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3112770"/>
            <a:ext cx="10881995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218565"/>
            <a:ext cx="9464675" cy="4420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5810" y="503682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382395"/>
            <a:ext cx="9457055" cy="409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8865" y="4953000"/>
            <a:ext cx="146367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077595"/>
            <a:ext cx="9441815" cy="4702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039495"/>
            <a:ext cx="9449435" cy="4778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313815"/>
            <a:ext cx="9388475" cy="4229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3355" y="334645"/>
            <a:ext cx="9304020" cy="6252210"/>
            <a:chOff x="2273" y="-1989"/>
            <a:chExt cx="14652" cy="11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3" y="-1989"/>
              <a:ext cx="14653" cy="876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3" y="5100"/>
              <a:ext cx="3575" cy="411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35160" y="382333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305" y="631825"/>
            <a:ext cx="9342120" cy="5509260"/>
            <a:chOff x="2243" y="1148"/>
            <a:chExt cx="14712" cy="8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1148"/>
              <a:ext cx="14713" cy="42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7" y="5432"/>
              <a:ext cx="5244" cy="439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01835" y="17576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25245" y="274955"/>
            <a:ext cx="9540240" cy="6268085"/>
            <a:chOff x="2087" y="513"/>
            <a:chExt cx="15024" cy="104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87" y="513"/>
              <a:ext cx="15025" cy="583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30" y="6346"/>
              <a:ext cx="4140" cy="462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56420" y="24682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2080" y="132080"/>
            <a:ext cx="9387840" cy="6584950"/>
            <a:chOff x="2207" y="-801"/>
            <a:chExt cx="14784" cy="117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7" y="-801"/>
              <a:ext cx="14785" cy="691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4" y="6112"/>
              <a:ext cx="3913" cy="488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01175" y="29705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2015-05-05T08:02:00Z</dcterms:created>
  <dcterms:modified xsi:type="dcterms:W3CDTF">2017-10-20T03:23:59Z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