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8" r:id="rId11"/>
    <p:sldId id="269" r:id="rId12"/>
    <p:sldId id="273" r:id="rId13"/>
    <p:sldId id="274" r:id="rId14"/>
    <p:sldId id="278" r:id="rId15"/>
    <p:sldId id="279" r:id="rId16"/>
    <p:sldId id="283" r:id="rId17"/>
    <p:sldId id="284" r:id="rId18"/>
    <p:sldId id="289" r:id="rId19"/>
    <p:sldId id="290" r:id="rId20"/>
    <p:sldId id="294" r:id="rId21"/>
    <p:sldId id="295" r:id="rId22"/>
    <p:sldId id="299" r:id="rId23"/>
    <p:sldId id="300" r:id="rId24"/>
    <p:sldId id="304" r:id="rId25"/>
    <p:sldId id="305" r:id="rId26"/>
    <p:sldId id="309" r:id="rId27"/>
    <p:sldId id="310" r:id="rId28"/>
    <p:sldId id="315" r:id="rId29"/>
    <p:sldId id="316" r:id="rId30"/>
    <p:sldId id="317" r:id="rId31"/>
    <p:sldId id="318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2103755"/>
            <a:ext cx="11890375" cy="2179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085975"/>
            <a:ext cx="7447915" cy="26854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3260" y="1085850"/>
            <a:ext cx="8285480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080" y="1691005"/>
            <a:ext cx="8371205" cy="34759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310" y="1590675"/>
            <a:ext cx="8247380" cy="36760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405" y="2095500"/>
            <a:ext cx="7742555" cy="2666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6585" y="900430"/>
            <a:ext cx="8418830" cy="50571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1885950"/>
            <a:ext cx="8190230" cy="30854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835" y="1009650"/>
            <a:ext cx="8228330" cy="4838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755" y="2338070"/>
            <a:ext cx="7476490" cy="21812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8510" y="1081405"/>
            <a:ext cx="8094980" cy="4695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655" y="1085850"/>
            <a:ext cx="8314055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1200150"/>
            <a:ext cx="8142605" cy="44570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080" y="723900"/>
            <a:ext cx="8371205" cy="54095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660" y="2009775"/>
            <a:ext cx="7980680" cy="28378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280" y="1971675"/>
            <a:ext cx="8218805" cy="29140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930" y="1786255"/>
            <a:ext cx="7723505" cy="32854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262380"/>
            <a:ext cx="8209280" cy="43332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1860" y="1205230"/>
            <a:ext cx="7828280" cy="44475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986155"/>
            <a:ext cx="8342630" cy="48856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755" y="1685925"/>
            <a:ext cx="8237855" cy="3485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6755" y="1685925"/>
            <a:ext cx="5734050" cy="37903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1662430"/>
            <a:ext cx="8190230" cy="3533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9785" y="1662430"/>
            <a:ext cx="5721985" cy="36220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3150" y="2119630"/>
            <a:ext cx="7505065" cy="26187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1628775"/>
            <a:ext cx="8123555" cy="3599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3905" y="1628775"/>
            <a:ext cx="6198235" cy="16471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9155" y="3356610"/>
            <a:ext cx="4688840" cy="19570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805" y="1990725"/>
            <a:ext cx="8199755" cy="28759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310" y="1243330"/>
            <a:ext cx="8247380" cy="43713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250440" y="1635760"/>
            <a:ext cx="8103870" cy="3425825"/>
            <a:chOff x="2487" y="565"/>
            <a:chExt cx="12762" cy="53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55" y="565"/>
              <a:ext cx="11759" cy="69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87" y="1386"/>
              <a:ext cx="12763" cy="45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030" y="1586230"/>
            <a:ext cx="8409305" cy="3685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1605" y="2081530"/>
            <a:ext cx="6828790" cy="26949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1533525"/>
            <a:ext cx="8123555" cy="37903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3</cp:revision>
  <dcterms:created xsi:type="dcterms:W3CDTF">2015-05-05T08:02:00Z</dcterms:created>
  <dcterms:modified xsi:type="dcterms:W3CDTF">2018-09-04T08:51:20Z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