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39" r:id="rId4"/>
    <p:sldId id="343" r:id="rId5"/>
    <p:sldId id="344" r:id="rId6"/>
    <p:sldId id="345" r:id="rId7"/>
    <p:sldId id="348" r:id="rId8"/>
    <p:sldId id="349" r:id="rId9"/>
    <p:sldId id="354" r:id="rId10"/>
    <p:sldId id="355" r:id="rId11"/>
    <p:sldId id="360" r:id="rId12"/>
    <p:sldId id="361" r:id="rId13"/>
    <p:sldId id="362" r:id="rId14"/>
    <p:sldId id="363" r:id="rId15"/>
    <p:sldId id="365" r:id="rId16"/>
    <p:sldId id="366" r:id="rId17"/>
    <p:sldId id="367" r:id="rId18"/>
    <p:sldId id="368" r:id="rId19"/>
    <p:sldId id="369" r:id="rId20"/>
    <p:sldId id="370" r:id="rId21"/>
    <p:sldId id="37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2110740"/>
            <a:ext cx="9586595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243205"/>
            <a:ext cx="9525635" cy="63709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134745"/>
            <a:ext cx="9076055" cy="4587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3020" y="1060450"/>
            <a:ext cx="6657340" cy="28575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3020" y="4042410"/>
            <a:ext cx="5684520" cy="16802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1146175"/>
            <a:ext cx="9312275" cy="4565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2690" y="1026795"/>
            <a:ext cx="6556375" cy="49587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218565"/>
            <a:ext cx="9502775" cy="4420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8570" y="1306195"/>
            <a:ext cx="6322060" cy="43332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494665"/>
            <a:ext cx="944181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563245"/>
            <a:ext cx="9022715" cy="57308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935" y="506095"/>
            <a:ext cx="6881495" cy="58451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041525" y="1014730"/>
            <a:ext cx="8107680" cy="4623435"/>
            <a:chOff x="3216" y="806"/>
            <a:chExt cx="12768" cy="7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16" y="806"/>
              <a:ext cx="12769" cy="63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6" y="7427"/>
              <a:ext cx="10141" cy="6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041525" y="2211070"/>
            <a:ext cx="7204710" cy="34270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555625"/>
            <a:ext cx="9251315" cy="5746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0025" y="1652270"/>
            <a:ext cx="7628890" cy="46494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40665"/>
            <a:ext cx="8839835" cy="6376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6400" y="859790"/>
            <a:ext cx="8839835" cy="57569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71780"/>
            <a:ext cx="11088370" cy="6314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115" y="1985010"/>
            <a:ext cx="9335135" cy="28879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1955" y="4404995"/>
            <a:ext cx="568452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42620" y="590550"/>
            <a:ext cx="10807700" cy="5676900"/>
            <a:chOff x="1364" y="823"/>
            <a:chExt cx="17020" cy="8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64" y="823"/>
              <a:ext cx="8521" cy="714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6" y="823"/>
              <a:ext cx="8389" cy="894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33400" y="1463040"/>
            <a:ext cx="11081385" cy="3675380"/>
            <a:chOff x="1157" y="2796"/>
            <a:chExt cx="17451" cy="5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7" y="2796"/>
              <a:ext cx="8617" cy="52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60" y="2796"/>
              <a:ext cx="8449" cy="447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258445"/>
            <a:ext cx="9396095" cy="6340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1115695"/>
            <a:ext cx="9472295" cy="4625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755" y="1447165"/>
            <a:ext cx="8999855" cy="39630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708025"/>
            <a:ext cx="9495155" cy="5441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235" y="772795"/>
            <a:ext cx="8938895" cy="53117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9</cp:revision>
  <dcterms:created xsi:type="dcterms:W3CDTF">2015-05-05T08:02:00Z</dcterms:created>
  <dcterms:modified xsi:type="dcterms:W3CDTF">2018-09-04T10:00:52Z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