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277" r:id="rId5"/>
    <p:sldId id="283" r:id="rId6"/>
    <p:sldId id="285" r:id="rId7"/>
    <p:sldId id="287" r:id="rId8"/>
    <p:sldId id="296" r:id="rId9"/>
    <p:sldId id="297" r:id="rId10"/>
    <p:sldId id="290" r:id="rId11"/>
    <p:sldId id="291" r:id="rId12"/>
    <p:sldId id="298" r:id="rId13"/>
    <p:sldId id="299" r:id="rId14"/>
    <p:sldId id="292" r:id="rId15"/>
    <p:sldId id="293" r:id="rId16"/>
    <p:sldId id="294" r:id="rId17"/>
    <p:sldId id="288" r:id="rId18"/>
    <p:sldId id="289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420" y="-84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756CAC5-8AB0-4279-8B0F-BBFF753FA6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BF90F1-C360-4390-A4BB-288AD4C19F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6150" name="组合 8"/>
          <p:cNvGrpSpPr/>
          <p:nvPr/>
        </p:nvGrpSpPr>
        <p:grpSpPr bwMode="auto">
          <a:xfrm>
            <a:off x="2220913" y="1987550"/>
            <a:ext cx="3548062" cy="1349375"/>
            <a:chOff x="1178398" y="2105678"/>
            <a:chExt cx="3548062" cy="134919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第三单元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第五课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30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玲玲的画</a:t>
              </a:r>
              <a:endPara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050" y="1528763"/>
            <a:ext cx="4024313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160" y="3353468"/>
            <a:ext cx="4762500" cy="2381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160" y="3416953"/>
            <a:ext cx="4762500" cy="2381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669003" y="1790403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经过：在弄脏的地方画了只小花狗。（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积极动脑思考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7" name="Picture 5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45" b="38976"/>
          <a:stretch>
            <a:fillRect/>
          </a:stretch>
        </p:blipFill>
        <p:spPr bwMode="auto">
          <a:xfrm>
            <a:off x="551412" y="3167716"/>
            <a:ext cx="3500438" cy="28797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923" y="3167716"/>
            <a:ext cx="4188727" cy="275275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922" y="3167716"/>
            <a:ext cx="4188727" cy="275275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751697" y="1571685"/>
            <a:ext cx="6454590" cy="75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结果：整张画看起来更好了。 （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1" name="Picture 8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101" y="2604524"/>
            <a:ext cx="5349782" cy="397048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956" y="4665311"/>
            <a:ext cx="21605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整体把握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884156" y="2314838"/>
            <a:ext cx="91827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起因：画弄脏，来不及画。（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坏事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884156" y="3350261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经过：在弄脏的地方画了只小花狗。（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积极动脑思考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884156" y="4308868"/>
            <a:ext cx="6454590" cy="75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结果：整张画看起来更好了。 （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7" t="42873" r="33791" b="10393"/>
          <a:stretch>
            <a:fillRect/>
          </a:stretch>
        </p:blipFill>
        <p:spPr bwMode="auto">
          <a:xfrm>
            <a:off x="1130944" y="1553615"/>
            <a:ext cx="10273553" cy="528631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"/>
          <p:cNvGrpSpPr/>
          <p:nvPr/>
        </p:nvGrpSpPr>
        <p:grpSpPr bwMode="auto">
          <a:xfrm>
            <a:off x="4903697" y="1171575"/>
            <a:ext cx="3948037" cy="3133165"/>
            <a:chOff x="0" y="0"/>
            <a:chExt cx="3560" cy="1815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3560" cy="1815"/>
            </a:xfrm>
            <a:prstGeom prst="cloudCallout">
              <a:avLst>
                <a:gd name="adj1" fmla="val -59384"/>
                <a:gd name="adj2" fmla="val 173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lIns="90000" tIns="46800" rIns="90000" bIns="4680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06521E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268" y="379"/>
              <a:ext cx="3024" cy="1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kumimoji="0" lang="zh-CN" altLang="en-US" sz="24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看到了吧，孩子。好多事情并不象我们想象的那么糟。只要肯动脑筋，坏事往往能变成好事。</a:t>
              </a:r>
              <a:endPara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218764" y="2280511"/>
            <a:ext cx="719550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爸爸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的话有道理吗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？听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了爸爸的话，你有什么想法？你从爸爸与玲玲的对话中体会到了什么？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763132" y="2043487"/>
            <a:ext cx="9182774" cy="389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故事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描述了玲玲准备参加评奖的画不小心被弄脏，已经没有时间再画一张，玲玲着急地哭了。但在爸爸的启发下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她开动脑筋，在弄脏的地方画了一只小花狗，不仅巧妙地掩盖了污渍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还给作品平添了几分家的温馨，可见“好多事情并不像我们想象的那么糟，只要肯动脑筋，坏事往往能变成好事。”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61426" y="2393110"/>
            <a:ext cx="9182774" cy="195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、复习生字词，熟读课文。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、在你们的生活和学习中，你遇到过这样的事吗？你是怎么办的呢？写一写。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1431365" y="1868755"/>
            <a:ext cx="470525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你们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喜欢画画吗？如果你在画画的时候一不小心把画给弄脏了，你会怎么办呢？我们今天就来看看玲玲是怎么做的。</a:t>
            </a:r>
            <a:endParaRPr lang="zh-CN" altLang="en-US" sz="3200" dirty="0"/>
          </a:p>
        </p:txBody>
      </p:sp>
      <p:pic>
        <p:nvPicPr>
          <p:cNvPr id="5" name="Picture 8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38" y="2126982"/>
            <a:ext cx="4786313" cy="35274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688" y="4127232"/>
            <a:ext cx="2160588" cy="11525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61426" y="1814886"/>
            <a:ext cx="918277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、会认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个生字，会写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个生字；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、正确、流利、有感情地朗读课文，感悟积累对自己有启发的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句子；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、懂得生活中只要肯动脑筋，坏事也能变成好事。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字词积累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2070007" y="2044670"/>
            <a:ext cx="7773240" cy="393556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 lIns="90000" tIns="46800" rIns="90000" bIns="46800"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4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líng</a:t>
            </a:r>
            <a:r>
              <a:rPr 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sz="4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xiáng</a:t>
            </a:r>
            <a:r>
              <a:rPr 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sz="4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sz="4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jiǎng</a:t>
            </a:r>
            <a:endParaRPr 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4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玲       详        幅        奖</a:t>
            </a:r>
            <a:endParaRPr lang="zh-CN" altLang="en-US" sz="4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sz="4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cuī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sz="4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bā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sz="4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zāng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sz="4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endParaRPr 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4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催       叭        脏        筋</a:t>
            </a:r>
            <a:endParaRPr lang="zh-CN" altLang="en-US" sz="4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字词积累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839076" y="1885169"/>
            <a:ext cx="131286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催眠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02007" y="1885168"/>
            <a:ext cx="18796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一幅画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630581" y="1885170"/>
            <a:ext cx="131286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端详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195483" y="3456795"/>
            <a:ext cx="18796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动脑筋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232432" y="1885169"/>
            <a:ext cx="1312862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评奖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630581" y="3456795"/>
            <a:ext cx="131286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弄脏</a:t>
            </a:r>
            <a:endParaRPr lang="zh-CN" altLang="en-US" sz="4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232432" y="3445959"/>
            <a:ext cx="1312862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楼梯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839076" y="3527542"/>
            <a:ext cx="1312862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收拾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02206" y="5099857"/>
            <a:ext cx="18796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懒洋洋</a:t>
            </a:r>
            <a:endParaRPr lang="zh-CN" altLang="en-US" sz="4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702019" y="5099857"/>
            <a:ext cx="1312862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endParaRPr lang="zh-CN" altLang="en-US" sz="4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247560" y="5130173"/>
            <a:ext cx="1312862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事情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839076" y="5099856"/>
            <a:ext cx="131286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想象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660038" y="3339191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、爸爸催她睡觉，在她收拾画笔时发生了什么事？</a:t>
            </a:r>
            <a:endParaRPr lang="zh-CN" altLang="en-US" sz="2800" dirty="0"/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567476" y="4179619"/>
            <a:ext cx="811597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就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在这时候，水彩笔叭的一下掉到了纸上，把画弄脏了，玲玲哇地哭了起来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我的画脏了，另画一张也来不及了。”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660038" y="1571685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、玲玲开始对自己画的画满意吗？你从哪里看出来的？</a:t>
            </a:r>
            <a:endParaRPr lang="zh-CN" altLang="en-US" sz="2800" dirty="0"/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713826" y="2435004"/>
            <a:ext cx="91827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玲玲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满意地端详着自己画的画。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4" descr="？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1665" y="3670115"/>
            <a:ext cx="3050335" cy="305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660038" y="3339191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、玲玲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听了爸爸的话后是怎么做的？</a:t>
            </a:r>
            <a:endParaRPr lang="zh-CN" altLang="en-US" sz="2800" dirty="0"/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567476" y="4179619"/>
            <a:ext cx="811597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玲玲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想了想，拿起笔，在弄脏的地方画了一只小花狗。小花狗懒洋洋地趴在楼梯上。玲玲满意地笑了。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660038" y="1571685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、爸爸看了画后，怎么说的？</a:t>
            </a:r>
            <a:endParaRPr lang="zh-CN" altLang="en-US" sz="2800" dirty="0"/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713826" y="2435004"/>
            <a:ext cx="918277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“孩子，在这儿画点什么，不是很好吗？”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4" descr="？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1665" y="3670115"/>
            <a:ext cx="3050335" cy="305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61426" y="2916391"/>
            <a:ext cx="9182774" cy="1308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你能用用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自己的话，说出对文章主要内容的理解和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感受吗？试试弄清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故事的起因、经过和结果，理清文章顺序。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6716" y="3499503"/>
            <a:ext cx="4762500" cy="2381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669003" y="1790403"/>
            <a:ext cx="91827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起因：画弄脏，来不及画。（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坏事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Picture 5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45" b="38976"/>
          <a:stretch>
            <a:fillRect/>
          </a:stretch>
        </p:blipFill>
        <p:spPr bwMode="auto">
          <a:xfrm>
            <a:off x="8131268" y="3167716"/>
            <a:ext cx="3500438" cy="28797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图片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47" y="3332816"/>
            <a:ext cx="3571875" cy="27146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</Words>
  <Application>WPS 演示</Application>
  <PresentationFormat>自定义</PresentationFormat>
  <Paragraphs>109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 Light</vt:lpstr>
      <vt:lpstr>Calibri</vt:lpstr>
      <vt:lpstr>楷体_GB2312</vt:lpstr>
      <vt:lpstr>Arial Unicode MS</vt:lpstr>
      <vt:lpstr>新宋体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lyxu</dc:creator>
  <cp:lastModifiedBy>仲金山</cp:lastModifiedBy>
  <cp:revision>14</cp:revision>
  <dcterms:created xsi:type="dcterms:W3CDTF">2013-07-01T03:05:00Z</dcterms:created>
  <dcterms:modified xsi:type="dcterms:W3CDTF">2018-08-18T06:59:18Z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