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77" r:id="rId5"/>
    <p:sldId id="285" r:id="rId6"/>
    <p:sldId id="287" r:id="rId7"/>
    <p:sldId id="283" r:id="rId8"/>
    <p:sldId id="299" r:id="rId9"/>
    <p:sldId id="290" r:id="rId10"/>
    <p:sldId id="300" r:id="rId11"/>
    <p:sldId id="291" r:id="rId12"/>
    <p:sldId id="296" r:id="rId13"/>
    <p:sldId id="292" r:id="rId14"/>
    <p:sldId id="288" r:id="rId15"/>
    <p:sldId id="289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72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50" name="组合 8"/>
          <p:cNvGrpSpPr/>
          <p:nvPr/>
        </p:nvGrpSpPr>
        <p:grpSpPr bwMode="auto">
          <a:xfrm>
            <a:off x="2220913" y="1952666"/>
            <a:ext cx="3548062" cy="1384260"/>
            <a:chOff x="1178398" y="2070798"/>
            <a:chExt cx="3548062" cy="138407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623922" y="2070798"/>
              <a:ext cx="2820707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第八单元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第二十四课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风娃娃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1528763"/>
            <a:ext cx="4024313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3670115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人们为什么要责怪风娃娃？</a:t>
            </a:r>
            <a:endParaRPr lang="zh-CN" altLang="en-US" sz="2800" dirty="0"/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713826" y="4468440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风娃娃好心却办了坏事。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561426" y="1931620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风娃娃做了两件好事后，是怎么想的？</a:t>
            </a:r>
            <a:endParaRPr lang="zh-CN" altLang="en-US" sz="2800" dirty="0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712259" y="2689138"/>
            <a:ext cx="9182774" cy="6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风娃娃想：帮助人们做好事，真容易，只要有力气就行。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4" descr="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094" y="3670115"/>
            <a:ext cx="3050335" cy="305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深入感悟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924496" y="1954082"/>
            <a:ext cx="830871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、其实风娃娃还会帮人们做好多好事，你们知道吗？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、但风有时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会带给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人们灾难，你知道吗？说一说。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132" y="3721473"/>
            <a:ext cx="4591330" cy="285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341" y="3721473"/>
            <a:ext cx="4491317" cy="28575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453850" y="2110722"/>
            <a:ext cx="918277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本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中的风娃娃既乖的可爱，又傻的可爱。他想为大家做好事，以为做好事很容易，只要有力气就行，结果把风筝吹跑，把人们晒的衣服吹跑了，还折断了新栽的小树。人们都责怪他，他还不知道为什么呢。所以啊，做事情光有好的愿望不行，还要看是不是真的对他人有用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2393110"/>
            <a:ext cx="9182774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、复习课文中的生字词；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、将风娃娃的故事讲给爸爸妈妈听，想一想应该怎么去帮助别人。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561426" y="2110802"/>
            <a:ext cx="478715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云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儿见它让路，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小树见它招手，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禾苗见它弯腰，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花儿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见它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点头 。 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4867835" y="1160869"/>
            <a:ext cx="2393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猜一猜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8106" y="2538038"/>
            <a:ext cx="3545304" cy="263534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文本框 3"/>
          <p:cNvSpPr txBox="1"/>
          <p:nvPr/>
        </p:nvSpPr>
        <p:spPr>
          <a:xfrm>
            <a:off x="8982636" y="5542511"/>
            <a:ext cx="766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1814886"/>
            <a:ext cx="9182774" cy="369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、认识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“抽、续”等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生字，会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、正确、流利、有感情地朗读课文，体会风娃娃的好心和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傻气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 smtClean="0"/>
              <a:t>3</a:t>
            </a:r>
            <a:r>
              <a:rPr lang="zh-CN" altLang="en-US" sz="3200" dirty="0"/>
              <a:t>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懂得“做好事要看是不是真的对别人有用”的道理。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3028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89578" y="2117819"/>
            <a:ext cx="949250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汗     驶     绳     示  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     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筝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16553" y="1398681"/>
            <a:ext cx="93780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hàn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shǐ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shéng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zhēng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80042" y="3846606"/>
            <a:ext cx="9379741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抽     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吸     极    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夫 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16553" y="3054443"/>
            <a:ext cx="91046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chōu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qiàn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fū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680042" y="4761146"/>
            <a:ext cx="9456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zōng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shāng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réng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4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endParaRPr lang="en-US" altLang="zh-CN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66315" y="5586646"/>
            <a:ext cx="961039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踪     伤      仍      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责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696976" y="1571685"/>
            <a:ext cx="714627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抽水    吸气     极点    纤夫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汗水    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行驶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表示    风筝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伤心    责怪     赶紧    飞快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深深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不住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断断续续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无影无踪             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摇摇摆摆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896035" y="2863758"/>
            <a:ext cx="90633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娃娃到什么地方为人们做事？他为人们做了哪些事？读读课文，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划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出来。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292485" y="1727942"/>
            <a:ext cx="39787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风娃娃帮助风车抽水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2" descr="风娃娃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33" y="3025589"/>
            <a:ext cx="5220545" cy="335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651832" y="1727942"/>
            <a:ext cx="469750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风娃娃吹起船帆，让船行驶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Picture 2" descr="fengwawa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911" y="3025588"/>
            <a:ext cx="5235345" cy="3630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976717" y="1754057"/>
            <a:ext cx="86733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风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娃娃把风筝吹跑了。吹跑了人们晒的衣服，折断了路边新栽的小树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风娃娃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5" y="3321423"/>
            <a:ext cx="11040036" cy="329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61426" y="1868675"/>
            <a:ext cx="918277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、课文哪几个自然读内容让风娃娃感到高兴，哪几个自然段让风娃娃感到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伤心，自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读课文。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、风娃娃是因为做了好事而高兴，他究竟做了哪些好事呢？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请同学们读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自然读后说说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娃娃因做了错事而伤心，他究竟做了哪些错事呢？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WPS 演示</Application>
  <PresentationFormat>宽屏</PresentationFormat>
  <Paragraphs>87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仲金山</cp:lastModifiedBy>
  <cp:revision>15</cp:revision>
  <dcterms:created xsi:type="dcterms:W3CDTF">2013-07-01T03:05:00Z</dcterms:created>
  <dcterms:modified xsi:type="dcterms:W3CDTF">2018-08-18T07:10:38Z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