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63" r:id="rId2"/>
    <p:sldId id="440" r:id="rId3"/>
    <p:sldId id="449" r:id="rId4"/>
    <p:sldId id="413" r:id="rId5"/>
    <p:sldId id="445" r:id="rId6"/>
    <p:sldId id="441" r:id="rId7"/>
    <p:sldId id="446" r:id="rId8"/>
    <p:sldId id="447" r:id="rId9"/>
    <p:sldId id="448" r:id="rId10"/>
    <p:sldId id="377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CC00"/>
    <a:srgbClr val="3333FF"/>
    <a:srgbClr val="CCECFF"/>
    <a:srgbClr val="08CDE8"/>
    <a:srgbClr val="0066FF"/>
    <a:srgbClr val="0033CC"/>
    <a:srgbClr val="0066CC"/>
    <a:srgbClr val="009900"/>
    <a:srgbClr val="9E9A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2" autoAdjust="0"/>
    <p:restoredTop sz="93765" autoAdjust="0"/>
  </p:normalViewPr>
  <p:slideViewPr>
    <p:cSldViewPr>
      <p:cViewPr>
        <p:scale>
          <a:sx n="68" d="100"/>
          <a:sy n="68" d="100"/>
        </p:scale>
        <p:origin x="-1638" y="-48"/>
      </p:cViewPr>
      <p:guideLst>
        <p:guide orient="horz" pos="3929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0.png"/><Relationship Id="rId7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jpeg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jpeg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2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0" y="2000240"/>
            <a:ext cx="9144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口语交际：身边的“小事”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9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明确话题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3608" y="2132856"/>
            <a:ext cx="6840760" cy="2377574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的身边每天都在发生着各种各样的“小事”，每件小事都以不同的方式影响着我们的生活。这节口语交际课，我们就来聊聊身边的小事。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876256" y="4149080"/>
            <a:ext cx="2013884" cy="2431296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交流指导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83968" y="2132856"/>
            <a:ext cx="3885348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用简要的话表达清楚自己的看法。汇总小组意见时，尽可能反映每个人的想法。</a:t>
            </a:r>
            <a:endParaRPr lang="zh-CN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https://timgsa.baidu.com/timg?image&amp;quality=80&amp;size=b9999_10000&amp;sec=1524138006750&amp;di=fc8e7f94bf9c4a6fd702cf1f2e82573a&amp;imgtype=jpg&amp;src=http%3A%2F%2Fimg0.imgtn.bdimg.com%2Fit%2Fu%3D2556254720%2C2327695180%26fm%3D214%26gp%3D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28800"/>
            <a:ext cx="263497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8499" y="980728"/>
            <a:ext cx="81153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身边的“小事”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看图交流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0923" y="3861048"/>
            <a:ext cx="3503085" cy="2484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1268760"/>
            <a:ext cx="3503077" cy="2484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3776" y="1556792"/>
            <a:ext cx="3530232" cy="2484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3789040"/>
            <a:ext cx="3465773" cy="248400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8499" y="980728"/>
            <a:ext cx="81153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身边的“小事”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看图交流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979712" y="1701048"/>
            <a:ext cx="5400600" cy="4320240"/>
            <a:chOff x="1979712" y="1701048"/>
            <a:chExt cx="5400600" cy="4320240"/>
          </a:xfrm>
        </p:grpSpPr>
        <p:sp>
          <p:nvSpPr>
            <p:cNvPr id="3" name="圆角矩形 2"/>
            <p:cNvSpPr/>
            <p:nvPr/>
          </p:nvSpPr>
          <p:spPr>
            <a:xfrm>
              <a:off x="4716016" y="3861048"/>
              <a:ext cx="2664296" cy="2160000"/>
            </a:xfrm>
            <a:prstGeom prst="round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979712" y="3861048"/>
              <a:ext cx="2736304" cy="2160240"/>
            </a:xfrm>
            <a:prstGeom prst="round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1979712" y="1701048"/>
              <a:ext cx="2736304" cy="2160000"/>
            </a:xfrm>
            <a:prstGeom prst="roundRect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4716016" y="1701048"/>
              <a:ext cx="2664296" cy="2160000"/>
            </a:xfrm>
            <a:prstGeom prst="roundRect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99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5246" y="1052736"/>
            <a:ext cx="73298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我知道上面两组图，一组是不文明行为，一组是令人感到温暖的行为。在我们的生活中还有很多这样的“小事”。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1636" y="2820374"/>
            <a:ext cx="3991688" cy="3221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7584" y="2420888"/>
            <a:ext cx="3240360" cy="3046988"/>
          </a:xfrm>
          <a:prstGeom prst="rect">
            <a:avLst/>
          </a:prstGeom>
          <a:solidFill>
            <a:srgbClr val="92D050"/>
          </a:soli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随地大小便   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踩踏草地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在墙上涂鸦    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闯红灯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绘画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公共设施   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sp>
        <p:nvSpPr>
          <p:cNvPr id="11" name="矩形 10"/>
          <p:cNvSpPr/>
          <p:nvPr/>
        </p:nvSpPr>
        <p:spPr>
          <a:xfrm>
            <a:off x="4499992" y="2420888"/>
            <a:ext cx="3240360" cy="3046988"/>
          </a:xfrm>
          <a:prstGeom prst="rect">
            <a:avLst/>
          </a:prstGeom>
          <a:solidFill>
            <a:srgbClr val="92D050"/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爱护小动物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公交车主动让座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随手关掉水龙头不大声喧哗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爱护公共设施   </a:t>
            </a:r>
            <a:endParaRPr lang="en-US" altLang="zh-CN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sp>
        <p:nvSpPr>
          <p:cNvPr id="3" name="矩形 2"/>
          <p:cNvSpPr/>
          <p:nvPr/>
        </p:nvSpPr>
        <p:spPr>
          <a:xfrm>
            <a:off x="1187624" y="1476073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不文明行为</a:t>
            </a:r>
          </a:p>
        </p:txBody>
      </p:sp>
      <p:sp>
        <p:nvSpPr>
          <p:cNvPr id="13" name="矩形 12"/>
          <p:cNvSpPr/>
          <p:nvPr/>
        </p:nvSpPr>
        <p:spPr>
          <a:xfrm>
            <a:off x="4427984" y="147607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令人温暖的行为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3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我的收获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1556792"/>
            <a:ext cx="74168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“国有国法，家有家规。”我们生活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充满规则的社会大家庭中，为了每个人都各安其所，就要有各种行为准则来约束我们的行为。有了规则，遵守规则，人们才能和谐有序地生活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99592" y="4157760"/>
            <a:ext cx="6768752" cy="2212310"/>
            <a:chOff x="899592" y="4157760"/>
            <a:chExt cx="6768752" cy="2212310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4157760"/>
              <a:ext cx="1584176" cy="221231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2339752" y="4293096"/>
              <a:ext cx="5328592" cy="193899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B050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如果</a:t>
              </a:r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不遵守游戏规则，朋友就不会欢迎你；如果不遵守道不文明德规则，就不会受到别人的尊重；如果不遵守交通规则，也可能会留下终生的遗憾……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我的积累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2060848"/>
            <a:ext cx="74168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天下之事，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不难于立法，而难于法之必行；不难于听言，而难于言之必行。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35696" y="3636313"/>
            <a:ext cx="74168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勿以恶小而为之，勿以善小而不为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流程图: 联系 4"/>
          <p:cNvSpPr/>
          <p:nvPr/>
        </p:nvSpPr>
        <p:spPr>
          <a:xfrm>
            <a:off x="1475656" y="2276872"/>
            <a:ext cx="252000" cy="252000"/>
          </a:xfrm>
          <a:prstGeom prst="flowChartConnector">
            <a:avLst/>
          </a:prstGeom>
          <a:solidFill>
            <a:srgbClr val="C000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联系 12"/>
          <p:cNvSpPr/>
          <p:nvPr/>
        </p:nvSpPr>
        <p:spPr>
          <a:xfrm>
            <a:off x="1475656" y="3852337"/>
            <a:ext cx="252000" cy="252000"/>
          </a:xfrm>
          <a:prstGeom prst="flowChartConnector">
            <a:avLst/>
          </a:prstGeom>
          <a:solidFill>
            <a:srgbClr val="C000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</Words>
  <Application>Microsoft Office PowerPoint</Application>
  <PresentationFormat>全屏显示(4:3)</PresentationFormat>
  <Paragraphs>33</Paragraphs>
  <Slides>10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Sky123.Org</cp:lastModifiedBy>
  <cp:revision>1177</cp:revision>
  <dcterms:created xsi:type="dcterms:W3CDTF">2017-05-17T10:13:00Z</dcterms:created>
  <dcterms:modified xsi:type="dcterms:W3CDTF">2018-10-28T05:28:06Z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