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459" r:id="rId3"/>
    <p:sldId id="461" r:id="rId4"/>
    <p:sldId id="463" r:id="rId5"/>
    <p:sldId id="464" r:id="rId6"/>
    <p:sldId id="462" r:id="rId7"/>
    <p:sldId id="458" r:id="rId8"/>
    <p:sldId id="467" r:id="rId9"/>
    <p:sldId id="471" r:id="rId10"/>
    <p:sldId id="3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210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猜猜他是谁</a:t>
            </a: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040" y="1579245"/>
            <a:ext cx="77717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每个人都有自己的特点，你能通过描写一个人的特点，让大家猜出他是谁吗？</a:t>
            </a: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看谁写得最像！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68595" y="3156585"/>
            <a:ext cx="2938780" cy="2884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3303" y="148635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想一想：列提纲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0010" y="2853055"/>
            <a:ext cx="64439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他的长相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他的爱好</a:t>
            </a:r>
          </a:p>
          <a:p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他的习惯   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他的口头禅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7025" y="3137535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9015" y="105283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招风耳？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73605" y="1636395"/>
            <a:ext cx="1417955" cy="1967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3000" y="3894455"/>
            <a:ext cx="2448560" cy="1549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36675" y="576008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双眼皮？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86755" y="1894205"/>
            <a:ext cx="2237740" cy="14522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21325" y="118173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薄嘴唇？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82565" y="4108450"/>
            <a:ext cx="1300480" cy="16516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25005" y="486029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高鼻梁？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7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524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99185" y="1233805"/>
            <a:ext cx="2290445" cy="1444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105" y="283654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踢足球？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6675" y="1219200"/>
            <a:ext cx="3025775" cy="1617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87160" y="296354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画画？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47215" y="3420110"/>
            <a:ext cx="1791335" cy="26879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79955" y="610806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跳舞？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53100" y="3811905"/>
            <a:ext cx="2221865" cy="22294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21070" y="604139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做手工？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134411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动笔写一写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553" y="2343031"/>
            <a:ext cx="8496944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先选定一个自己想写的人。</a:t>
            </a: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写出他的特点，最好能按照越来越具体、越来越明显的顺序来写。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适当加入具体事例，突出特点。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8460" y="1928495"/>
            <a:ext cx="6073140" cy="428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我有一个朋友。他的头发乌黑发亮，像瀑布。他的眼睛像两个黑色的葡萄，他的鼻子很平，像一个滑梯。他的嘴巴小小的，像一朵盛开的小花。他的耳朵像两片大贝壳一样贴在脸上，看上去多有意思啊！　　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</a:p>
        </p:txBody>
      </p:sp>
      <p:sp>
        <p:nvSpPr>
          <p:cNvPr id="3" name="矩形 2"/>
          <p:cNvSpPr/>
          <p:nvPr/>
        </p:nvSpPr>
        <p:spPr>
          <a:xfrm>
            <a:off x="685863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长相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1868805"/>
            <a:ext cx="6001385" cy="4718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900">
                <a:latin typeface="楷体" panose="02010609060101010101" pitchFamily="49" charset="-122"/>
                <a:ea typeface="楷体" panose="02010609060101010101" pitchFamily="49" charset="-122"/>
              </a:rPr>
              <a:t>他是个热情大方的人。有一次，我忘记带图画本了，正发愁呢！恰好他有两个图画本。他说：“别着急了，我有两个图画本，借你一个吧！”“真的？”我高兴得一蹦三尺高。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4225" y="296672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1494155"/>
            <a:ext cx="6001385" cy="579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的朋友最喜欢下围棋了。不管是谁来向他挑战，他都会把对方打得落花流水。有一次，我向他挑战，本来我胜券在握了，可惜有一步关键的棋我没有看见。最后，我还是输了，我气得直跺脚。他还笑着安慰我呢！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这就是我的朋友，你猜猜他是谁？</a:t>
            </a:r>
            <a:endParaRPr lang="zh-CN" altLang="en-US" sz="2800"/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661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366</Words>
  <Application>Microsoft Office PowerPoint</Application>
  <PresentationFormat>全屏显示(4:3)</PresentationFormat>
  <Paragraphs>49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1165</cp:revision>
  <dcterms:created xsi:type="dcterms:W3CDTF">2017-05-17T10:13:00Z</dcterms:created>
  <dcterms:modified xsi:type="dcterms:W3CDTF">2018-10-28T04:49:54Z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