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3" r:id="rId2"/>
    <p:sldId id="413" r:id="rId3"/>
    <p:sldId id="440" r:id="rId4"/>
    <p:sldId id="441" r:id="rId5"/>
    <p:sldId id="439" r:id="rId6"/>
    <p:sldId id="442" r:id="rId7"/>
    <p:sldId id="425" r:id="rId8"/>
    <p:sldId id="443" r:id="rId9"/>
    <p:sldId id="426" r:id="rId10"/>
    <p:sldId id="37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CCECFF"/>
    <a:srgbClr val="08CDE8"/>
    <a:srgbClr val="0000FF"/>
    <a:srgbClr val="0066FF"/>
    <a:srgbClr val="0033CC"/>
    <a:srgbClr val="0066CC"/>
    <a:srgbClr val="009900"/>
    <a:srgbClr val="99CC00"/>
    <a:srgbClr val="9E9A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1848" y="-204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2000240"/>
            <a:ext cx="914400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口语交际：我的暑假生活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2999" y="1241078"/>
            <a:ext cx="811530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说到暑假，你会想到什么呢？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3045" y="3341370"/>
            <a:ext cx="22085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在家避暑吃西瓜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9000" y="2124710"/>
            <a:ext cx="5270500" cy="351028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59255" y="1177925"/>
            <a:ext cx="6266815" cy="41617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53410" y="5638165"/>
            <a:ext cx="2837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去大海边度假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156" y="1256571"/>
            <a:ext cx="732988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你的暑假是怎么过的呢？你经历了哪些新鲜事？和同学们分享一下吧！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07895" y="2537460"/>
            <a:ext cx="4644390" cy="368427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2"/>
          <p:cNvSpPr/>
          <p:nvPr/>
        </p:nvSpPr>
        <p:spPr>
          <a:xfrm>
            <a:off x="892354" y="2451373"/>
            <a:ext cx="8001056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暑假里，哪件事给自己印象最深？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这件事发生在哪里？都有谁参加？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11560" y="1124744"/>
            <a:ext cx="47529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2"/>
          <p:cNvSpPr/>
          <p:nvPr/>
        </p:nvSpPr>
        <p:spPr>
          <a:xfrm>
            <a:off x="827584" y="1733316"/>
            <a:ext cx="7632848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自己讲述时：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说出暑假中印象最深的一件新鲜事。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这件新鲜事的经历是什么？可以出示图片或者相关纪念品来讲一讲。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主要内容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indent="62738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他人讲述时：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仔细聆听，听到精彩的地方可以和讲述者进行互动，讲述完毕后，提出自己的问题。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11560" y="1077487"/>
            <a:ext cx="47529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讲一讲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750" y="2159000"/>
            <a:ext cx="1381125" cy="213360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580515" y="1052195"/>
            <a:ext cx="6983730" cy="2952115"/>
          </a:xfrm>
          <a:prstGeom prst="wedgeRoundRectCallout">
            <a:avLst>
              <a:gd name="adj1" fmla="val -64193"/>
              <a:gd name="adj2" fmla="val -13949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42770" y="1268730"/>
            <a:ext cx="636397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暑假里，我和爸爸妈妈去了大连。大连是一座美丽的城市，那里空气清新，道路上很干净。我们在那里坐船出海喂了海鸥，还看到了各种各样的海洋动物，特别有趣，看，这是我看到的海豹。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80515" y="4090670"/>
            <a:ext cx="3284220" cy="2205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1260" y="4069080"/>
            <a:ext cx="3376930" cy="222694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3275856" y="989707"/>
            <a:ext cx="5256906" cy="5013333"/>
          </a:xfrm>
          <a:prstGeom prst="wedgeRoundRectCallout">
            <a:avLst>
              <a:gd name="adj1" fmla="val -68238"/>
              <a:gd name="adj2" fmla="val -10562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19873" y="1332051"/>
            <a:ext cx="4896543" cy="4356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在暑假，和爸爸妈妈一起回了农村的老家。夏天的农村有很多有趣的事情，我向爷爷奶奶学习，学会了锄草，还见到了小麦收割的场景。这些事情对我来说特别新鲜，同时也让我知道了粮食来之不易，希望同学们都能和我一起，从现在做起，珍惜每一粒粮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895" y="2174875"/>
            <a:ext cx="1841500" cy="303339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611560" y="980728"/>
            <a:ext cx="47529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611560" y="2132856"/>
            <a:ext cx="8134350" cy="730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来给我们讲一讲，你暑假中的新鲜事吧！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317</Words>
  <Application>Microsoft Office PowerPoint</Application>
  <PresentationFormat>全屏显示(4:3)</PresentationFormat>
  <Paragraphs>28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1172</cp:revision>
  <dcterms:created xsi:type="dcterms:W3CDTF">2017-05-17T10:13:00Z</dcterms:created>
  <dcterms:modified xsi:type="dcterms:W3CDTF">2018-10-28T04:52:07Z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