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3" r:id="rId2"/>
    <p:sldId id="459" r:id="rId3"/>
    <p:sldId id="461" r:id="rId4"/>
    <p:sldId id="463" r:id="rId5"/>
    <p:sldId id="464" r:id="rId6"/>
    <p:sldId id="465" r:id="rId7"/>
    <p:sldId id="462" r:id="rId8"/>
    <p:sldId id="458" r:id="rId9"/>
    <p:sldId id="467" r:id="rId10"/>
    <p:sldId id="37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70" d="100"/>
          <a:sy n="70" d="100"/>
        </p:scale>
        <p:origin x="-1578" y="42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续写故事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习作题目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121" y="1052736"/>
            <a:ext cx="72624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你是怎样度过自己的生日的？你的生日愿望是什么？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752" y="2009739"/>
            <a:ext cx="4232895" cy="338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6085" y="2055349"/>
            <a:ext cx="2923588" cy="329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539552" y="5414465"/>
            <a:ext cx="76179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让我们一起学习今天的习作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过生日的故事续写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3608" y="134411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看一看：理解图意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882" y="2494944"/>
            <a:ext cx="55442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按照先后顺序观察三幅图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观察图中人物都有谁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观察图中人物的语言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69362"/>
            <a:ext cx="1757093" cy="1442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60109"/>
            <a:ext cx="1800200" cy="1793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901" y="4799232"/>
            <a:ext cx="1781367" cy="160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563" y="975420"/>
            <a:ext cx="6588830" cy="5407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971700" y="5576436"/>
            <a:ext cx="6768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：同学们在讨论自己怎么过生日。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74170"/>
            <a:ext cx="4752528" cy="4733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6007782" y="1916832"/>
            <a:ext cx="23975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个同学因为爸爸妈妈在外地工作不能给自己过生日而难过。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685" y="1268760"/>
            <a:ext cx="4977149" cy="4471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5652120" y="2038776"/>
            <a:ext cx="2952328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：两个同学在讨论要为父母不在身边的李小明庆祝生日。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592" y="134411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想一想：完善故事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2517021"/>
            <a:ext cx="8496944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想一想故事发生的时间。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想一想故事中人物的神态、动作、心理活动等具体情节。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在前三幅图的基础上想象第四幅图的故事情节。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181" y="1700808"/>
            <a:ext cx="3899950" cy="399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68684" y="1844824"/>
            <a:ext cx="84969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下课了，同学们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聚在一起谈论自己过生日的情景。</a:t>
            </a:r>
          </a:p>
          <a:p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薇薇笑着说：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“我上个星期过生日，妈妈给我买了一个很大的生日蛋糕。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同桌宁宁兴奋地说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：“我也刚满九岁，全家人一起给我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庆祝生日。”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其他同学在一旁开心地听着，只有李小明露出了忧愁的表情。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小明回到自己的座位上，望着窗外，心中有些难过：“我也快过生日了，但是我的爸爸妈妈都在外地，没有人给我庆祝生日。”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给同学过生日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181" y="1700808"/>
            <a:ext cx="3899950" cy="399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68684" y="1844824"/>
            <a:ext cx="84969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细心的宁宁发现了小明的失落，他想到了没有人陪小明过生日，便对同桌薇薇说：“李小明的爸爸妈妈都在外地工作，我们陪他一起过生日吧！”薇薇听到一边微笑着同意，一边对宁宁关心同学的品质竖起了大拇指。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两人发动全班同学一起为小明过生日，大家纷纷为小明准备了自己精心制作的小礼物。到了小明生日这天，全班同学给他买了美味的生日蛋糕，大家还为他准备了精彩的唱歌和舞蹈节目，听着全班同学唱着“生日快乐歌”，看着同学们一张张祝福的笑脸，小明觉得开心地笑了，他说：“这是我度过的最难忘的生日，谢谢你们！”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给同学过生日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</Words>
  <Application>Microsoft Office PowerPoint</Application>
  <PresentationFormat>全屏显示(4:3)</PresentationFormat>
  <Paragraphs>35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1159</cp:revision>
  <dcterms:created xsi:type="dcterms:W3CDTF">2017-05-17T10:13:00Z</dcterms:created>
  <dcterms:modified xsi:type="dcterms:W3CDTF">2018-10-28T05:12:21Z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