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6"/>
  </p:notesMasterIdLst>
  <p:handoutMasterIdLst>
    <p:handoutMasterId r:id="rId17"/>
  </p:handoutMasterIdLst>
  <p:sldIdLst>
    <p:sldId id="262" r:id="rId2"/>
    <p:sldId id="293" r:id="rId3"/>
    <p:sldId id="294" r:id="rId4"/>
    <p:sldId id="302" r:id="rId5"/>
    <p:sldId id="327" r:id="rId6"/>
    <p:sldId id="322" r:id="rId7"/>
    <p:sldId id="329" r:id="rId8"/>
    <p:sldId id="304" r:id="rId9"/>
    <p:sldId id="333" r:id="rId10"/>
    <p:sldId id="306" r:id="rId11"/>
    <p:sldId id="305" r:id="rId12"/>
    <p:sldId id="309" r:id="rId13"/>
    <p:sldId id="334" r:id="rId14"/>
    <p:sldId id="29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100" d="100"/>
          <a:sy n="100" d="100"/>
        </p:scale>
        <p:origin x="-2190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429294-38FC-4445-A103-08503DE8A14A}" type="datetimeFigureOut">
              <a:rPr lang="zh-CN" altLang="en-US" smtClean="0"/>
              <a:t>2018/1/26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60411-852B-4F4A-8032-8B1922FE4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8519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17934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8994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970623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95041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5633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190981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796268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886014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429046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84684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034520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349074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xmlns="" val="223775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5.png"/><Relationship Id="rId7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10" Type="http://schemas.openxmlformats.org/officeDocument/2006/relationships/image" Target="../media/image35.jpeg"/><Relationship Id="rId4" Type="http://schemas.openxmlformats.org/officeDocument/2006/relationships/image" Target="../media/image7.emf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12" Type="http://schemas.openxmlformats.org/officeDocument/2006/relationships/image" Target="../media/image8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emf"/><Relationship Id="rId11" Type="http://schemas.openxmlformats.org/officeDocument/2006/relationships/image" Target="../media/image14.png"/><Relationship Id="rId5" Type="http://schemas.openxmlformats.org/officeDocument/2006/relationships/image" Target="../media/image7.emf"/><Relationship Id="rId10" Type="http://schemas.openxmlformats.org/officeDocument/2006/relationships/image" Target="../media/image22.png"/><Relationship Id="rId4" Type="http://schemas.openxmlformats.org/officeDocument/2006/relationships/image" Target="../media/image15.png"/><Relationship Id="rId9" Type="http://schemas.openxmlformats.org/officeDocument/2006/relationships/image" Target="../media/image21.png"/><Relationship Id="rId1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20.png"/><Relationship Id="rId12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openxmlformats.org/officeDocument/2006/relationships/image" Target="../media/image9.png"/><Relationship Id="rId5" Type="http://schemas.openxmlformats.org/officeDocument/2006/relationships/image" Target="../media/image16.emf"/><Relationship Id="rId10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5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语文园地三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人教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版二年级下册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我的发现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115616" y="4365104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完成本题需要从这些的意思入手进行比较，然后归纳出他们之间的相同点。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>
                <a:solidFill>
                  <a:srgbClr val="00B0F0"/>
                </a:solidFill>
              </a:rPr>
              <a:t>带有“火”或“灬”的字多与“火”有关。</a:t>
            </a:r>
            <a:endParaRPr lang="en-US" altLang="zh-CN" sz="2400" dirty="0" smtClean="0">
              <a:solidFill>
                <a:srgbClr val="00B0F0"/>
              </a:solidFill>
            </a:endParaRPr>
          </a:p>
          <a:p>
            <a:r>
              <a:rPr lang="zh-CN" altLang="en-US" sz="2400" dirty="0" smtClean="0">
                <a:solidFill>
                  <a:srgbClr val="00B0F0"/>
                </a:solidFill>
              </a:rPr>
              <a:t>带有“心”或“忄”的字多与心理活动有关。带有“刂”和“刀”的字多与“刀”有关。</a:t>
            </a:r>
            <a:endParaRPr lang="zh-CN" altLang="en-US" sz="2400" dirty="0">
              <a:solidFill>
                <a:srgbClr val="00B0F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734" y="836712"/>
            <a:ext cx="608647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59729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日积月累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8341" y="5013176"/>
            <a:ext cx="1965659" cy="109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55576" y="3933056"/>
            <a:ext cx="71287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sz="2800" dirty="0" smtClean="0">
                <a:solidFill>
                  <a:srgbClr val="FF0000"/>
                </a:solidFill>
              </a:rPr>
              <a:t>题目中出现的十二组词语是十二生肖的名称。其中每个词语的第一个字是地支的顺序，第二个字是动物的名字。组合在一起表示十二生肖。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908720"/>
            <a:ext cx="6480000" cy="2419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3842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700808"/>
            <a:ext cx="48199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孙幼军（</a:t>
            </a:r>
            <a:r>
              <a:rPr lang="en-US" altLang="zh-CN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1933—2015</a:t>
            </a:r>
            <a:r>
              <a:rPr lang="zh-CN" altLang="en-US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），男，出生于哈尔滨。孙幼军被誉为“一代童话大师”，是著名童话作家、中国首位安徒生奖提名者、</a:t>
            </a:r>
            <a:r>
              <a:rPr lang="en-US" altLang="zh-CN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小布头奇遇记</a:t>
            </a:r>
            <a:r>
              <a:rPr lang="en-US" altLang="zh-CN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作者。</a:t>
            </a:r>
            <a:endParaRPr lang="zh-CN" altLang="en-US" sz="36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我爱阅读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619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980728"/>
            <a:ext cx="668466" cy="7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1187624" y="908720"/>
            <a:ext cx="266429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作者简介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074" name="Picture 2" descr="http://upload.timedg.com/2015/0810/143921270584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0694" y="1428736"/>
            <a:ext cx="3143272" cy="42811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19903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1124744"/>
            <a:ext cx="74888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光秃秃</a:t>
            </a:r>
            <a:r>
              <a:rPr lang="zh-CN" altLang="en-US" sz="3600" b="1" dirty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形容没有草木、树叶、毛发等盖着的样子。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得意：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称心如意，感到非常满意。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温和：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（性情、态度、语言等）不严厉，不粗暴，使人感到亲切。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乘凉</a:t>
            </a:r>
            <a:r>
              <a:rPr lang="zh-CN" altLang="en-US" sz="3600" b="1" dirty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热天在凉快透风的地方休息。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4155464"/>
            <a:ext cx="799288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主要内容</a:t>
            </a:r>
            <a:r>
              <a:rPr lang="zh-CN" altLang="en-US" sz="3600" b="1" dirty="0">
                <a:solidFill>
                  <a:srgbClr val="1597E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3600" b="1" dirty="0">
              <a:solidFill>
                <a:srgbClr val="1597E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短文主要写了春天小柳树觉得自己长得好看，就嘲笑小枣树，而秋天，小枣树结满了又大又红的枣子，小柳树什么也没结，可小枣树并没有因此而嘲笑小柳树，还说了小柳树的许多优点。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38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3349" y="2311911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4008" y="2490327"/>
            <a:ext cx="39251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“白米饭呀喷喷香，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蔬菜水果味道好，</a:t>
            </a: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豆奶制品不可缺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”今天让我们跟着这首儿歌一起走进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语文园地三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去了解一下描述食物的味道的词语有哪些吧。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2482" y="2123350"/>
            <a:ext cx="23717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51520" y="764704"/>
            <a:ext cx="266429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识字加油站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899592" y="4293096"/>
            <a:ext cx="3528392" cy="1584176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4077072"/>
            <a:ext cx="3744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　　读到甜津津想到甘蔗；读到酸溜溜想到酸梅；读到辣乎乎想到辣椒；读到香喷喷想到烤鸭；读到油腻腻想到油条；读到软绵绵想到棉花糖；读到脆生生想到脆冬枣；读到硬邦邦想到坚果。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716016" y="4638539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76064" cy="549852"/>
          </a:xfrm>
          <a:prstGeom prst="rect">
            <a:avLst/>
          </a:prstGeom>
        </p:spPr>
      </p:pic>
      <p:sp>
        <p:nvSpPr>
          <p:cNvPr id="37894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5331" y="1429104"/>
            <a:ext cx="5328592" cy="264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jīn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：甜津津  天津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一声。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津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liū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：酸溜溜  溜走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易错提示：一声。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溜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là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：辣乎乎  辣椒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四声。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hū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：辣乎乎  在乎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　一声。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pēn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：香喷喷  喷泉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　前鼻音，一声。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乎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辣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喷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48754" y="676930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jīn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96710" y="780470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liū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6052" y="2508662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là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12992" y="2636912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hū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48787" y="431780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pēn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9377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nì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：油腻腻  细腻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四声。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腻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mián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：软绵绵  绵延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易错提示：三拼音节，前鼻音、二声。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绵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cuì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：脆生生  清脆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平舌音，四声。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脆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39810" y="676930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nì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96710" y="78047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mián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73464" y="250866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cuì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805827" y="257907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bāng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86150" y="3940889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：硬邦邦  安邦定国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38650" y="3110345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后鼻韵母，一声。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0" name="组合 100"/>
          <p:cNvGrpSpPr/>
          <p:nvPr/>
        </p:nvGrpSpPr>
        <p:grpSpPr>
          <a:xfrm>
            <a:off x="4716016" y="328601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1" name="矩形 50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>
              <a:stCxn id="51" idx="1"/>
              <a:endCxn id="51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51" idx="0"/>
              <a:endCxn id="51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23"/>
          <p:cNvSpPr txBox="1">
            <a:spLocks noChangeArrowheads="1"/>
          </p:cNvSpPr>
          <p:nvPr/>
        </p:nvSpPr>
        <p:spPr bwMode="auto">
          <a:xfrm>
            <a:off x="4805827" y="3191946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邦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781202" y="258067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bāng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9377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喷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乎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辣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津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溜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355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5466597" y="945207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脆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3551515" y="932045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绵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1443204" y="991428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腻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29" name="Picture 1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邦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8355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895260" y="764704"/>
            <a:ext cx="72441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字词句运用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988759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字词句运用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0" name="云形标注 19"/>
          <p:cNvSpPr/>
          <p:nvPr/>
        </p:nvSpPr>
        <p:spPr>
          <a:xfrm>
            <a:off x="2411760" y="4449105"/>
            <a:ext cx="5688632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841122" y="3734493"/>
            <a:ext cx="69847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本题考查的是同音字的区分。我们可以从字形和字义两方面入手。如：霄，偏旁是“雨”，字义是云，天空。宵，宝盖头，本义是夜。削，偏旁是“</a:t>
            </a:r>
            <a:r>
              <a:rPr lang="zh-CN" altLang="en-US" sz="2400" dirty="0" smtClean="0"/>
              <a:t>刂 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”，与刀有关，“削”就是用刀切去或割去。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赔，偏旁是“贝”，与钱财有关。陪，偏旁是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smtClean="0"/>
              <a:t>阝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”，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随同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，在旁边做伴的意思。培，偏旁是“土”，与“土”有关。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27291"/>
            <a:ext cx="622935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4026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云形标注 9"/>
          <p:cNvSpPr/>
          <p:nvPr/>
        </p:nvSpPr>
        <p:spPr>
          <a:xfrm>
            <a:off x="539552" y="4005064"/>
            <a:ext cx="7056784" cy="2160240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971600" y="4077072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鹿，麝都查鹿字旁。金，查金字旁；鉴，查金字底。高、敲都查高字旁。音、章，都查音字旁。黑，查灬字底；默，查黑字旁。衣，查衣字旁；装，查衣字底。辛、辣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都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查辛字旁。鱼、鲁，都查鱼字头。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7268" y="764704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字词句运用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8759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字词句运用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509120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1680" y="1556792"/>
            <a:ext cx="5760000" cy="220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40264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3177</TotalTime>
  <Words>443</Words>
  <Application>Microsoft Office PowerPoint</Application>
  <PresentationFormat>全屏显示(4:3)</PresentationFormat>
  <Paragraphs>102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LRGM-</cp:lastModifiedBy>
  <cp:revision>659</cp:revision>
  <dcterms:created xsi:type="dcterms:W3CDTF">2017-05-17T10:13:19Z</dcterms:created>
  <dcterms:modified xsi:type="dcterms:W3CDTF">2018-01-26T09:04:40Z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