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43" r:id="rId2"/>
    <p:sldId id="344" r:id="rId3"/>
    <p:sldId id="347" r:id="rId4"/>
    <p:sldId id="303" r:id="rId5"/>
    <p:sldId id="291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1894DE"/>
    <a:srgbClr val="CCECFF"/>
    <a:srgbClr val="1597E0"/>
    <a:srgbClr val="FF0000"/>
    <a:srgbClr val="FCF7E3"/>
    <a:srgbClr val="FFFFFF"/>
    <a:srgbClr val="B7D545"/>
    <a:srgbClr val="F57F1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106" d="100"/>
          <a:sy n="106" d="100"/>
        </p:scale>
        <p:origin x="-20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014917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A2135688-B2A2-4939-B91D-F8110623859A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8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1/26/2018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>
    <p:pull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5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5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.png"/><Relationship Id="rId5" Type="http://schemas.openxmlformats.org/officeDocument/2006/relationships/image" Target="../media/image15.emf"/><Relationship Id="rId4" Type="http://schemas.openxmlformats.org/officeDocument/2006/relationships/image" Target="../media/image7.emf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285852" y="1928802"/>
            <a:ext cx="652308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口语交际</a:t>
            </a:r>
            <a:endParaRPr lang="en-US" altLang="zh-CN" sz="4000" b="1" dirty="0" smtClean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                 --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图书借阅公约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 dirty="0" smtClean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0" b="1" dirty="0" smtClean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5365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3000372"/>
            <a:ext cx="5286412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263918" y="3313118"/>
            <a:ext cx="387985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部编版二年级下册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5835650" y="4560888"/>
            <a:ext cx="1328738" cy="2055812"/>
            <a:chOff x="5836357" y="4560894"/>
            <a:chExt cx="1327930" cy="2056092"/>
          </a:xfrm>
        </p:grpSpPr>
        <p:pic>
          <p:nvPicPr>
            <p:cNvPr id="15374" name="图片 5"/>
            <p:cNvPicPr>
              <a:picLocks noChangeAspect="1"/>
            </p:cNvPicPr>
            <p:nvPr/>
          </p:nvPicPr>
          <p:blipFill>
            <a:blip r:embed="rId9" cstate="print"/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537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95513" y="4724400"/>
            <a:ext cx="15494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6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6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468313" y="111125"/>
            <a:ext cx="2960680" cy="549275"/>
            <a:chOff x="467544" y="110421"/>
            <a:chExt cx="2415712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190" y="205771"/>
              <a:ext cx="1768066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明确话题</a:t>
              </a:r>
            </a:p>
          </p:txBody>
        </p:sp>
        <p:pic>
          <p:nvPicPr>
            <p:cNvPr id="16394" name="图片 26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39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678" y="5143512"/>
            <a:ext cx="1357322" cy="153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矩形 20"/>
          <p:cNvSpPr/>
          <p:nvPr/>
        </p:nvSpPr>
        <p:spPr>
          <a:xfrm>
            <a:off x="1214414" y="4214818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7380"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本次口语交际的内容是和同学们讨论班里的图书角应该怎样管理，在讨论的基础上，形成“班级借阅公约”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6215082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 descr="C:\Users\Administrator\AppData\Roaming\Tencent\Users\541737432\QQ\WinTemp\RichOle\`IEDA%~I018CHDZ7~}7VWDX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1285860"/>
            <a:ext cx="4480183" cy="27146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6215082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6380162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058863" y="212725"/>
            <a:ext cx="1941501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交际演练</a:t>
            </a:r>
          </a:p>
        </p:txBody>
      </p:sp>
      <p:pic>
        <p:nvPicPr>
          <p:cNvPr id="19463" name="图片 2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18416" y="5143512"/>
            <a:ext cx="1225550" cy="1508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矩形 12"/>
          <p:cNvSpPr/>
          <p:nvPr/>
        </p:nvSpPr>
        <p:spPr>
          <a:xfrm>
            <a:off x="642910" y="1285860"/>
            <a:ext cx="7643866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2738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一、认真审题，弄清题意。</a:t>
            </a:r>
          </a:p>
          <a:p>
            <a:pPr indent="62738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二、把题干中出现的问题结合自己的实际情况想一</a:t>
            </a:r>
            <a:endParaRPr lang="en-US" altLang="zh-CN" sz="2400" b="1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indent="62738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想该怎样做。</a:t>
            </a:r>
          </a:p>
          <a:p>
            <a:pPr indent="62738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三、和同桌交流一下自己的想法和理由。</a:t>
            </a:r>
          </a:p>
          <a:p>
            <a:pPr indent="62738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四、全班交流，注意说话时声音要洪亮，吐字清楚。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6688" flipH="1">
            <a:off x="361601" y="4353799"/>
            <a:ext cx="1728653" cy="1814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6380162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1" y="205637"/>
            <a:ext cx="193913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欣赏范例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57237" y="1142984"/>
            <a:ext cx="767241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兰兰：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我们应该在每天放学后借阅图书。每人每次只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能借阅一本，每隔一周借阅一轮。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琳琳：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每个人都应该像爱护自己的眼睛一样来爱护这些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图书。如果出现损坏要照价赔偿。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6F9824"/>
                </a:solidFill>
                <a:latin typeface="楷体" pitchFamily="49" charset="-122"/>
                <a:ea typeface="楷体" pitchFamily="49" charset="-122"/>
              </a:rPr>
              <a:t>华华：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请我们班的学习委员负责管理这些图书。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君君：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在班内阅读的时候，要安静，不要影响别人读书。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要在规定时间内按时归还图书。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019" y="5058739"/>
            <a:ext cx="1046238" cy="156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208</Words>
  <Application>Microsoft Office PowerPoint</Application>
  <PresentationFormat>全屏显示(4:3)</PresentationFormat>
  <Paragraphs>21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LRGM-</cp:lastModifiedBy>
  <cp:revision>514</cp:revision>
  <dcterms:created xsi:type="dcterms:W3CDTF">2017-05-17T10:13:00Z</dcterms:created>
  <dcterms:modified xsi:type="dcterms:W3CDTF">2018-01-26T08:59:53Z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