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8"/>
  </p:notesMasterIdLst>
  <p:sldIdLst>
    <p:sldId id="343" r:id="rId2"/>
    <p:sldId id="344" r:id="rId3"/>
    <p:sldId id="347" r:id="rId4"/>
    <p:sldId id="303" r:id="rId5"/>
    <p:sldId id="306" r:id="rId6"/>
    <p:sldId id="291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1894DE"/>
    <a:srgbClr val="CCECFF"/>
    <a:srgbClr val="1597E0"/>
    <a:srgbClr val="FF0000"/>
    <a:srgbClr val="FCF7E3"/>
    <a:srgbClr val="FFFFFF"/>
    <a:srgbClr val="B7D545"/>
    <a:srgbClr val="F57F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106" d="100"/>
          <a:sy n="106" d="100"/>
        </p:scale>
        <p:origin x="-20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8519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135688-B2A2-4939-B91D-F8110623859A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8994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970623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95041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5633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190981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796268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886014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429046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484684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034520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349074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xmlns="" val="223775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6" r:id="rId15"/>
    <p:sldLayoutId id="2147483708" r:id="rId16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emf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5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5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5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png"/><Relationship Id="rId5" Type="http://schemas.openxmlformats.org/officeDocument/2006/relationships/image" Target="../media/image15.emf"/><Relationship Id="rId4" Type="http://schemas.openxmlformats.org/officeDocument/2006/relationships/image" Target="../media/image7.emf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357290" y="1928802"/>
            <a:ext cx="652308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口语交际</a:t>
            </a:r>
            <a:endParaRPr lang="en-US" altLang="zh-CN" sz="4000" b="1" dirty="0" smtClean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                 --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推荐一部动画片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0" b="1" dirty="0" smtClean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5365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3000372"/>
            <a:ext cx="5072098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14678" y="3313118"/>
            <a:ext cx="38798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部编版二年级下册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835650" y="4560888"/>
            <a:ext cx="1328738" cy="2055812"/>
            <a:chOff x="5836357" y="4560894"/>
            <a:chExt cx="1327930" cy="2056092"/>
          </a:xfrm>
        </p:grpSpPr>
        <p:pic>
          <p:nvPicPr>
            <p:cNvPr id="15374" name="图片 5"/>
            <p:cNvPicPr>
              <a:picLocks noChangeAspect="1"/>
            </p:cNvPicPr>
            <p:nvPr/>
          </p:nvPicPr>
          <p:blipFill>
            <a:blip r:embed="rId9" cstate="print"/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537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95513" y="4724400"/>
            <a:ext cx="1549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>
            <a:grpSpLocks/>
          </p:cNvGrpSpPr>
          <p:nvPr/>
        </p:nvGrpSpPr>
        <p:grpSpPr bwMode="auto">
          <a:xfrm>
            <a:off x="468313" y="111125"/>
            <a:ext cx="2960680" cy="549275"/>
            <a:chOff x="467544" y="110421"/>
            <a:chExt cx="2415712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190" y="205771"/>
              <a:ext cx="1768066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明确话题</a:t>
              </a: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5072074"/>
            <a:ext cx="1357322" cy="153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矩形 20"/>
          <p:cNvSpPr/>
          <p:nvPr/>
        </p:nvSpPr>
        <p:spPr>
          <a:xfrm>
            <a:off x="642910" y="3286124"/>
            <a:ext cx="80724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7063">
              <a:lnSpc>
                <a:spcPct val="150000"/>
              </a:lnSpc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在你看过的动画片中，哪一部给你留下的印象最深？推荐给同学们吧！跟大家说说，这部动画片给你留下了怎样的印象，也可以讲讲最吸引你的人物或故事片段。</a:t>
            </a:r>
            <a:endParaRPr lang="zh-CN" altLang="en-US" sz="2400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Picture 1" descr="C:\Users\lenovo03\AppData\Roaming\Tencent\Users\541737432\QQ\WinTemp\RichOle\L`{D5011T(O3UA3Y%S0S9I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32" y="1000108"/>
            <a:ext cx="5726783" cy="235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6215082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6380162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058863" y="212725"/>
            <a:ext cx="1941501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交际演练</a:t>
            </a:r>
          </a:p>
        </p:txBody>
      </p:sp>
      <p:pic>
        <p:nvPicPr>
          <p:cNvPr id="19463" name="图片 2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18416" y="5143512"/>
            <a:ext cx="1225550" cy="1508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矩形 12"/>
          <p:cNvSpPr/>
          <p:nvPr/>
        </p:nvSpPr>
        <p:spPr>
          <a:xfrm>
            <a:off x="571472" y="928670"/>
            <a:ext cx="8001056" cy="50783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一、读一读：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认真审题，弄清题意。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二、想一想：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联系自己的生活实际想一想，在实际的生活中看过哪些动画片？哪一部给你留下的印象最深？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三、议一议：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交际要注意什么？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认真听，了解别人的想法。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注意说话的速度，让别人听清楚。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四、说一说：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和同桌交流一下，然后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推荐代表全班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交流。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五、评一评：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评议谁说的好，为什么？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6380162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1" y="205637"/>
            <a:ext cx="193913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欣赏范例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00034" y="928670"/>
            <a:ext cx="807249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玲玲：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我最喜欢看的动画片是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喜羊羊与灰太狼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。这是一部非常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有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趣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的动画片，里面的每一个角色都很可爱。有聪明伶俐的喜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羊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，漂亮可爱的美羊羊，好吃懒做的懒羊羊，强壮逞能的沸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羊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，心地善良的暖羊羊，博才多学的慢羊羊，脾气暴躁的红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太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狼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，机智狡猾的灰太狼。灰太狼和红太狼想尽各种办法捉小羊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但是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每一次都让聪明的羊儿逃脱了。灰太狼总会气急败坏地喊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我一定会回来的！”小朋友们，你们也一定非常喜欢这部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动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画片吧！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兰兰：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我最喜欢看的动画片是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大耳朵图图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。其中，我最喜欢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的人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物是图图，他天真可爱，虽说呆呆的，总做错事，但正是这样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的正反例，我才更好地理解了其中渗透的人生道理。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3900" y="5429264"/>
            <a:ext cx="723275" cy="1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638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6215082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6143644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欣赏范例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20" y="5044001"/>
            <a:ext cx="1362697" cy="1541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6688" flipH="1">
            <a:off x="361601" y="4639551"/>
            <a:ext cx="1728653" cy="1814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571472" y="1071546"/>
            <a:ext cx="803639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明明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我看过很多动画片，有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偶像公主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守护甜心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珍珠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美人鱼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东京猫猫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等。但是我最爱看的还是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偶像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天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堂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偶像天堂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讲述了一个女孩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如何克服困难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成为真正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的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偶像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。她的名字叫月岛希良梨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长相非常可爱，唱的歌很好听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最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重要的是她有一颗让观众开心的心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，我们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能不支持她吗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xmlns="" val="3159729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2639</TotalTime>
  <Words>500</Words>
  <Application>Microsoft Office PowerPoint</Application>
  <PresentationFormat>全屏显示(4:3)</PresentationFormat>
  <Paragraphs>33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LRGM-</cp:lastModifiedBy>
  <cp:revision>512</cp:revision>
  <dcterms:created xsi:type="dcterms:W3CDTF">2017-05-17T10:13:19Z</dcterms:created>
  <dcterms:modified xsi:type="dcterms:W3CDTF">2018-01-26T09:00:20Z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