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7"/>
  </p:notesMasterIdLst>
  <p:sldIdLst>
    <p:sldId id="262" r:id="rId2"/>
    <p:sldId id="294" r:id="rId3"/>
    <p:sldId id="304" r:id="rId4"/>
    <p:sldId id="333" r:id="rId5"/>
    <p:sldId id="29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2760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人教版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07504" y="764704"/>
            <a:ext cx="23762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交际主题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1259632" y="4653136"/>
            <a:ext cx="5616624" cy="158417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4941168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长大以后做什么。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164288" y="46385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76064" cy="549852"/>
          </a:xfrm>
          <a:prstGeom prst="rect">
            <a:avLst/>
          </a:prstGeom>
        </p:spPr>
      </p:pic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908720"/>
            <a:ext cx="5238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895260" y="764704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交际指导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988759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1763688" y="1772816"/>
            <a:ext cx="6912768" cy="2664296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763688" y="1916832"/>
            <a:ext cx="66967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一、首先认真审题，弄清题意。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二、联系自己的生活实际想一想：你长大后想做什么，并把原因想清楚。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三、和同桌交流一下自己的想法和理由。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四、全班交流，注意说话时声音要洪亮，吐字清楚。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>
            <a:off x="539552" y="1484784"/>
            <a:ext cx="7056784" cy="4248472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43608" y="1988840"/>
            <a:ext cx="64087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兰兰：我长大了想当一名宇航员，像刘洋阿姨一样乘坐宇宙飞船去探索太空的奥秘。刘洋阿姨是我学习的榜样。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琳琳：我长大了想当一名老师。因为老师在我的心里是无所不知的。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华华：我长大了想当一名旅行家。我要走遍祖国的大好山河。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君君：我长大了要当一名光荣的解放军战士。因为我想保卫祖国的边疆，让祖国人民安居乐业。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7268" y="764704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交际例文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字词运用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25144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2965</TotalTime>
  <Words>83</Words>
  <Application>Microsoft Office PowerPoint</Application>
  <PresentationFormat>全屏显示(4:3)</PresentationFormat>
  <Paragraphs>17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642</cp:revision>
  <dcterms:created xsi:type="dcterms:W3CDTF">2017-05-17T10:13:19Z</dcterms:created>
  <dcterms:modified xsi:type="dcterms:W3CDTF">2018-01-26T09:00:38Z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