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35" y="-9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t="-6000" r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BCB4F-F4DF-4356-8129-D460C20FB9D4}" type="datetimeFigureOut">
              <a:rPr lang="zh-CN" altLang="en-US" smtClean="0"/>
              <a:t>2015/11/15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1D1D8-7DAA-4C3E-9B37-D62DAEDDA6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9" Type="http://schemas.openxmlformats.org/officeDocument/2006/relationships/image" Target="../media/image44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50" Type="http://schemas.openxmlformats.org/officeDocument/2006/relationships/image" Target="../media/image55.png"/><Relationship Id="rId55" Type="http://schemas.openxmlformats.org/officeDocument/2006/relationships/image" Target="../media/image60.png"/><Relationship Id="rId63" Type="http://schemas.openxmlformats.org/officeDocument/2006/relationships/image" Target="../media/image6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41" Type="http://schemas.openxmlformats.org/officeDocument/2006/relationships/image" Target="../media/image46.png"/><Relationship Id="rId54" Type="http://schemas.openxmlformats.org/officeDocument/2006/relationships/image" Target="../media/image59.png"/><Relationship Id="rId6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40" Type="http://schemas.openxmlformats.org/officeDocument/2006/relationships/image" Target="../media/image45.png"/><Relationship Id="rId45" Type="http://schemas.openxmlformats.org/officeDocument/2006/relationships/image" Target="../media/image50.png"/><Relationship Id="rId53" Type="http://schemas.openxmlformats.org/officeDocument/2006/relationships/image" Target="../media/image58.png"/><Relationship Id="rId58" Type="http://schemas.openxmlformats.org/officeDocument/2006/relationships/image" Target="../media/image63.png"/><Relationship Id="rId66" Type="http://schemas.openxmlformats.org/officeDocument/2006/relationships/image" Target="../media/image71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png"/><Relationship Id="rId57" Type="http://schemas.openxmlformats.org/officeDocument/2006/relationships/image" Target="../media/image62.png"/><Relationship Id="rId61" Type="http://schemas.openxmlformats.org/officeDocument/2006/relationships/image" Target="../media/image66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60" Type="http://schemas.openxmlformats.org/officeDocument/2006/relationships/image" Target="../media/image65.png"/><Relationship Id="rId65" Type="http://schemas.openxmlformats.org/officeDocument/2006/relationships/image" Target="../media/image7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56" Type="http://schemas.openxmlformats.org/officeDocument/2006/relationships/image" Target="../media/image61.png"/><Relationship Id="rId64" Type="http://schemas.openxmlformats.org/officeDocument/2006/relationships/image" Target="../media/image69.png"/><Relationship Id="rId8" Type="http://schemas.openxmlformats.org/officeDocument/2006/relationships/image" Target="../media/image13.png"/><Relationship Id="rId51" Type="http://schemas.openxmlformats.org/officeDocument/2006/relationships/image" Target="../media/image56.png"/><Relationship Id="rId3" Type="http://schemas.openxmlformats.org/officeDocument/2006/relationships/image" Target="../media/image8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5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花边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19574" y="-63386"/>
            <a:ext cx="792086" cy="14401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7544" y="404664"/>
            <a:ext cx="1266693" cy="52322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solidFill>
                  <a:srgbClr val="9933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考考你</a:t>
            </a:r>
            <a:endParaRPr lang="zh-CN" altLang="en-US" sz="2800" b="1" cap="none" spc="0" dirty="0">
              <a:ln w="1905"/>
              <a:solidFill>
                <a:srgbClr val="9933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1052736"/>
            <a:ext cx="3775393" cy="52322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/>
              <a:t>你能口算下面各题吗？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475656" y="1844824"/>
            <a:ext cx="4980851" cy="1311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20×3                    50×5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240×2                 120×6         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75656" y="3861048"/>
            <a:ext cx="486062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12×3                    15×5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22×4                    17×6             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83768" y="1916832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/>
              <a:t>=60</a:t>
            </a:r>
            <a:endParaRPr lang="zh-CN" alt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627784" y="2564904"/>
            <a:ext cx="1015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=480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04048" y="1916832"/>
            <a:ext cx="1015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=250</a:t>
            </a:r>
            <a:endParaRPr lang="zh-CN" altLang="en-US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2564904"/>
            <a:ext cx="1015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=720</a:t>
            </a:r>
            <a:endParaRPr lang="zh-CN" altLang="en-US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83768" y="3933056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=36</a:t>
            </a:r>
            <a:endParaRPr lang="zh-CN" altLang="en-US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483768" y="4581128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=88</a:t>
            </a:r>
            <a:endParaRPr lang="zh-CN" altLang="en-US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04048" y="3933056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=75</a:t>
            </a:r>
            <a:endParaRPr lang="zh-CN" altLang="en-US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932040" y="4581128"/>
            <a:ext cx="1015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=102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边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91582" y="80630"/>
            <a:ext cx="792086" cy="14401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552" y="548680"/>
            <a:ext cx="1266693" cy="52322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solidFill>
                  <a:srgbClr val="9933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考考你</a:t>
            </a:r>
            <a:endParaRPr lang="zh-CN" altLang="en-US" sz="2800" b="1" cap="none" spc="0" dirty="0">
              <a:ln w="1905"/>
              <a:solidFill>
                <a:srgbClr val="9933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76470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请你试着算一算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1844824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213 ×3 =</a:t>
            </a:r>
            <a:endParaRPr lang="zh-CN" altLang="en-US" sz="3600" b="1" dirty="0"/>
          </a:p>
        </p:txBody>
      </p:sp>
      <p:sp>
        <p:nvSpPr>
          <p:cNvPr id="6" name="圆角矩形 5"/>
          <p:cNvSpPr/>
          <p:nvPr/>
        </p:nvSpPr>
        <p:spPr>
          <a:xfrm>
            <a:off x="4067944" y="1844824"/>
            <a:ext cx="936104" cy="64807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5400000">
            <a:off x="1655676" y="2960948"/>
            <a:ext cx="1116124" cy="25202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1560" y="3933056"/>
            <a:ext cx="28584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200 ×3 = 600</a:t>
            </a:r>
          </a:p>
          <a:p>
            <a:r>
              <a:rPr lang="en-US" altLang="zh-CN" sz="2800" b="1" dirty="0" smtClean="0"/>
              <a:t>10 ×3 = 30</a:t>
            </a:r>
          </a:p>
          <a:p>
            <a:r>
              <a:rPr lang="en-US" altLang="zh-CN" sz="2800" b="1" dirty="0" smtClean="0"/>
              <a:t>3 ×3 = 9</a:t>
            </a:r>
          </a:p>
          <a:p>
            <a:r>
              <a:rPr lang="en-US" altLang="zh-CN" sz="2800" b="1" dirty="0" smtClean="0"/>
              <a:t>600 + 30 + 9 = 639</a:t>
            </a:r>
            <a:endParaRPr lang="zh-CN" altLang="en-US" sz="2800" b="1" dirty="0"/>
          </a:p>
        </p:txBody>
      </p:sp>
      <p:sp>
        <p:nvSpPr>
          <p:cNvPr id="9" name="右箭头 8"/>
          <p:cNvSpPr/>
          <p:nvPr/>
        </p:nvSpPr>
        <p:spPr>
          <a:xfrm rot="2431865">
            <a:off x="2415275" y="3115985"/>
            <a:ext cx="2453885" cy="25202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264000" y="3573016"/>
            <a:ext cx="1095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2 1 3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414908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96136" y="4149080"/>
            <a:ext cx="585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×</a:t>
            </a:r>
            <a:endParaRPr lang="zh-CN" altLang="en-US" sz="3600" b="1" dirty="0">
              <a:latin typeface="Verdana" pitchFamily="34" charset="0"/>
              <a:cs typeface="Verdana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24128" y="4797152"/>
            <a:ext cx="187220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48264" y="47971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9</a:t>
            </a:r>
            <a:endParaRPr lang="zh-CN" altLang="en-US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588224" y="47971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/>
              <a:t>3</a:t>
            </a:r>
            <a:endParaRPr lang="zh-CN" alt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64000" y="479715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/>
              <a:t>6</a:t>
            </a:r>
            <a:endParaRPr lang="zh-CN" altLang="en-US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067944" y="1844824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9933FF"/>
                </a:solidFill>
              </a:rPr>
              <a:t>639</a:t>
            </a:r>
            <a:endParaRPr lang="zh-CN" altLang="en-US" sz="3600" b="1" dirty="0"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/>
      <p:bldP spid="12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569913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67544" y="1916832"/>
            <a:ext cx="7654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算一算，并说一说竖式每一步的意思。</a:t>
            </a:r>
          </a:p>
        </p:txBody>
      </p:sp>
      <p:grpSp>
        <p:nvGrpSpPr>
          <p:cNvPr id="4" name="组合 107"/>
          <p:cNvGrpSpPr>
            <a:grpSpLocks/>
          </p:cNvGrpSpPr>
          <p:nvPr/>
        </p:nvGrpSpPr>
        <p:grpSpPr bwMode="auto">
          <a:xfrm>
            <a:off x="269751" y="3286571"/>
            <a:ext cx="1728787" cy="1071563"/>
            <a:chOff x="288033" y="2257321"/>
            <a:chExt cx="1728000" cy="1071681"/>
          </a:xfrm>
        </p:grpSpPr>
        <p:sp>
          <p:nvSpPr>
            <p:cNvPr id="5" name="TextBox 4"/>
            <p:cNvSpPr txBox="1"/>
            <p:nvPr/>
          </p:nvSpPr>
          <p:spPr>
            <a:xfrm>
              <a:off x="873553" y="2257321"/>
              <a:ext cx="503009" cy="5842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2</a:t>
              </a:r>
              <a:endParaRPr lang="zh-CN" altLang="en-US" sz="3200" spc="600" dirty="0"/>
            </a:p>
          </p:txBody>
        </p:sp>
        <p:sp>
          <p:nvSpPr>
            <p:cNvPr id="6" name="TextBox 103"/>
            <p:cNvSpPr txBox="1">
              <a:spLocks noChangeArrowheads="1"/>
            </p:cNvSpPr>
            <p:nvPr/>
          </p:nvSpPr>
          <p:spPr bwMode="auto">
            <a:xfrm>
              <a:off x="372959" y="2742639"/>
              <a:ext cx="576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/>
                <a:t>×</a:t>
              </a:r>
              <a:endParaRPr lang="zh-CN" altLang="en-US" sz="3200"/>
            </a:p>
          </p:txBody>
        </p:sp>
        <p:sp>
          <p:nvSpPr>
            <p:cNvPr id="7" name="TextBox 104"/>
            <p:cNvSpPr txBox="1">
              <a:spLocks noChangeArrowheads="1"/>
            </p:cNvSpPr>
            <p:nvPr/>
          </p:nvSpPr>
          <p:spPr bwMode="auto">
            <a:xfrm>
              <a:off x="1285852" y="2742639"/>
              <a:ext cx="576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/>
                <a:t>4</a:t>
              </a:r>
              <a:endParaRPr lang="zh-CN" altLang="en-US" sz="320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365454" y="2257321"/>
              <a:ext cx="504595" cy="5842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2</a:t>
              </a:r>
              <a:endParaRPr lang="zh-CN" altLang="en-US" sz="3200" spc="600" dirty="0"/>
            </a:p>
          </p:txBody>
        </p:sp>
      </p:grpSp>
      <p:grpSp>
        <p:nvGrpSpPr>
          <p:cNvPr id="10" name="组合 108"/>
          <p:cNvGrpSpPr>
            <a:grpSpLocks/>
          </p:cNvGrpSpPr>
          <p:nvPr/>
        </p:nvGrpSpPr>
        <p:grpSpPr bwMode="auto">
          <a:xfrm>
            <a:off x="2341438" y="3291334"/>
            <a:ext cx="1728788" cy="1071562"/>
            <a:chOff x="288033" y="2257321"/>
            <a:chExt cx="1728000" cy="1071681"/>
          </a:xfrm>
        </p:grpSpPr>
        <p:sp>
          <p:nvSpPr>
            <p:cNvPr id="11" name="TextBox 10"/>
            <p:cNvSpPr txBox="1"/>
            <p:nvPr/>
          </p:nvSpPr>
          <p:spPr>
            <a:xfrm>
              <a:off x="873554" y="2257321"/>
              <a:ext cx="503008" cy="5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3</a:t>
              </a:r>
              <a:endParaRPr lang="zh-CN" altLang="en-US" sz="3200" spc="600" dirty="0"/>
            </a:p>
          </p:txBody>
        </p:sp>
        <p:sp>
          <p:nvSpPr>
            <p:cNvPr id="12" name="TextBox 110"/>
            <p:cNvSpPr txBox="1">
              <a:spLocks noChangeArrowheads="1"/>
            </p:cNvSpPr>
            <p:nvPr/>
          </p:nvSpPr>
          <p:spPr bwMode="auto">
            <a:xfrm>
              <a:off x="372959" y="2742639"/>
              <a:ext cx="576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/>
                <a:t>×</a:t>
              </a:r>
              <a:endParaRPr lang="zh-CN" altLang="en-US" sz="3200"/>
            </a:p>
          </p:txBody>
        </p:sp>
        <p:sp>
          <p:nvSpPr>
            <p:cNvPr id="13" name="TextBox 111"/>
            <p:cNvSpPr txBox="1">
              <a:spLocks noChangeArrowheads="1"/>
            </p:cNvSpPr>
            <p:nvPr/>
          </p:nvSpPr>
          <p:spPr bwMode="auto">
            <a:xfrm>
              <a:off x="1285852" y="2742639"/>
              <a:ext cx="576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/>
                <a:t>3</a:t>
              </a:r>
              <a:endParaRPr lang="zh-CN" altLang="en-US" sz="320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8033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365455" y="2257321"/>
              <a:ext cx="504595" cy="5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1</a:t>
              </a:r>
              <a:endParaRPr lang="zh-CN" altLang="en-US" sz="3200" spc="600" dirty="0"/>
            </a:p>
          </p:txBody>
        </p:sp>
      </p:grpSp>
      <p:grpSp>
        <p:nvGrpSpPr>
          <p:cNvPr id="16" name="组合 128"/>
          <p:cNvGrpSpPr>
            <a:grpSpLocks/>
          </p:cNvGrpSpPr>
          <p:nvPr/>
        </p:nvGrpSpPr>
        <p:grpSpPr bwMode="auto">
          <a:xfrm>
            <a:off x="4355976" y="3284984"/>
            <a:ext cx="1979612" cy="1071562"/>
            <a:chOff x="4500562" y="2255733"/>
            <a:chExt cx="1979438" cy="1071681"/>
          </a:xfrm>
        </p:grpSpPr>
        <p:grpSp>
          <p:nvGrpSpPr>
            <p:cNvPr id="17" name="组合 114"/>
            <p:cNvGrpSpPr>
              <a:grpSpLocks/>
            </p:cNvGrpSpPr>
            <p:nvPr/>
          </p:nvGrpSpPr>
          <p:grpSpPr bwMode="auto">
            <a:xfrm>
              <a:off x="4500562" y="2255733"/>
              <a:ext cx="1979438" cy="1071681"/>
              <a:chOff x="-69157" y="2257321"/>
              <a:chExt cx="1979438" cy="1071681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873735" y="2257321"/>
                <a:ext cx="503193" cy="5842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600" dirty="0"/>
                  <a:t>2</a:t>
                </a:r>
                <a:endParaRPr lang="zh-CN" altLang="en-US" sz="3200" spc="600" dirty="0"/>
              </a:p>
            </p:txBody>
          </p:sp>
          <p:sp>
            <p:nvSpPr>
              <p:cNvPr id="20" name="TextBox 116"/>
              <p:cNvSpPr txBox="1">
                <a:spLocks noChangeArrowheads="1"/>
              </p:cNvSpPr>
              <p:nvPr/>
            </p:nvSpPr>
            <p:spPr bwMode="auto">
              <a:xfrm>
                <a:off x="-69157" y="2742639"/>
                <a:ext cx="5760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/>
                  <a:t>×</a:t>
                </a:r>
                <a:endParaRPr lang="zh-CN" altLang="en-US" sz="3200"/>
              </a:p>
            </p:txBody>
          </p:sp>
          <p:sp>
            <p:nvSpPr>
              <p:cNvPr id="21" name="TextBox 117"/>
              <p:cNvSpPr txBox="1">
                <a:spLocks noChangeArrowheads="1"/>
              </p:cNvSpPr>
              <p:nvPr/>
            </p:nvSpPr>
            <p:spPr bwMode="auto">
              <a:xfrm>
                <a:off x="1285852" y="2742639"/>
                <a:ext cx="5760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/>
                  <a:t>3</a:t>
                </a:r>
                <a:endParaRPr lang="zh-CN" altLang="en-US" sz="3200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2274" y="3327415"/>
                <a:ext cx="1908007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1365817" y="2257321"/>
                <a:ext cx="504781" cy="5842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600" dirty="0"/>
                  <a:t>3</a:t>
                </a:r>
                <a:endParaRPr lang="zh-CN" altLang="en-US" sz="3200" spc="600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913276" y="2255733"/>
              <a:ext cx="503193" cy="5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1</a:t>
              </a:r>
              <a:endParaRPr lang="zh-CN" altLang="en-US" sz="3200" spc="600" dirty="0"/>
            </a:p>
          </p:txBody>
        </p:sp>
      </p:grpSp>
      <p:grpSp>
        <p:nvGrpSpPr>
          <p:cNvPr id="24" name="组合 129"/>
          <p:cNvGrpSpPr>
            <a:grpSpLocks/>
          </p:cNvGrpSpPr>
          <p:nvPr/>
        </p:nvGrpSpPr>
        <p:grpSpPr bwMode="auto">
          <a:xfrm>
            <a:off x="6713413" y="3291334"/>
            <a:ext cx="1979613" cy="1071562"/>
            <a:chOff x="6858016" y="2262011"/>
            <a:chExt cx="1979438" cy="1071681"/>
          </a:xfrm>
        </p:grpSpPr>
        <p:grpSp>
          <p:nvGrpSpPr>
            <p:cNvPr id="25" name="组合 121"/>
            <p:cNvGrpSpPr>
              <a:grpSpLocks/>
            </p:cNvGrpSpPr>
            <p:nvPr/>
          </p:nvGrpSpPr>
          <p:grpSpPr bwMode="auto">
            <a:xfrm>
              <a:off x="6858016" y="2262011"/>
              <a:ext cx="1979438" cy="1071681"/>
              <a:chOff x="-69157" y="2257321"/>
              <a:chExt cx="1979438" cy="1071681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873735" y="2257321"/>
                <a:ext cx="503194" cy="5842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600" dirty="0"/>
                  <a:t>1</a:t>
                </a:r>
                <a:endParaRPr lang="zh-CN" altLang="en-US" sz="3200" spc="600" dirty="0"/>
              </a:p>
            </p:txBody>
          </p:sp>
          <p:sp>
            <p:nvSpPr>
              <p:cNvPr id="28" name="TextBox 123"/>
              <p:cNvSpPr txBox="1">
                <a:spLocks noChangeArrowheads="1"/>
              </p:cNvSpPr>
              <p:nvPr/>
            </p:nvSpPr>
            <p:spPr bwMode="auto">
              <a:xfrm>
                <a:off x="-69157" y="2742639"/>
                <a:ext cx="5760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/>
                  <a:t>×</a:t>
                </a:r>
                <a:endParaRPr lang="zh-CN" altLang="en-US" sz="3200"/>
              </a:p>
            </p:txBody>
          </p:sp>
          <p:sp>
            <p:nvSpPr>
              <p:cNvPr id="29" name="TextBox 124"/>
              <p:cNvSpPr txBox="1">
                <a:spLocks noChangeArrowheads="1"/>
              </p:cNvSpPr>
              <p:nvPr/>
            </p:nvSpPr>
            <p:spPr bwMode="auto">
              <a:xfrm>
                <a:off x="1285852" y="2742639"/>
                <a:ext cx="5760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200"/>
                  <a:t>2</a:t>
                </a:r>
                <a:endParaRPr lang="zh-CN" altLang="en-US" sz="3200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275" y="3327415"/>
                <a:ext cx="1908006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/>
              <p:cNvSpPr txBox="1"/>
              <p:nvPr/>
            </p:nvSpPr>
            <p:spPr>
              <a:xfrm>
                <a:off x="1365816" y="2257321"/>
                <a:ext cx="504780" cy="5842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600" dirty="0"/>
                  <a:t>4</a:t>
                </a:r>
                <a:endParaRPr lang="zh-CN" altLang="en-US" sz="3200" spc="600" dirty="0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296127" y="2273124"/>
              <a:ext cx="504780" cy="584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600" dirty="0"/>
                <a:t>2</a:t>
              </a:r>
              <a:endParaRPr lang="zh-CN" altLang="en-US" sz="3200" spc="600" dirty="0"/>
            </a:p>
          </p:txBody>
        </p:sp>
      </p:grp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84101" y="4354959"/>
            <a:ext cx="574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8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276226" y="4362896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8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846263" y="4358134"/>
            <a:ext cx="576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9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339976" y="4366071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3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213226" y="4366071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6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706938" y="4374009"/>
            <a:ext cx="574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9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730626" y="4374009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3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575426" y="4374009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2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8069138" y="4381946"/>
            <a:ext cx="574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7030A0"/>
                </a:solidFill>
              </a:rPr>
              <a:t>8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92826" y="4381946"/>
            <a:ext cx="576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7030A0"/>
                </a:solidFill>
              </a:rPr>
              <a:t>4</a:t>
            </a:r>
            <a:endParaRPr lang="zh-CN" altLang="en-US" sz="32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2151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3.   </a:t>
            </a:r>
            <a:r>
              <a:rPr lang="zh-CN" altLang="en-US" sz="2800" b="1" dirty="0" smtClean="0"/>
              <a:t>算一算</a:t>
            </a:r>
            <a:r>
              <a:rPr lang="zh-CN" altLang="en-US" sz="2800" b="1" dirty="0"/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0527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1  2  3</a:t>
            </a:r>
          </a:p>
          <a:p>
            <a:pPr marL="514350" indent="-514350"/>
            <a:r>
              <a:rPr lang="en-US" altLang="zh-CN" sz="3200" dirty="0" smtClean="0"/>
              <a:t>×        2</a:t>
            </a:r>
            <a:endParaRPr lang="en-US" altLang="zh-CN" sz="32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791864" y="2087920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63888" y="10527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3  2  4</a:t>
            </a:r>
          </a:p>
          <a:p>
            <a:pPr marL="514350" indent="-514350"/>
            <a:r>
              <a:rPr lang="en-US" altLang="zh-CN" sz="3200" dirty="0" smtClean="0"/>
              <a:t>×        2</a:t>
            </a:r>
            <a:endParaRPr lang="en-US" altLang="zh-CN" sz="3200" dirty="0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600176" y="2060848"/>
            <a:ext cx="1475880" cy="270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84168" y="10527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2  1  3</a:t>
            </a:r>
          </a:p>
          <a:p>
            <a:pPr marL="514350" indent="-514350"/>
            <a:r>
              <a:rPr lang="en-US" altLang="zh-CN" sz="3200" dirty="0" smtClean="0"/>
              <a:t>×        3</a:t>
            </a:r>
            <a:endParaRPr lang="en-US" altLang="zh-CN" sz="3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6120456" y="2087920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63888" y="28529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2  3  </a:t>
            </a:r>
            <a:r>
              <a:rPr lang="en-US" altLang="zh-CN" sz="3200" dirty="0" err="1" smtClean="0"/>
              <a:t>3</a:t>
            </a:r>
            <a:endParaRPr lang="en-US" altLang="zh-CN" sz="3200" dirty="0" smtClean="0"/>
          </a:p>
          <a:p>
            <a:pPr marL="514350" indent="-514350"/>
            <a:r>
              <a:rPr lang="en-US" altLang="zh-CN" sz="3200" dirty="0" smtClean="0"/>
              <a:t>×        3</a:t>
            </a:r>
            <a:endParaRPr lang="en-US" altLang="zh-CN" sz="3200" dirty="0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600176" y="3861048"/>
            <a:ext cx="1475880" cy="270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3568" y="28529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1  2  3</a:t>
            </a:r>
          </a:p>
          <a:p>
            <a:pPr marL="514350" indent="-514350"/>
            <a:r>
              <a:rPr lang="en-US" altLang="zh-CN" sz="3200" dirty="0" smtClean="0"/>
              <a:t>×        3</a:t>
            </a:r>
            <a:endParaRPr lang="en-US" altLang="zh-CN" sz="32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719856" y="3888120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56176" y="28529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3  4  4</a:t>
            </a:r>
          </a:p>
          <a:p>
            <a:pPr marL="514350" indent="-514350"/>
            <a:r>
              <a:rPr lang="en-US" altLang="zh-CN" sz="3200" dirty="0" smtClean="0"/>
              <a:t>×        2</a:t>
            </a:r>
            <a:endParaRPr lang="en-US" altLang="zh-CN" sz="32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6192464" y="3888120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3568" y="4725144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2  3  4</a:t>
            </a:r>
          </a:p>
          <a:p>
            <a:pPr marL="514350" indent="-514350"/>
            <a:r>
              <a:rPr lang="en-US" altLang="zh-CN" sz="3200" dirty="0" smtClean="0"/>
              <a:t>×        2</a:t>
            </a:r>
            <a:endParaRPr lang="en-US" altLang="zh-CN" sz="32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719856" y="5760328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63888" y="46531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2  1  2</a:t>
            </a:r>
          </a:p>
          <a:p>
            <a:pPr marL="514350" indent="-514350"/>
            <a:r>
              <a:rPr lang="en-US" altLang="zh-CN" sz="3200" dirty="0" smtClean="0"/>
              <a:t>×        4</a:t>
            </a:r>
            <a:endParaRPr lang="en-US" altLang="zh-CN" sz="32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3600176" y="5688320"/>
            <a:ext cx="147588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156176" y="4653136"/>
            <a:ext cx="1553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2  3  2</a:t>
            </a:r>
          </a:p>
          <a:p>
            <a:pPr marL="514350" indent="-514350"/>
            <a:r>
              <a:rPr lang="en-US" altLang="zh-CN" sz="3200" dirty="0" smtClean="0"/>
              <a:t>×        3</a:t>
            </a:r>
            <a:endParaRPr lang="en-US" altLang="zh-CN" sz="3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192464" y="5688320"/>
            <a:ext cx="154788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797152"/>
            <a:ext cx="676875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用竖式计算乘法时，要从个位算起，用一个数去分别乘另一个乘数的每一位数，积写在相对应的数位上，再把所得的积</a:t>
            </a:r>
            <a:r>
              <a:rPr lang="zh-CN" altLang="en-US" sz="2400" b="1" dirty="0"/>
              <a:t>相</a:t>
            </a:r>
            <a:r>
              <a:rPr lang="zh-CN" altLang="en-US" sz="2400" b="1" dirty="0" smtClean="0"/>
              <a:t>加</a:t>
            </a:r>
            <a:r>
              <a:rPr lang="zh-CN" altLang="en-US" sz="2400" b="1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979712" y="3356992"/>
            <a:ext cx="45159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这节课学了什么</a:t>
            </a:r>
            <a:endParaRPr lang="zh-CN" altLang="en-US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花边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V="1">
            <a:off x="3325552" y="1039552"/>
            <a:ext cx="2492896" cy="914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1640" y="1412776"/>
            <a:ext cx="1422185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"/>
                <a:solidFill>
                  <a:srgbClr val="9933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第六单元</a:t>
            </a:r>
            <a:endParaRPr lang="zh-CN" altLang="en-US" sz="2400" b="1" cap="none" spc="0" dirty="0">
              <a:ln w="1905"/>
              <a:solidFill>
                <a:srgbClr val="9933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2420888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乘法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4048" y="4293096"/>
            <a:ext cx="2448107" cy="769441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933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蚂蚁做操</a:t>
            </a:r>
            <a:endParaRPr lang="zh-CN" alt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9933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5" y="332656"/>
            <a:ext cx="2448272" cy="1901732"/>
          </a:xfrm>
          <a:prstGeom prst="rect">
            <a:avLst/>
          </a:prstGeom>
        </p:spPr>
      </p:pic>
      <p:pic>
        <p:nvPicPr>
          <p:cNvPr id="4" name="图片 3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32656"/>
            <a:ext cx="2448272" cy="1901732"/>
          </a:xfrm>
          <a:prstGeom prst="rect">
            <a:avLst/>
          </a:prstGeom>
        </p:spPr>
      </p:pic>
      <p:pic>
        <p:nvPicPr>
          <p:cNvPr id="5" name="图片 4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9" y="332656"/>
            <a:ext cx="2448272" cy="19017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443711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一共有多少只小蚂蚁？</a:t>
            </a:r>
            <a:endParaRPr lang="zh-CN" altLang="en-US" sz="2400" b="1" dirty="0"/>
          </a:p>
        </p:txBody>
      </p:sp>
      <p:sp>
        <p:nvSpPr>
          <p:cNvPr id="7" name="椭圆 6"/>
          <p:cNvSpPr/>
          <p:nvPr/>
        </p:nvSpPr>
        <p:spPr>
          <a:xfrm>
            <a:off x="971600" y="450912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276872"/>
            <a:ext cx="2448272" cy="1901732"/>
          </a:xfrm>
          <a:prstGeom prst="rect">
            <a:avLst/>
          </a:prstGeom>
        </p:spPr>
      </p:pic>
      <p:pic>
        <p:nvPicPr>
          <p:cNvPr id="9" name="图片 8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5" y="2276872"/>
            <a:ext cx="2448272" cy="1901732"/>
          </a:xfrm>
          <a:prstGeom prst="rect">
            <a:avLst/>
          </a:prstGeom>
        </p:spPr>
      </p:pic>
      <p:pic>
        <p:nvPicPr>
          <p:cNvPr id="10" name="图片 9" descr="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2276872"/>
            <a:ext cx="2448272" cy="19017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11760" y="5013176"/>
            <a:ext cx="2959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12 ×4 = 48</a:t>
            </a:r>
            <a:r>
              <a:rPr lang="zh-CN" altLang="en-US" sz="2800" dirty="0" smtClean="0"/>
              <a:t>（只）</a:t>
            </a:r>
            <a:endParaRPr lang="en-US" altLang="zh-CN" sz="28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5949280"/>
            <a:ext cx="249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答：一共有</a:t>
            </a:r>
            <a:r>
              <a:rPr lang="en-US" altLang="zh-CN" dirty="0" smtClean="0"/>
              <a:t>48</a:t>
            </a:r>
            <a:r>
              <a:rPr lang="zh-CN" altLang="en-US" dirty="0" smtClean="0"/>
              <a:t>只蚂蚁。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淘气 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901610" cy="127112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619672" y="548680"/>
            <a:ext cx="6120680" cy="648072"/>
          </a:xfrm>
          <a:prstGeom prst="wedgeRoundRectCallout">
            <a:avLst>
              <a:gd name="adj1" fmla="val -52072"/>
              <a:gd name="adj2" fmla="val 15985"/>
              <a:gd name="adj3" fmla="val 16667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你能在点子图上圈一圈，算一算吗？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0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4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83840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2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6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64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2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6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0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44128" y="1772816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8396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02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56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1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6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18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72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26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8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3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9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48396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02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56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1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6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8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72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26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80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344248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40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94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484152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02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56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10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64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18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72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26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80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344440" y="176400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944545" y="1544097"/>
            <a:ext cx="3617407" cy="2465195"/>
          </a:xfrm>
          <a:custGeom>
            <a:avLst/>
            <a:gdLst>
              <a:gd name="connsiteX0" fmla="*/ 3567165 w 3617407"/>
              <a:gd name="connsiteY0" fmla="*/ 113881 h 2465195"/>
              <a:gd name="connsiteX1" fmla="*/ 3597310 w 3617407"/>
              <a:gd name="connsiteY1" fmla="*/ 827314 h 2465195"/>
              <a:gd name="connsiteX2" fmla="*/ 3587262 w 3617407"/>
              <a:gd name="connsiteY2" fmla="*/ 1078523 h 2465195"/>
              <a:gd name="connsiteX3" fmla="*/ 3597310 w 3617407"/>
              <a:gd name="connsiteY3" fmla="*/ 1179006 h 2465195"/>
              <a:gd name="connsiteX4" fmla="*/ 3607358 w 3617407"/>
              <a:gd name="connsiteY4" fmla="*/ 1229248 h 2465195"/>
              <a:gd name="connsiteX5" fmla="*/ 3617407 w 3617407"/>
              <a:gd name="connsiteY5" fmla="*/ 1530699 h 2465195"/>
              <a:gd name="connsiteX6" fmla="*/ 3607358 w 3617407"/>
              <a:gd name="connsiteY6" fmla="*/ 2023068 h 2465195"/>
              <a:gd name="connsiteX7" fmla="*/ 3597310 w 3617407"/>
              <a:gd name="connsiteY7" fmla="*/ 2304422 h 2465195"/>
              <a:gd name="connsiteX8" fmla="*/ 3587262 w 3617407"/>
              <a:gd name="connsiteY8" fmla="*/ 2354663 h 2465195"/>
              <a:gd name="connsiteX9" fmla="*/ 3577213 w 3617407"/>
              <a:gd name="connsiteY9" fmla="*/ 2394857 h 2465195"/>
              <a:gd name="connsiteX10" fmla="*/ 3476730 w 3617407"/>
              <a:gd name="connsiteY10" fmla="*/ 2425002 h 2465195"/>
              <a:gd name="connsiteX11" fmla="*/ 3426488 w 3617407"/>
              <a:gd name="connsiteY11" fmla="*/ 2435050 h 2465195"/>
              <a:gd name="connsiteX12" fmla="*/ 3366198 w 3617407"/>
              <a:gd name="connsiteY12" fmla="*/ 2445099 h 2465195"/>
              <a:gd name="connsiteX13" fmla="*/ 3336053 w 3617407"/>
              <a:gd name="connsiteY13" fmla="*/ 2455147 h 2465195"/>
              <a:gd name="connsiteX14" fmla="*/ 3195376 w 3617407"/>
              <a:gd name="connsiteY14" fmla="*/ 2465195 h 2465195"/>
              <a:gd name="connsiteX15" fmla="*/ 1567543 w 3617407"/>
              <a:gd name="connsiteY15" fmla="*/ 2445099 h 2465195"/>
              <a:gd name="connsiteX16" fmla="*/ 1507253 w 3617407"/>
              <a:gd name="connsiteY16" fmla="*/ 2435050 h 2465195"/>
              <a:gd name="connsiteX17" fmla="*/ 1225899 w 3617407"/>
              <a:gd name="connsiteY17" fmla="*/ 2425002 h 2465195"/>
              <a:gd name="connsiteX18" fmla="*/ 1145512 w 3617407"/>
              <a:gd name="connsiteY18" fmla="*/ 2414954 h 2465195"/>
              <a:gd name="connsiteX19" fmla="*/ 834013 w 3617407"/>
              <a:gd name="connsiteY19" fmla="*/ 2394857 h 2465195"/>
              <a:gd name="connsiteX20" fmla="*/ 773723 w 3617407"/>
              <a:gd name="connsiteY20" fmla="*/ 2384808 h 2465195"/>
              <a:gd name="connsiteX21" fmla="*/ 723481 w 3617407"/>
              <a:gd name="connsiteY21" fmla="*/ 2374760 h 2465195"/>
              <a:gd name="connsiteX22" fmla="*/ 633046 w 3617407"/>
              <a:gd name="connsiteY22" fmla="*/ 2364712 h 2465195"/>
              <a:gd name="connsiteX23" fmla="*/ 542611 w 3617407"/>
              <a:gd name="connsiteY23" fmla="*/ 2344615 h 2465195"/>
              <a:gd name="connsiteX24" fmla="*/ 512466 w 3617407"/>
              <a:gd name="connsiteY24" fmla="*/ 2334567 h 2465195"/>
              <a:gd name="connsiteX25" fmla="*/ 472273 w 3617407"/>
              <a:gd name="connsiteY25" fmla="*/ 2324518 h 2465195"/>
              <a:gd name="connsiteX26" fmla="*/ 411982 w 3617407"/>
              <a:gd name="connsiteY26" fmla="*/ 2304422 h 2465195"/>
              <a:gd name="connsiteX27" fmla="*/ 381837 w 3617407"/>
              <a:gd name="connsiteY27" fmla="*/ 2294373 h 2465195"/>
              <a:gd name="connsiteX28" fmla="*/ 321547 w 3617407"/>
              <a:gd name="connsiteY28" fmla="*/ 2254180 h 2465195"/>
              <a:gd name="connsiteX29" fmla="*/ 291402 w 3617407"/>
              <a:gd name="connsiteY29" fmla="*/ 2234083 h 2465195"/>
              <a:gd name="connsiteX30" fmla="*/ 271306 w 3617407"/>
              <a:gd name="connsiteY30" fmla="*/ 2203938 h 2465195"/>
              <a:gd name="connsiteX31" fmla="*/ 211015 w 3617407"/>
              <a:gd name="connsiteY31" fmla="*/ 2163745 h 2465195"/>
              <a:gd name="connsiteX32" fmla="*/ 150725 w 3617407"/>
              <a:gd name="connsiteY32" fmla="*/ 2133600 h 2465195"/>
              <a:gd name="connsiteX33" fmla="*/ 120580 w 3617407"/>
              <a:gd name="connsiteY33" fmla="*/ 2113503 h 2465195"/>
              <a:gd name="connsiteX34" fmla="*/ 90435 w 3617407"/>
              <a:gd name="connsiteY34" fmla="*/ 2103455 h 2465195"/>
              <a:gd name="connsiteX35" fmla="*/ 80387 w 3617407"/>
              <a:gd name="connsiteY35" fmla="*/ 2073310 h 2465195"/>
              <a:gd name="connsiteX36" fmla="*/ 50242 w 3617407"/>
              <a:gd name="connsiteY36" fmla="*/ 2043165 h 2465195"/>
              <a:gd name="connsiteX37" fmla="*/ 20097 w 3617407"/>
              <a:gd name="connsiteY37" fmla="*/ 1952729 h 2465195"/>
              <a:gd name="connsiteX38" fmla="*/ 10048 w 3617407"/>
              <a:gd name="connsiteY38" fmla="*/ 1922584 h 2465195"/>
              <a:gd name="connsiteX39" fmla="*/ 0 w 3617407"/>
              <a:gd name="connsiteY39" fmla="*/ 1882391 h 2465195"/>
              <a:gd name="connsiteX40" fmla="*/ 10048 w 3617407"/>
              <a:gd name="connsiteY40" fmla="*/ 1641230 h 2465195"/>
              <a:gd name="connsiteX41" fmla="*/ 20097 w 3617407"/>
              <a:gd name="connsiteY41" fmla="*/ 1611085 h 2465195"/>
              <a:gd name="connsiteX42" fmla="*/ 30145 w 3617407"/>
              <a:gd name="connsiteY42" fmla="*/ 1560844 h 2465195"/>
              <a:gd name="connsiteX43" fmla="*/ 50242 w 3617407"/>
              <a:gd name="connsiteY43" fmla="*/ 1500554 h 2465195"/>
              <a:gd name="connsiteX44" fmla="*/ 60290 w 3617407"/>
              <a:gd name="connsiteY44" fmla="*/ 1440263 h 2465195"/>
              <a:gd name="connsiteX45" fmla="*/ 70339 w 3617407"/>
              <a:gd name="connsiteY45" fmla="*/ 1410118 h 2465195"/>
              <a:gd name="connsiteX46" fmla="*/ 80387 w 3617407"/>
              <a:gd name="connsiteY46" fmla="*/ 1329732 h 2465195"/>
              <a:gd name="connsiteX47" fmla="*/ 100484 w 3617407"/>
              <a:gd name="connsiteY47" fmla="*/ 947894 h 2465195"/>
              <a:gd name="connsiteX48" fmla="*/ 110532 w 3617407"/>
              <a:gd name="connsiteY48" fmla="*/ 324896 h 2465195"/>
              <a:gd name="connsiteX49" fmla="*/ 130629 w 3617407"/>
              <a:gd name="connsiteY49" fmla="*/ 244510 h 2465195"/>
              <a:gd name="connsiteX50" fmla="*/ 150725 w 3617407"/>
              <a:gd name="connsiteY50" fmla="*/ 214365 h 2465195"/>
              <a:gd name="connsiteX51" fmla="*/ 211015 w 3617407"/>
              <a:gd name="connsiteY51" fmla="*/ 194268 h 2465195"/>
              <a:gd name="connsiteX52" fmla="*/ 271306 w 3617407"/>
              <a:gd name="connsiteY52" fmla="*/ 174171 h 2465195"/>
              <a:gd name="connsiteX53" fmla="*/ 361741 w 3617407"/>
              <a:gd name="connsiteY53" fmla="*/ 164123 h 2465195"/>
              <a:gd name="connsiteX54" fmla="*/ 432079 w 3617407"/>
              <a:gd name="connsiteY54" fmla="*/ 144026 h 2465195"/>
              <a:gd name="connsiteX55" fmla="*/ 462224 w 3617407"/>
              <a:gd name="connsiteY55" fmla="*/ 133978 h 2465195"/>
              <a:gd name="connsiteX56" fmla="*/ 532563 w 3617407"/>
              <a:gd name="connsiteY56" fmla="*/ 123929 h 2465195"/>
              <a:gd name="connsiteX57" fmla="*/ 944545 w 3617407"/>
              <a:gd name="connsiteY57" fmla="*/ 123929 h 2465195"/>
              <a:gd name="connsiteX58" fmla="*/ 1045029 w 3617407"/>
              <a:gd name="connsiteY58" fmla="*/ 133978 h 2465195"/>
              <a:gd name="connsiteX59" fmla="*/ 2562330 w 3617407"/>
              <a:gd name="connsiteY59" fmla="*/ 113881 h 2465195"/>
              <a:gd name="connsiteX60" fmla="*/ 2873829 w 3617407"/>
              <a:gd name="connsiteY60" fmla="*/ 103833 h 2465195"/>
              <a:gd name="connsiteX61" fmla="*/ 3195376 w 3617407"/>
              <a:gd name="connsiteY61" fmla="*/ 113881 h 2465195"/>
              <a:gd name="connsiteX62" fmla="*/ 3285811 w 3617407"/>
              <a:gd name="connsiteY62" fmla="*/ 133978 h 2465195"/>
              <a:gd name="connsiteX63" fmla="*/ 3356150 w 3617407"/>
              <a:gd name="connsiteY63" fmla="*/ 144026 h 2465195"/>
              <a:gd name="connsiteX64" fmla="*/ 3567165 w 3617407"/>
              <a:gd name="connsiteY64" fmla="*/ 113881 h 2465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617407" h="2465195">
                <a:moveTo>
                  <a:pt x="3567165" y="113881"/>
                </a:moveTo>
                <a:cubicBezTo>
                  <a:pt x="3607358" y="227762"/>
                  <a:pt x="3597310" y="147289"/>
                  <a:pt x="3597310" y="827314"/>
                </a:cubicBezTo>
                <a:cubicBezTo>
                  <a:pt x="3597310" y="911117"/>
                  <a:pt x="3590611" y="994787"/>
                  <a:pt x="3587262" y="1078523"/>
                </a:cubicBezTo>
                <a:cubicBezTo>
                  <a:pt x="3590611" y="1112017"/>
                  <a:pt x="3592861" y="1145640"/>
                  <a:pt x="3597310" y="1179006"/>
                </a:cubicBezTo>
                <a:cubicBezTo>
                  <a:pt x="3599567" y="1195935"/>
                  <a:pt x="3606384" y="1212197"/>
                  <a:pt x="3607358" y="1229248"/>
                </a:cubicBezTo>
                <a:cubicBezTo>
                  <a:pt x="3613094" y="1329624"/>
                  <a:pt x="3614057" y="1430215"/>
                  <a:pt x="3617407" y="1530699"/>
                </a:cubicBezTo>
                <a:cubicBezTo>
                  <a:pt x="3614057" y="1694822"/>
                  <a:pt x="3611620" y="1858966"/>
                  <a:pt x="3607358" y="2023068"/>
                </a:cubicBezTo>
                <a:cubicBezTo>
                  <a:pt x="3604921" y="2116881"/>
                  <a:pt x="3602987" y="2210749"/>
                  <a:pt x="3597310" y="2304422"/>
                </a:cubicBezTo>
                <a:cubicBezTo>
                  <a:pt x="3596277" y="2321469"/>
                  <a:pt x="3590967" y="2337991"/>
                  <a:pt x="3587262" y="2354663"/>
                </a:cubicBezTo>
                <a:cubicBezTo>
                  <a:pt x="3584266" y="2368145"/>
                  <a:pt x="3587699" y="2385869"/>
                  <a:pt x="3577213" y="2394857"/>
                </a:cubicBezTo>
                <a:cubicBezTo>
                  <a:pt x="3568445" y="2402373"/>
                  <a:pt x="3495346" y="2420865"/>
                  <a:pt x="3476730" y="2425002"/>
                </a:cubicBezTo>
                <a:cubicBezTo>
                  <a:pt x="3460058" y="2428707"/>
                  <a:pt x="3443291" y="2431995"/>
                  <a:pt x="3426488" y="2435050"/>
                </a:cubicBezTo>
                <a:cubicBezTo>
                  <a:pt x="3406443" y="2438695"/>
                  <a:pt x="3386087" y="2440679"/>
                  <a:pt x="3366198" y="2445099"/>
                </a:cubicBezTo>
                <a:cubicBezTo>
                  <a:pt x="3355858" y="2447397"/>
                  <a:pt x="3346572" y="2453909"/>
                  <a:pt x="3336053" y="2455147"/>
                </a:cubicBezTo>
                <a:cubicBezTo>
                  <a:pt x="3289363" y="2460640"/>
                  <a:pt x="3242268" y="2461846"/>
                  <a:pt x="3195376" y="2465195"/>
                </a:cubicBezTo>
                <a:lnTo>
                  <a:pt x="1567543" y="2445099"/>
                </a:lnTo>
                <a:cubicBezTo>
                  <a:pt x="1547177" y="2444525"/>
                  <a:pt x="1527592" y="2436246"/>
                  <a:pt x="1507253" y="2435050"/>
                </a:cubicBezTo>
                <a:cubicBezTo>
                  <a:pt x="1413570" y="2429539"/>
                  <a:pt x="1319684" y="2428351"/>
                  <a:pt x="1225899" y="2425002"/>
                </a:cubicBezTo>
                <a:cubicBezTo>
                  <a:pt x="1199103" y="2421653"/>
                  <a:pt x="1172395" y="2417514"/>
                  <a:pt x="1145512" y="2414954"/>
                </a:cubicBezTo>
                <a:cubicBezTo>
                  <a:pt x="1042729" y="2405165"/>
                  <a:pt x="936742" y="2400564"/>
                  <a:pt x="834013" y="2394857"/>
                </a:cubicBezTo>
                <a:lnTo>
                  <a:pt x="773723" y="2384808"/>
                </a:lnTo>
                <a:cubicBezTo>
                  <a:pt x="756920" y="2381753"/>
                  <a:pt x="740388" y="2377175"/>
                  <a:pt x="723481" y="2374760"/>
                </a:cubicBezTo>
                <a:cubicBezTo>
                  <a:pt x="693455" y="2370471"/>
                  <a:pt x="663072" y="2369001"/>
                  <a:pt x="633046" y="2364712"/>
                </a:cubicBezTo>
                <a:cubicBezTo>
                  <a:pt x="612332" y="2361753"/>
                  <a:pt x="564547" y="2350882"/>
                  <a:pt x="542611" y="2344615"/>
                </a:cubicBezTo>
                <a:cubicBezTo>
                  <a:pt x="532427" y="2341705"/>
                  <a:pt x="522650" y="2337477"/>
                  <a:pt x="512466" y="2334567"/>
                </a:cubicBezTo>
                <a:cubicBezTo>
                  <a:pt x="499187" y="2330773"/>
                  <a:pt x="485501" y="2328486"/>
                  <a:pt x="472273" y="2324518"/>
                </a:cubicBezTo>
                <a:cubicBezTo>
                  <a:pt x="451982" y="2318431"/>
                  <a:pt x="432079" y="2311121"/>
                  <a:pt x="411982" y="2304422"/>
                </a:cubicBezTo>
                <a:cubicBezTo>
                  <a:pt x="401934" y="2301073"/>
                  <a:pt x="390650" y="2300248"/>
                  <a:pt x="381837" y="2294373"/>
                </a:cubicBezTo>
                <a:lnTo>
                  <a:pt x="321547" y="2254180"/>
                </a:lnTo>
                <a:lnTo>
                  <a:pt x="291402" y="2234083"/>
                </a:lnTo>
                <a:cubicBezTo>
                  <a:pt x="284703" y="2224035"/>
                  <a:pt x="280395" y="2211890"/>
                  <a:pt x="271306" y="2203938"/>
                </a:cubicBezTo>
                <a:cubicBezTo>
                  <a:pt x="253129" y="2188033"/>
                  <a:pt x="231112" y="2177143"/>
                  <a:pt x="211015" y="2163745"/>
                </a:cubicBezTo>
                <a:cubicBezTo>
                  <a:pt x="172055" y="2137772"/>
                  <a:pt x="192329" y="2147467"/>
                  <a:pt x="150725" y="2133600"/>
                </a:cubicBezTo>
                <a:cubicBezTo>
                  <a:pt x="140677" y="2126901"/>
                  <a:pt x="131382" y="2118904"/>
                  <a:pt x="120580" y="2113503"/>
                </a:cubicBezTo>
                <a:cubicBezTo>
                  <a:pt x="111106" y="2108766"/>
                  <a:pt x="97925" y="2110945"/>
                  <a:pt x="90435" y="2103455"/>
                </a:cubicBezTo>
                <a:cubicBezTo>
                  <a:pt x="82945" y="2095965"/>
                  <a:pt x="86262" y="2082123"/>
                  <a:pt x="80387" y="2073310"/>
                </a:cubicBezTo>
                <a:cubicBezTo>
                  <a:pt x="72504" y="2061486"/>
                  <a:pt x="60290" y="2053213"/>
                  <a:pt x="50242" y="2043165"/>
                </a:cubicBezTo>
                <a:lnTo>
                  <a:pt x="20097" y="1952729"/>
                </a:lnTo>
                <a:cubicBezTo>
                  <a:pt x="16747" y="1942681"/>
                  <a:pt x="12617" y="1932860"/>
                  <a:pt x="10048" y="1922584"/>
                </a:cubicBezTo>
                <a:lnTo>
                  <a:pt x="0" y="1882391"/>
                </a:lnTo>
                <a:cubicBezTo>
                  <a:pt x="3349" y="1802004"/>
                  <a:pt x="4104" y="1721467"/>
                  <a:pt x="10048" y="1641230"/>
                </a:cubicBezTo>
                <a:cubicBezTo>
                  <a:pt x="10830" y="1630667"/>
                  <a:pt x="17528" y="1621361"/>
                  <a:pt x="20097" y="1611085"/>
                </a:cubicBezTo>
                <a:cubicBezTo>
                  <a:pt x="24239" y="1594516"/>
                  <a:pt x="25651" y="1577321"/>
                  <a:pt x="30145" y="1560844"/>
                </a:cubicBezTo>
                <a:cubicBezTo>
                  <a:pt x="35719" y="1540407"/>
                  <a:pt x="50242" y="1500554"/>
                  <a:pt x="50242" y="1500554"/>
                </a:cubicBezTo>
                <a:cubicBezTo>
                  <a:pt x="53591" y="1480457"/>
                  <a:pt x="55870" y="1460152"/>
                  <a:pt x="60290" y="1440263"/>
                </a:cubicBezTo>
                <a:cubicBezTo>
                  <a:pt x="62588" y="1429923"/>
                  <a:pt x="68444" y="1420539"/>
                  <a:pt x="70339" y="1410118"/>
                </a:cubicBezTo>
                <a:cubicBezTo>
                  <a:pt x="75170" y="1383550"/>
                  <a:pt x="78048" y="1356634"/>
                  <a:pt x="80387" y="1329732"/>
                </a:cubicBezTo>
                <a:cubicBezTo>
                  <a:pt x="90944" y="1208323"/>
                  <a:pt x="95323" y="1066594"/>
                  <a:pt x="100484" y="947894"/>
                </a:cubicBezTo>
                <a:cubicBezTo>
                  <a:pt x="103833" y="740228"/>
                  <a:pt x="104335" y="532497"/>
                  <a:pt x="110532" y="324896"/>
                </a:cubicBezTo>
                <a:cubicBezTo>
                  <a:pt x="110896" y="312698"/>
                  <a:pt x="122473" y="260822"/>
                  <a:pt x="130629" y="244510"/>
                </a:cubicBezTo>
                <a:cubicBezTo>
                  <a:pt x="136030" y="233708"/>
                  <a:pt x="140484" y="220766"/>
                  <a:pt x="150725" y="214365"/>
                </a:cubicBezTo>
                <a:cubicBezTo>
                  <a:pt x="168689" y="203137"/>
                  <a:pt x="190918" y="200967"/>
                  <a:pt x="211015" y="194268"/>
                </a:cubicBezTo>
                <a:cubicBezTo>
                  <a:pt x="211023" y="194265"/>
                  <a:pt x="271298" y="174172"/>
                  <a:pt x="271306" y="174171"/>
                </a:cubicBezTo>
                <a:lnTo>
                  <a:pt x="361741" y="164123"/>
                </a:lnTo>
                <a:cubicBezTo>
                  <a:pt x="433999" y="140036"/>
                  <a:pt x="343785" y="169252"/>
                  <a:pt x="432079" y="144026"/>
                </a:cubicBezTo>
                <a:cubicBezTo>
                  <a:pt x="442263" y="141116"/>
                  <a:pt x="451838" y="136055"/>
                  <a:pt x="462224" y="133978"/>
                </a:cubicBezTo>
                <a:cubicBezTo>
                  <a:pt x="485448" y="129333"/>
                  <a:pt x="509117" y="127279"/>
                  <a:pt x="532563" y="123929"/>
                </a:cubicBezTo>
                <a:cubicBezTo>
                  <a:pt x="682161" y="74065"/>
                  <a:pt x="568186" y="108247"/>
                  <a:pt x="944545" y="123929"/>
                </a:cubicBezTo>
                <a:cubicBezTo>
                  <a:pt x="978178" y="125330"/>
                  <a:pt x="1011534" y="130628"/>
                  <a:pt x="1045029" y="133978"/>
                </a:cubicBezTo>
                <a:lnTo>
                  <a:pt x="2562330" y="113881"/>
                </a:lnTo>
                <a:cubicBezTo>
                  <a:pt x="2666194" y="111671"/>
                  <a:pt x="2769996" y="107182"/>
                  <a:pt x="2873829" y="103833"/>
                </a:cubicBezTo>
                <a:cubicBezTo>
                  <a:pt x="2981011" y="107182"/>
                  <a:pt x="3088290" y="108245"/>
                  <a:pt x="3195376" y="113881"/>
                </a:cubicBezTo>
                <a:cubicBezTo>
                  <a:pt x="3297490" y="119255"/>
                  <a:pt x="3220026" y="120821"/>
                  <a:pt x="3285811" y="133978"/>
                </a:cubicBezTo>
                <a:cubicBezTo>
                  <a:pt x="3309035" y="138623"/>
                  <a:pt x="3332479" y="143237"/>
                  <a:pt x="3356150" y="144026"/>
                </a:cubicBezTo>
                <a:cubicBezTo>
                  <a:pt x="3433145" y="146592"/>
                  <a:pt x="3526972" y="0"/>
                  <a:pt x="3567165" y="113881"/>
                </a:cubicBezTo>
                <a:close/>
              </a:path>
            </a:pathLst>
          </a:custGeom>
          <a:noFill/>
          <a:ln w="5080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1619672" y="4365104"/>
            <a:ext cx="1912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 ×6 = 24</a:t>
            </a:r>
            <a:endParaRPr lang="zh-CN" altLang="en-US" sz="3200" dirty="0"/>
          </a:p>
        </p:txBody>
      </p:sp>
      <p:sp>
        <p:nvSpPr>
          <p:cNvPr id="55" name="TextBox 54"/>
          <p:cNvSpPr txBox="1"/>
          <p:nvPr/>
        </p:nvSpPr>
        <p:spPr>
          <a:xfrm>
            <a:off x="5436096" y="4365104"/>
            <a:ext cx="2121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dirty="0" smtClean="0"/>
              <a:t> ×24 = 48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5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5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6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6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6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6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6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7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7332 " pathEditMode="relative" ptsTypes="AA">
                                      <p:cBhvr>
                                        <p:cTn id="27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8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8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8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8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9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9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9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9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2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3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4688 " pathEditMode="relative" ptsTypes="AA">
                                      <p:cBhvr>
                                        <p:cTn id="3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0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3085 " pathEditMode="relative" ptsTypes="AA">
                                      <p:cBhvr>
                                        <p:cTn id="3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9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0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6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7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淘气 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901610" cy="127112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619672" y="548680"/>
            <a:ext cx="6120680" cy="648072"/>
          </a:xfrm>
          <a:prstGeom prst="wedgeRoundRectCallout">
            <a:avLst>
              <a:gd name="adj1" fmla="val -52072"/>
              <a:gd name="adj2" fmla="val 15985"/>
              <a:gd name="adj3" fmla="val 16667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你能在点子图上圈一圈，算一算吗？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75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9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35768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7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1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5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9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53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7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1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5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96056" y="1988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5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29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35888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37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91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45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99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53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7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61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15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696176" y="2556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5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9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835888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37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1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45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99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3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07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61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5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696176" y="3168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5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29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836080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37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91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45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99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3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07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61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5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696368" y="3744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544518" y="1793615"/>
            <a:ext cx="6604931" cy="1245492"/>
          </a:xfrm>
          <a:custGeom>
            <a:avLst/>
            <a:gdLst>
              <a:gd name="connsiteX0" fmla="*/ 123744 w 6604931"/>
              <a:gd name="connsiteY0" fmla="*/ 1165609 h 1245492"/>
              <a:gd name="connsiteX1" fmla="*/ 455340 w 6604931"/>
              <a:gd name="connsiteY1" fmla="*/ 1175657 h 1245492"/>
              <a:gd name="connsiteX2" fmla="*/ 997951 w 6604931"/>
              <a:gd name="connsiteY2" fmla="*/ 1195754 h 1245492"/>
              <a:gd name="connsiteX3" fmla="*/ 1641045 w 6604931"/>
              <a:gd name="connsiteY3" fmla="*/ 1185706 h 1245492"/>
              <a:gd name="connsiteX4" fmla="*/ 2465010 w 6604931"/>
              <a:gd name="connsiteY4" fmla="*/ 1205802 h 1245492"/>
              <a:gd name="connsiteX5" fmla="*/ 2535348 w 6604931"/>
              <a:gd name="connsiteY5" fmla="*/ 1215851 h 1245492"/>
              <a:gd name="connsiteX6" fmla="*/ 2967428 w 6604931"/>
              <a:gd name="connsiteY6" fmla="*/ 1205802 h 1245492"/>
              <a:gd name="connsiteX7" fmla="*/ 3118153 w 6604931"/>
              <a:gd name="connsiteY7" fmla="*/ 1195754 h 1245492"/>
              <a:gd name="connsiteX8" fmla="*/ 3700957 w 6604931"/>
              <a:gd name="connsiteY8" fmla="*/ 1205802 h 1245492"/>
              <a:gd name="connsiteX9" fmla="*/ 3911973 w 6604931"/>
              <a:gd name="connsiteY9" fmla="*/ 1225899 h 1245492"/>
              <a:gd name="connsiteX10" fmla="*/ 4233520 w 6604931"/>
              <a:gd name="connsiteY10" fmla="*/ 1215851 h 1245492"/>
              <a:gd name="connsiteX11" fmla="*/ 4846469 w 6604931"/>
              <a:gd name="connsiteY11" fmla="*/ 1195754 h 1245492"/>
              <a:gd name="connsiteX12" fmla="*/ 5399129 w 6604931"/>
              <a:gd name="connsiteY12" fmla="*/ 1205802 h 1245492"/>
              <a:gd name="connsiteX13" fmla="*/ 6082417 w 6604931"/>
              <a:gd name="connsiteY13" fmla="*/ 1225899 h 1245492"/>
              <a:gd name="connsiteX14" fmla="*/ 6283384 w 6604931"/>
              <a:gd name="connsiteY14" fmla="*/ 1235947 h 1245492"/>
              <a:gd name="connsiteX15" fmla="*/ 6474302 w 6604931"/>
              <a:gd name="connsiteY15" fmla="*/ 1225899 h 1245492"/>
              <a:gd name="connsiteX16" fmla="*/ 6534592 w 6604931"/>
              <a:gd name="connsiteY16" fmla="*/ 1205802 h 1245492"/>
              <a:gd name="connsiteX17" fmla="*/ 6564737 w 6604931"/>
              <a:gd name="connsiteY17" fmla="*/ 1115367 h 1245492"/>
              <a:gd name="connsiteX18" fmla="*/ 6584834 w 6604931"/>
              <a:gd name="connsiteY18" fmla="*/ 1055077 h 1245492"/>
              <a:gd name="connsiteX19" fmla="*/ 6604931 w 6604931"/>
              <a:gd name="connsiteY19" fmla="*/ 954594 h 1245492"/>
              <a:gd name="connsiteX20" fmla="*/ 6594883 w 6604931"/>
              <a:gd name="connsiteY20" fmla="*/ 391886 h 1245492"/>
              <a:gd name="connsiteX21" fmla="*/ 6584834 w 6604931"/>
              <a:gd name="connsiteY21" fmla="*/ 351693 h 1245492"/>
              <a:gd name="connsiteX22" fmla="*/ 6574786 w 6604931"/>
              <a:gd name="connsiteY22" fmla="*/ 261257 h 1245492"/>
              <a:gd name="connsiteX23" fmla="*/ 6554689 w 6604931"/>
              <a:gd name="connsiteY23" fmla="*/ 200967 h 1245492"/>
              <a:gd name="connsiteX24" fmla="*/ 6524544 w 6604931"/>
              <a:gd name="connsiteY24" fmla="*/ 180871 h 1245492"/>
              <a:gd name="connsiteX25" fmla="*/ 6464254 w 6604931"/>
              <a:gd name="connsiteY25" fmla="*/ 160774 h 1245492"/>
              <a:gd name="connsiteX26" fmla="*/ 6434109 w 6604931"/>
              <a:gd name="connsiteY26" fmla="*/ 150725 h 1245492"/>
              <a:gd name="connsiteX27" fmla="*/ 6363770 w 6604931"/>
              <a:gd name="connsiteY27" fmla="*/ 130629 h 1245492"/>
              <a:gd name="connsiteX28" fmla="*/ 6283384 w 6604931"/>
              <a:gd name="connsiteY28" fmla="*/ 110532 h 1245492"/>
              <a:gd name="connsiteX29" fmla="*/ 6172852 w 6604931"/>
              <a:gd name="connsiteY29" fmla="*/ 100484 h 1245492"/>
              <a:gd name="connsiteX30" fmla="*/ 6072368 w 6604931"/>
              <a:gd name="connsiteY30" fmla="*/ 90435 h 1245492"/>
              <a:gd name="connsiteX31" fmla="*/ 5801063 w 6604931"/>
              <a:gd name="connsiteY31" fmla="*/ 110532 h 1245492"/>
              <a:gd name="connsiteX32" fmla="*/ 5760869 w 6604931"/>
              <a:gd name="connsiteY32" fmla="*/ 120580 h 1245492"/>
              <a:gd name="connsiteX33" fmla="*/ 5710628 w 6604931"/>
              <a:gd name="connsiteY33" fmla="*/ 130629 h 1245492"/>
              <a:gd name="connsiteX34" fmla="*/ 5469467 w 6604931"/>
              <a:gd name="connsiteY34" fmla="*/ 120580 h 1245492"/>
              <a:gd name="connsiteX35" fmla="*/ 5379032 w 6604931"/>
              <a:gd name="connsiteY35" fmla="*/ 100484 h 1245492"/>
              <a:gd name="connsiteX36" fmla="*/ 5308694 w 6604931"/>
              <a:gd name="connsiteY36" fmla="*/ 90435 h 1245492"/>
              <a:gd name="connsiteX37" fmla="*/ 4545019 w 6604931"/>
              <a:gd name="connsiteY37" fmla="*/ 80387 h 1245492"/>
              <a:gd name="connsiteX38" fmla="*/ 4173230 w 6604931"/>
              <a:gd name="connsiteY38" fmla="*/ 60290 h 1245492"/>
              <a:gd name="connsiteX39" fmla="*/ 4082795 w 6604931"/>
              <a:gd name="connsiteY39" fmla="*/ 50242 h 1245492"/>
              <a:gd name="connsiteX40" fmla="*/ 3057863 w 6604931"/>
              <a:gd name="connsiteY40" fmla="*/ 40194 h 1245492"/>
              <a:gd name="connsiteX41" fmla="*/ 2113318 w 6604931"/>
              <a:gd name="connsiteY41" fmla="*/ 20097 h 1245492"/>
              <a:gd name="connsiteX42" fmla="*/ 1992737 w 6604931"/>
              <a:gd name="connsiteY42" fmla="*/ 10049 h 1245492"/>
              <a:gd name="connsiteX43" fmla="*/ 1741529 w 6604931"/>
              <a:gd name="connsiteY43" fmla="*/ 0 h 1245492"/>
              <a:gd name="connsiteX44" fmla="*/ 817080 w 6604931"/>
              <a:gd name="connsiteY44" fmla="*/ 10049 h 1245492"/>
              <a:gd name="connsiteX45" fmla="*/ 284518 w 6604931"/>
              <a:gd name="connsiteY45" fmla="*/ 20097 h 1245492"/>
              <a:gd name="connsiteX46" fmla="*/ 234276 w 6604931"/>
              <a:gd name="connsiteY46" fmla="*/ 30145 h 1245492"/>
              <a:gd name="connsiteX47" fmla="*/ 163937 w 6604931"/>
              <a:gd name="connsiteY47" fmla="*/ 40194 h 1245492"/>
              <a:gd name="connsiteX48" fmla="*/ 103647 w 6604931"/>
              <a:gd name="connsiteY48" fmla="*/ 70339 h 1245492"/>
              <a:gd name="connsiteX49" fmla="*/ 93599 w 6604931"/>
              <a:gd name="connsiteY49" fmla="*/ 100484 h 1245492"/>
              <a:gd name="connsiteX50" fmla="*/ 53406 w 6604931"/>
              <a:gd name="connsiteY50" fmla="*/ 160774 h 1245492"/>
              <a:gd name="connsiteX51" fmla="*/ 33309 w 6604931"/>
              <a:gd name="connsiteY51" fmla="*/ 190919 h 1245492"/>
              <a:gd name="connsiteX52" fmla="*/ 23261 w 6604931"/>
              <a:gd name="connsiteY52" fmla="*/ 231112 h 1245492"/>
              <a:gd name="connsiteX53" fmla="*/ 13212 w 6604931"/>
              <a:gd name="connsiteY53" fmla="*/ 301451 h 1245492"/>
              <a:gd name="connsiteX54" fmla="*/ 3164 w 6604931"/>
              <a:gd name="connsiteY54" fmla="*/ 351693 h 1245492"/>
              <a:gd name="connsiteX55" fmla="*/ 13212 w 6604931"/>
              <a:gd name="connsiteY55" fmla="*/ 1135464 h 1245492"/>
              <a:gd name="connsiteX56" fmla="*/ 43357 w 6604931"/>
              <a:gd name="connsiteY56" fmla="*/ 1145512 h 1245492"/>
              <a:gd name="connsiteX57" fmla="*/ 73502 w 6604931"/>
              <a:gd name="connsiteY57" fmla="*/ 1165609 h 1245492"/>
              <a:gd name="connsiteX58" fmla="*/ 123744 w 6604931"/>
              <a:gd name="connsiteY58" fmla="*/ 1165609 h 1245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604931" h="1245492">
                <a:moveTo>
                  <a:pt x="123744" y="1165609"/>
                </a:moveTo>
                <a:lnTo>
                  <a:pt x="455340" y="1175657"/>
                </a:lnTo>
                <a:cubicBezTo>
                  <a:pt x="935050" y="1188622"/>
                  <a:pt x="722706" y="1174582"/>
                  <a:pt x="997951" y="1195754"/>
                </a:cubicBezTo>
                <a:lnTo>
                  <a:pt x="1641045" y="1185706"/>
                </a:lnTo>
                <a:cubicBezTo>
                  <a:pt x="1942774" y="1185706"/>
                  <a:pt x="2188100" y="1173224"/>
                  <a:pt x="2465010" y="1205802"/>
                </a:cubicBezTo>
                <a:cubicBezTo>
                  <a:pt x="2488532" y="1208569"/>
                  <a:pt x="2511902" y="1212501"/>
                  <a:pt x="2535348" y="1215851"/>
                </a:cubicBezTo>
                <a:lnTo>
                  <a:pt x="2967428" y="1205802"/>
                </a:lnTo>
                <a:cubicBezTo>
                  <a:pt x="3017751" y="1204067"/>
                  <a:pt x="3067800" y="1195754"/>
                  <a:pt x="3118153" y="1195754"/>
                </a:cubicBezTo>
                <a:cubicBezTo>
                  <a:pt x="3312450" y="1195754"/>
                  <a:pt x="3506689" y="1202453"/>
                  <a:pt x="3700957" y="1205802"/>
                </a:cubicBezTo>
                <a:cubicBezTo>
                  <a:pt x="3746432" y="1210855"/>
                  <a:pt x="3874259" y="1225899"/>
                  <a:pt x="3911973" y="1225899"/>
                </a:cubicBezTo>
                <a:cubicBezTo>
                  <a:pt x="4019208" y="1225899"/>
                  <a:pt x="4126338" y="1219200"/>
                  <a:pt x="4233520" y="1215851"/>
                </a:cubicBezTo>
                <a:cubicBezTo>
                  <a:pt x="4468641" y="1176662"/>
                  <a:pt x="4335945" y="1195754"/>
                  <a:pt x="4846469" y="1195754"/>
                </a:cubicBezTo>
                <a:cubicBezTo>
                  <a:pt x="5030719" y="1195754"/>
                  <a:pt x="5214909" y="1202453"/>
                  <a:pt x="5399129" y="1205802"/>
                </a:cubicBezTo>
                <a:cubicBezTo>
                  <a:pt x="5676938" y="1245492"/>
                  <a:pt x="5401086" y="1209077"/>
                  <a:pt x="6082417" y="1225899"/>
                </a:cubicBezTo>
                <a:cubicBezTo>
                  <a:pt x="6149469" y="1227555"/>
                  <a:pt x="6216395" y="1232598"/>
                  <a:pt x="6283384" y="1235947"/>
                </a:cubicBezTo>
                <a:cubicBezTo>
                  <a:pt x="6347023" y="1232598"/>
                  <a:pt x="6411029" y="1233492"/>
                  <a:pt x="6474302" y="1225899"/>
                </a:cubicBezTo>
                <a:cubicBezTo>
                  <a:pt x="6495335" y="1223375"/>
                  <a:pt x="6534592" y="1205802"/>
                  <a:pt x="6534592" y="1205802"/>
                </a:cubicBezTo>
                <a:lnTo>
                  <a:pt x="6564737" y="1115367"/>
                </a:lnTo>
                <a:lnTo>
                  <a:pt x="6584834" y="1055077"/>
                </a:lnTo>
                <a:lnTo>
                  <a:pt x="6604931" y="954594"/>
                </a:lnTo>
                <a:cubicBezTo>
                  <a:pt x="6601582" y="767025"/>
                  <a:pt x="6601133" y="579381"/>
                  <a:pt x="6594883" y="391886"/>
                </a:cubicBezTo>
                <a:cubicBezTo>
                  <a:pt x="6594423" y="378084"/>
                  <a:pt x="6586934" y="365342"/>
                  <a:pt x="6584834" y="351693"/>
                </a:cubicBezTo>
                <a:cubicBezTo>
                  <a:pt x="6580222" y="321715"/>
                  <a:pt x="6580734" y="290999"/>
                  <a:pt x="6574786" y="261257"/>
                </a:cubicBezTo>
                <a:cubicBezTo>
                  <a:pt x="6570632" y="240485"/>
                  <a:pt x="6572315" y="212717"/>
                  <a:pt x="6554689" y="200967"/>
                </a:cubicBezTo>
                <a:cubicBezTo>
                  <a:pt x="6544641" y="194268"/>
                  <a:pt x="6535580" y="185776"/>
                  <a:pt x="6524544" y="180871"/>
                </a:cubicBezTo>
                <a:cubicBezTo>
                  <a:pt x="6505186" y="172268"/>
                  <a:pt x="6484351" y="167473"/>
                  <a:pt x="6464254" y="160774"/>
                </a:cubicBezTo>
                <a:lnTo>
                  <a:pt x="6434109" y="150725"/>
                </a:lnTo>
                <a:cubicBezTo>
                  <a:pt x="6361837" y="126634"/>
                  <a:pt x="6452085" y="155862"/>
                  <a:pt x="6363770" y="130629"/>
                </a:cubicBezTo>
                <a:cubicBezTo>
                  <a:pt x="6321231" y="118475"/>
                  <a:pt x="6337871" y="117343"/>
                  <a:pt x="6283384" y="110532"/>
                </a:cubicBezTo>
                <a:cubicBezTo>
                  <a:pt x="6246674" y="105943"/>
                  <a:pt x="6209681" y="103992"/>
                  <a:pt x="6172852" y="100484"/>
                </a:cubicBezTo>
                <a:lnTo>
                  <a:pt x="6072368" y="90435"/>
                </a:lnTo>
                <a:cubicBezTo>
                  <a:pt x="6017252" y="93880"/>
                  <a:pt x="5866833" y="101763"/>
                  <a:pt x="5801063" y="110532"/>
                </a:cubicBezTo>
                <a:cubicBezTo>
                  <a:pt x="5787374" y="112357"/>
                  <a:pt x="5774350" y="117584"/>
                  <a:pt x="5760869" y="120580"/>
                </a:cubicBezTo>
                <a:cubicBezTo>
                  <a:pt x="5744197" y="124285"/>
                  <a:pt x="5727375" y="127279"/>
                  <a:pt x="5710628" y="130629"/>
                </a:cubicBezTo>
                <a:cubicBezTo>
                  <a:pt x="5630241" y="127279"/>
                  <a:pt x="5549746" y="125932"/>
                  <a:pt x="5469467" y="120580"/>
                </a:cubicBezTo>
                <a:cubicBezTo>
                  <a:pt x="5356627" y="113057"/>
                  <a:pt x="5450393" y="114757"/>
                  <a:pt x="5379032" y="100484"/>
                </a:cubicBezTo>
                <a:cubicBezTo>
                  <a:pt x="5355808" y="95839"/>
                  <a:pt x="5332371" y="91006"/>
                  <a:pt x="5308694" y="90435"/>
                </a:cubicBezTo>
                <a:cubicBezTo>
                  <a:pt x="5054188" y="84302"/>
                  <a:pt x="4799577" y="83736"/>
                  <a:pt x="4545019" y="80387"/>
                </a:cubicBezTo>
                <a:cubicBezTo>
                  <a:pt x="4418210" y="74623"/>
                  <a:pt x="4298878" y="70761"/>
                  <a:pt x="4173230" y="60290"/>
                </a:cubicBezTo>
                <a:cubicBezTo>
                  <a:pt x="4143004" y="57771"/>
                  <a:pt x="4113121" y="50788"/>
                  <a:pt x="4082795" y="50242"/>
                </a:cubicBezTo>
                <a:lnTo>
                  <a:pt x="3057863" y="40194"/>
                </a:lnTo>
                <a:cubicBezTo>
                  <a:pt x="2596152" y="11335"/>
                  <a:pt x="3146233" y="43050"/>
                  <a:pt x="2113318" y="20097"/>
                </a:cubicBezTo>
                <a:cubicBezTo>
                  <a:pt x="2072995" y="19201"/>
                  <a:pt x="2033011" y="12226"/>
                  <a:pt x="1992737" y="10049"/>
                </a:cubicBezTo>
                <a:cubicBezTo>
                  <a:pt x="1909056" y="5526"/>
                  <a:pt x="1825265" y="3350"/>
                  <a:pt x="1741529" y="0"/>
                </a:cubicBezTo>
                <a:lnTo>
                  <a:pt x="817080" y="10049"/>
                </a:lnTo>
                <a:lnTo>
                  <a:pt x="284518" y="20097"/>
                </a:lnTo>
                <a:cubicBezTo>
                  <a:pt x="267449" y="20686"/>
                  <a:pt x="251123" y="27337"/>
                  <a:pt x="234276" y="30145"/>
                </a:cubicBezTo>
                <a:cubicBezTo>
                  <a:pt x="210914" y="34039"/>
                  <a:pt x="187383" y="36844"/>
                  <a:pt x="163937" y="40194"/>
                </a:cubicBezTo>
                <a:cubicBezTo>
                  <a:pt x="144078" y="46813"/>
                  <a:pt x="117814" y="52630"/>
                  <a:pt x="103647" y="70339"/>
                </a:cubicBezTo>
                <a:cubicBezTo>
                  <a:pt x="97030" y="78610"/>
                  <a:pt x="98743" y="91225"/>
                  <a:pt x="93599" y="100484"/>
                </a:cubicBezTo>
                <a:cubicBezTo>
                  <a:pt x="81869" y="121598"/>
                  <a:pt x="66804" y="140677"/>
                  <a:pt x="53406" y="160774"/>
                </a:cubicBezTo>
                <a:lnTo>
                  <a:pt x="33309" y="190919"/>
                </a:lnTo>
                <a:cubicBezTo>
                  <a:pt x="29960" y="204317"/>
                  <a:pt x="25731" y="217525"/>
                  <a:pt x="23261" y="231112"/>
                </a:cubicBezTo>
                <a:cubicBezTo>
                  <a:pt x="19024" y="254414"/>
                  <a:pt x="17106" y="278089"/>
                  <a:pt x="13212" y="301451"/>
                </a:cubicBezTo>
                <a:cubicBezTo>
                  <a:pt x="10404" y="318298"/>
                  <a:pt x="6513" y="334946"/>
                  <a:pt x="3164" y="351693"/>
                </a:cubicBezTo>
                <a:cubicBezTo>
                  <a:pt x="6513" y="612950"/>
                  <a:pt x="0" y="874520"/>
                  <a:pt x="13212" y="1135464"/>
                </a:cubicBezTo>
                <a:cubicBezTo>
                  <a:pt x="13748" y="1146042"/>
                  <a:pt x="33883" y="1140775"/>
                  <a:pt x="43357" y="1145512"/>
                </a:cubicBezTo>
                <a:cubicBezTo>
                  <a:pt x="54159" y="1150913"/>
                  <a:pt x="62194" y="1161369"/>
                  <a:pt x="73502" y="1165609"/>
                </a:cubicBezTo>
                <a:cubicBezTo>
                  <a:pt x="102048" y="1176314"/>
                  <a:pt x="60104" y="1163934"/>
                  <a:pt x="123744" y="1165609"/>
                </a:cubicBezTo>
                <a:close/>
              </a:path>
            </a:pathLst>
          </a:custGeom>
          <a:noFill/>
          <a:ln w="5080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flipV="1">
            <a:off x="539552" y="3068960"/>
            <a:ext cx="6604931" cy="1224136"/>
          </a:xfrm>
          <a:custGeom>
            <a:avLst/>
            <a:gdLst>
              <a:gd name="connsiteX0" fmla="*/ 123744 w 6604931"/>
              <a:gd name="connsiteY0" fmla="*/ 1165609 h 1245492"/>
              <a:gd name="connsiteX1" fmla="*/ 455340 w 6604931"/>
              <a:gd name="connsiteY1" fmla="*/ 1175657 h 1245492"/>
              <a:gd name="connsiteX2" fmla="*/ 997951 w 6604931"/>
              <a:gd name="connsiteY2" fmla="*/ 1195754 h 1245492"/>
              <a:gd name="connsiteX3" fmla="*/ 1641045 w 6604931"/>
              <a:gd name="connsiteY3" fmla="*/ 1185706 h 1245492"/>
              <a:gd name="connsiteX4" fmla="*/ 2465010 w 6604931"/>
              <a:gd name="connsiteY4" fmla="*/ 1205802 h 1245492"/>
              <a:gd name="connsiteX5" fmla="*/ 2535348 w 6604931"/>
              <a:gd name="connsiteY5" fmla="*/ 1215851 h 1245492"/>
              <a:gd name="connsiteX6" fmla="*/ 2967428 w 6604931"/>
              <a:gd name="connsiteY6" fmla="*/ 1205802 h 1245492"/>
              <a:gd name="connsiteX7" fmla="*/ 3118153 w 6604931"/>
              <a:gd name="connsiteY7" fmla="*/ 1195754 h 1245492"/>
              <a:gd name="connsiteX8" fmla="*/ 3700957 w 6604931"/>
              <a:gd name="connsiteY8" fmla="*/ 1205802 h 1245492"/>
              <a:gd name="connsiteX9" fmla="*/ 3911973 w 6604931"/>
              <a:gd name="connsiteY9" fmla="*/ 1225899 h 1245492"/>
              <a:gd name="connsiteX10" fmla="*/ 4233520 w 6604931"/>
              <a:gd name="connsiteY10" fmla="*/ 1215851 h 1245492"/>
              <a:gd name="connsiteX11" fmla="*/ 4846469 w 6604931"/>
              <a:gd name="connsiteY11" fmla="*/ 1195754 h 1245492"/>
              <a:gd name="connsiteX12" fmla="*/ 5399129 w 6604931"/>
              <a:gd name="connsiteY12" fmla="*/ 1205802 h 1245492"/>
              <a:gd name="connsiteX13" fmla="*/ 6082417 w 6604931"/>
              <a:gd name="connsiteY13" fmla="*/ 1225899 h 1245492"/>
              <a:gd name="connsiteX14" fmla="*/ 6283384 w 6604931"/>
              <a:gd name="connsiteY14" fmla="*/ 1235947 h 1245492"/>
              <a:gd name="connsiteX15" fmla="*/ 6474302 w 6604931"/>
              <a:gd name="connsiteY15" fmla="*/ 1225899 h 1245492"/>
              <a:gd name="connsiteX16" fmla="*/ 6534592 w 6604931"/>
              <a:gd name="connsiteY16" fmla="*/ 1205802 h 1245492"/>
              <a:gd name="connsiteX17" fmla="*/ 6564737 w 6604931"/>
              <a:gd name="connsiteY17" fmla="*/ 1115367 h 1245492"/>
              <a:gd name="connsiteX18" fmla="*/ 6584834 w 6604931"/>
              <a:gd name="connsiteY18" fmla="*/ 1055077 h 1245492"/>
              <a:gd name="connsiteX19" fmla="*/ 6604931 w 6604931"/>
              <a:gd name="connsiteY19" fmla="*/ 954594 h 1245492"/>
              <a:gd name="connsiteX20" fmla="*/ 6594883 w 6604931"/>
              <a:gd name="connsiteY20" fmla="*/ 391886 h 1245492"/>
              <a:gd name="connsiteX21" fmla="*/ 6584834 w 6604931"/>
              <a:gd name="connsiteY21" fmla="*/ 351693 h 1245492"/>
              <a:gd name="connsiteX22" fmla="*/ 6574786 w 6604931"/>
              <a:gd name="connsiteY22" fmla="*/ 261257 h 1245492"/>
              <a:gd name="connsiteX23" fmla="*/ 6554689 w 6604931"/>
              <a:gd name="connsiteY23" fmla="*/ 200967 h 1245492"/>
              <a:gd name="connsiteX24" fmla="*/ 6524544 w 6604931"/>
              <a:gd name="connsiteY24" fmla="*/ 180871 h 1245492"/>
              <a:gd name="connsiteX25" fmla="*/ 6464254 w 6604931"/>
              <a:gd name="connsiteY25" fmla="*/ 160774 h 1245492"/>
              <a:gd name="connsiteX26" fmla="*/ 6434109 w 6604931"/>
              <a:gd name="connsiteY26" fmla="*/ 150725 h 1245492"/>
              <a:gd name="connsiteX27" fmla="*/ 6363770 w 6604931"/>
              <a:gd name="connsiteY27" fmla="*/ 130629 h 1245492"/>
              <a:gd name="connsiteX28" fmla="*/ 6283384 w 6604931"/>
              <a:gd name="connsiteY28" fmla="*/ 110532 h 1245492"/>
              <a:gd name="connsiteX29" fmla="*/ 6172852 w 6604931"/>
              <a:gd name="connsiteY29" fmla="*/ 100484 h 1245492"/>
              <a:gd name="connsiteX30" fmla="*/ 6072368 w 6604931"/>
              <a:gd name="connsiteY30" fmla="*/ 90435 h 1245492"/>
              <a:gd name="connsiteX31" fmla="*/ 5801063 w 6604931"/>
              <a:gd name="connsiteY31" fmla="*/ 110532 h 1245492"/>
              <a:gd name="connsiteX32" fmla="*/ 5760869 w 6604931"/>
              <a:gd name="connsiteY32" fmla="*/ 120580 h 1245492"/>
              <a:gd name="connsiteX33" fmla="*/ 5710628 w 6604931"/>
              <a:gd name="connsiteY33" fmla="*/ 130629 h 1245492"/>
              <a:gd name="connsiteX34" fmla="*/ 5469467 w 6604931"/>
              <a:gd name="connsiteY34" fmla="*/ 120580 h 1245492"/>
              <a:gd name="connsiteX35" fmla="*/ 5379032 w 6604931"/>
              <a:gd name="connsiteY35" fmla="*/ 100484 h 1245492"/>
              <a:gd name="connsiteX36" fmla="*/ 5308694 w 6604931"/>
              <a:gd name="connsiteY36" fmla="*/ 90435 h 1245492"/>
              <a:gd name="connsiteX37" fmla="*/ 4545019 w 6604931"/>
              <a:gd name="connsiteY37" fmla="*/ 80387 h 1245492"/>
              <a:gd name="connsiteX38" fmla="*/ 4173230 w 6604931"/>
              <a:gd name="connsiteY38" fmla="*/ 60290 h 1245492"/>
              <a:gd name="connsiteX39" fmla="*/ 4082795 w 6604931"/>
              <a:gd name="connsiteY39" fmla="*/ 50242 h 1245492"/>
              <a:gd name="connsiteX40" fmla="*/ 3057863 w 6604931"/>
              <a:gd name="connsiteY40" fmla="*/ 40194 h 1245492"/>
              <a:gd name="connsiteX41" fmla="*/ 2113318 w 6604931"/>
              <a:gd name="connsiteY41" fmla="*/ 20097 h 1245492"/>
              <a:gd name="connsiteX42" fmla="*/ 1992737 w 6604931"/>
              <a:gd name="connsiteY42" fmla="*/ 10049 h 1245492"/>
              <a:gd name="connsiteX43" fmla="*/ 1741529 w 6604931"/>
              <a:gd name="connsiteY43" fmla="*/ 0 h 1245492"/>
              <a:gd name="connsiteX44" fmla="*/ 817080 w 6604931"/>
              <a:gd name="connsiteY44" fmla="*/ 10049 h 1245492"/>
              <a:gd name="connsiteX45" fmla="*/ 284518 w 6604931"/>
              <a:gd name="connsiteY45" fmla="*/ 20097 h 1245492"/>
              <a:gd name="connsiteX46" fmla="*/ 234276 w 6604931"/>
              <a:gd name="connsiteY46" fmla="*/ 30145 h 1245492"/>
              <a:gd name="connsiteX47" fmla="*/ 163937 w 6604931"/>
              <a:gd name="connsiteY47" fmla="*/ 40194 h 1245492"/>
              <a:gd name="connsiteX48" fmla="*/ 103647 w 6604931"/>
              <a:gd name="connsiteY48" fmla="*/ 70339 h 1245492"/>
              <a:gd name="connsiteX49" fmla="*/ 93599 w 6604931"/>
              <a:gd name="connsiteY49" fmla="*/ 100484 h 1245492"/>
              <a:gd name="connsiteX50" fmla="*/ 53406 w 6604931"/>
              <a:gd name="connsiteY50" fmla="*/ 160774 h 1245492"/>
              <a:gd name="connsiteX51" fmla="*/ 33309 w 6604931"/>
              <a:gd name="connsiteY51" fmla="*/ 190919 h 1245492"/>
              <a:gd name="connsiteX52" fmla="*/ 23261 w 6604931"/>
              <a:gd name="connsiteY52" fmla="*/ 231112 h 1245492"/>
              <a:gd name="connsiteX53" fmla="*/ 13212 w 6604931"/>
              <a:gd name="connsiteY53" fmla="*/ 301451 h 1245492"/>
              <a:gd name="connsiteX54" fmla="*/ 3164 w 6604931"/>
              <a:gd name="connsiteY54" fmla="*/ 351693 h 1245492"/>
              <a:gd name="connsiteX55" fmla="*/ 13212 w 6604931"/>
              <a:gd name="connsiteY55" fmla="*/ 1135464 h 1245492"/>
              <a:gd name="connsiteX56" fmla="*/ 43357 w 6604931"/>
              <a:gd name="connsiteY56" fmla="*/ 1145512 h 1245492"/>
              <a:gd name="connsiteX57" fmla="*/ 73502 w 6604931"/>
              <a:gd name="connsiteY57" fmla="*/ 1165609 h 1245492"/>
              <a:gd name="connsiteX58" fmla="*/ 123744 w 6604931"/>
              <a:gd name="connsiteY58" fmla="*/ 1165609 h 1245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604931" h="1245492">
                <a:moveTo>
                  <a:pt x="123744" y="1165609"/>
                </a:moveTo>
                <a:lnTo>
                  <a:pt x="455340" y="1175657"/>
                </a:lnTo>
                <a:cubicBezTo>
                  <a:pt x="935050" y="1188622"/>
                  <a:pt x="722706" y="1174582"/>
                  <a:pt x="997951" y="1195754"/>
                </a:cubicBezTo>
                <a:lnTo>
                  <a:pt x="1641045" y="1185706"/>
                </a:lnTo>
                <a:cubicBezTo>
                  <a:pt x="1942774" y="1185706"/>
                  <a:pt x="2188100" y="1173224"/>
                  <a:pt x="2465010" y="1205802"/>
                </a:cubicBezTo>
                <a:cubicBezTo>
                  <a:pt x="2488532" y="1208569"/>
                  <a:pt x="2511902" y="1212501"/>
                  <a:pt x="2535348" y="1215851"/>
                </a:cubicBezTo>
                <a:lnTo>
                  <a:pt x="2967428" y="1205802"/>
                </a:lnTo>
                <a:cubicBezTo>
                  <a:pt x="3017751" y="1204067"/>
                  <a:pt x="3067800" y="1195754"/>
                  <a:pt x="3118153" y="1195754"/>
                </a:cubicBezTo>
                <a:cubicBezTo>
                  <a:pt x="3312450" y="1195754"/>
                  <a:pt x="3506689" y="1202453"/>
                  <a:pt x="3700957" y="1205802"/>
                </a:cubicBezTo>
                <a:cubicBezTo>
                  <a:pt x="3746432" y="1210855"/>
                  <a:pt x="3874259" y="1225899"/>
                  <a:pt x="3911973" y="1225899"/>
                </a:cubicBezTo>
                <a:cubicBezTo>
                  <a:pt x="4019208" y="1225899"/>
                  <a:pt x="4126338" y="1219200"/>
                  <a:pt x="4233520" y="1215851"/>
                </a:cubicBezTo>
                <a:cubicBezTo>
                  <a:pt x="4468641" y="1176662"/>
                  <a:pt x="4335945" y="1195754"/>
                  <a:pt x="4846469" y="1195754"/>
                </a:cubicBezTo>
                <a:cubicBezTo>
                  <a:pt x="5030719" y="1195754"/>
                  <a:pt x="5214909" y="1202453"/>
                  <a:pt x="5399129" y="1205802"/>
                </a:cubicBezTo>
                <a:cubicBezTo>
                  <a:pt x="5676938" y="1245492"/>
                  <a:pt x="5401086" y="1209077"/>
                  <a:pt x="6082417" y="1225899"/>
                </a:cubicBezTo>
                <a:cubicBezTo>
                  <a:pt x="6149469" y="1227555"/>
                  <a:pt x="6216395" y="1232598"/>
                  <a:pt x="6283384" y="1235947"/>
                </a:cubicBezTo>
                <a:cubicBezTo>
                  <a:pt x="6347023" y="1232598"/>
                  <a:pt x="6411029" y="1233492"/>
                  <a:pt x="6474302" y="1225899"/>
                </a:cubicBezTo>
                <a:cubicBezTo>
                  <a:pt x="6495335" y="1223375"/>
                  <a:pt x="6534592" y="1205802"/>
                  <a:pt x="6534592" y="1205802"/>
                </a:cubicBezTo>
                <a:lnTo>
                  <a:pt x="6564737" y="1115367"/>
                </a:lnTo>
                <a:lnTo>
                  <a:pt x="6584834" y="1055077"/>
                </a:lnTo>
                <a:lnTo>
                  <a:pt x="6604931" y="954594"/>
                </a:lnTo>
                <a:cubicBezTo>
                  <a:pt x="6601582" y="767025"/>
                  <a:pt x="6601133" y="579381"/>
                  <a:pt x="6594883" y="391886"/>
                </a:cubicBezTo>
                <a:cubicBezTo>
                  <a:pt x="6594423" y="378084"/>
                  <a:pt x="6586934" y="365342"/>
                  <a:pt x="6584834" y="351693"/>
                </a:cubicBezTo>
                <a:cubicBezTo>
                  <a:pt x="6580222" y="321715"/>
                  <a:pt x="6580734" y="290999"/>
                  <a:pt x="6574786" y="261257"/>
                </a:cubicBezTo>
                <a:cubicBezTo>
                  <a:pt x="6570632" y="240485"/>
                  <a:pt x="6572315" y="212717"/>
                  <a:pt x="6554689" y="200967"/>
                </a:cubicBezTo>
                <a:cubicBezTo>
                  <a:pt x="6544641" y="194268"/>
                  <a:pt x="6535580" y="185776"/>
                  <a:pt x="6524544" y="180871"/>
                </a:cubicBezTo>
                <a:cubicBezTo>
                  <a:pt x="6505186" y="172268"/>
                  <a:pt x="6484351" y="167473"/>
                  <a:pt x="6464254" y="160774"/>
                </a:cubicBezTo>
                <a:lnTo>
                  <a:pt x="6434109" y="150725"/>
                </a:lnTo>
                <a:cubicBezTo>
                  <a:pt x="6361837" y="126634"/>
                  <a:pt x="6452085" y="155862"/>
                  <a:pt x="6363770" y="130629"/>
                </a:cubicBezTo>
                <a:cubicBezTo>
                  <a:pt x="6321231" y="118475"/>
                  <a:pt x="6337871" y="117343"/>
                  <a:pt x="6283384" y="110532"/>
                </a:cubicBezTo>
                <a:cubicBezTo>
                  <a:pt x="6246674" y="105943"/>
                  <a:pt x="6209681" y="103992"/>
                  <a:pt x="6172852" y="100484"/>
                </a:cubicBezTo>
                <a:lnTo>
                  <a:pt x="6072368" y="90435"/>
                </a:lnTo>
                <a:cubicBezTo>
                  <a:pt x="6017252" y="93880"/>
                  <a:pt x="5866833" y="101763"/>
                  <a:pt x="5801063" y="110532"/>
                </a:cubicBezTo>
                <a:cubicBezTo>
                  <a:pt x="5787374" y="112357"/>
                  <a:pt x="5774350" y="117584"/>
                  <a:pt x="5760869" y="120580"/>
                </a:cubicBezTo>
                <a:cubicBezTo>
                  <a:pt x="5744197" y="124285"/>
                  <a:pt x="5727375" y="127279"/>
                  <a:pt x="5710628" y="130629"/>
                </a:cubicBezTo>
                <a:cubicBezTo>
                  <a:pt x="5630241" y="127279"/>
                  <a:pt x="5549746" y="125932"/>
                  <a:pt x="5469467" y="120580"/>
                </a:cubicBezTo>
                <a:cubicBezTo>
                  <a:pt x="5356627" y="113057"/>
                  <a:pt x="5450393" y="114757"/>
                  <a:pt x="5379032" y="100484"/>
                </a:cubicBezTo>
                <a:cubicBezTo>
                  <a:pt x="5355808" y="95839"/>
                  <a:pt x="5332371" y="91006"/>
                  <a:pt x="5308694" y="90435"/>
                </a:cubicBezTo>
                <a:cubicBezTo>
                  <a:pt x="5054188" y="84302"/>
                  <a:pt x="4799577" y="83736"/>
                  <a:pt x="4545019" y="80387"/>
                </a:cubicBezTo>
                <a:cubicBezTo>
                  <a:pt x="4418210" y="74623"/>
                  <a:pt x="4298878" y="70761"/>
                  <a:pt x="4173230" y="60290"/>
                </a:cubicBezTo>
                <a:cubicBezTo>
                  <a:pt x="4143004" y="57771"/>
                  <a:pt x="4113121" y="50788"/>
                  <a:pt x="4082795" y="50242"/>
                </a:cubicBezTo>
                <a:lnTo>
                  <a:pt x="3057863" y="40194"/>
                </a:lnTo>
                <a:cubicBezTo>
                  <a:pt x="2596152" y="11335"/>
                  <a:pt x="3146233" y="43050"/>
                  <a:pt x="2113318" y="20097"/>
                </a:cubicBezTo>
                <a:cubicBezTo>
                  <a:pt x="2072995" y="19201"/>
                  <a:pt x="2033011" y="12226"/>
                  <a:pt x="1992737" y="10049"/>
                </a:cubicBezTo>
                <a:cubicBezTo>
                  <a:pt x="1909056" y="5526"/>
                  <a:pt x="1825265" y="3350"/>
                  <a:pt x="1741529" y="0"/>
                </a:cubicBezTo>
                <a:lnTo>
                  <a:pt x="817080" y="10049"/>
                </a:lnTo>
                <a:lnTo>
                  <a:pt x="284518" y="20097"/>
                </a:lnTo>
                <a:cubicBezTo>
                  <a:pt x="267449" y="20686"/>
                  <a:pt x="251123" y="27337"/>
                  <a:pt x="234276" y="30145"/>
                </a:cubicBezTo>
                <a:cubicBezTo>
                  <a:pt x="210914" y="34039"/>
                  <a:pt x="187383" y="36844"/>
                  <a:pt x="163937" y="40194"/>
                </a:cubicBezTo>
                <a:cubicBezTo>
                  <a:pt x="144078" y="46813"/>
                  <a:pt x="117814" y="52630"/>
                  <a:pt x="103647" y="70339"/>
                </a:cubicBezTo>
                <a:cubicBezTo>
                  <a:pt x="97030" y="78610"/>
                  <a:pt x="98743" y="91225"/>
                  <a:pt x="93599" y="100484"/>
                </a:cubicBezTo>
                <a:cubicBezTo>
                  <a:pt x="81869" y="121598"/>
                  <a:pt x="66804" y="140677"/>
                  <a:pt x="53406" y="160774"/>
                </a:cubicBezTo>
                <a:lnTo>
                  <a:pt x="33309" y="190919"/>
                </a:lnTo>
                <a:cubicBezTo>
                  <a:pt x="29960" y="204317"/>
                  <a:pt x="25731" y="217525"/>
                  <a:pt x="23261" y="231112"/>
                </a:cubicBezTo>
                <a:cubicBezTo>
                  <a:pt x="19024" y="254414"/>
                  <a:pt x="17106" y="278089"/>
                  <a:pt x="13212" y="301451"/>
                </a:cubicBezTo>
                <a:cubicBezTo>
                  <a:pt x="10404" y="318298"/>
                  <a:pt x="6513" y="334946"/>
                  <a:pt x="3164" y="351693"/>
                </a:cubicBezTo>
                <a:cubicBezTo>
                  <a:pt x="6513" y="612950"/>
                  <a:pt x="0" y="874520"/>
                  <a:pt x="13212" y="1135464"/>
                </a:cubicBezTo>
                <a:cubicBezTo>
                  <a:pt x="13748" y="1146042"/>
                  <a:pt x="33883" y="1140775"/>
                  <a:pt x="43357" y="1145512"/>
                </a:cubicBezTo>
                <a:cubicBezTo>
                  <a:pt x="54159" y="1150913"/>
                  <a:pt x="62194" y="1161369"/>
                  <a:pt x="73502" y="1165609"/>
                </a:cubicBezTo>
                <a:cubicBezTo>
                  <a:pt x="102048" y="1176314"/>
                  <a:pt x="60104" y="1163934"/>
                  <a:pt x="123744" y="1165609"/>
                </a:cubicBezTo>
                <a:close/>
              </a:path>
            </a:pathLst>
          </a:custGeom>
          <a:noFill/>
          <a:ln w="5080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7236296" y="2060848"/>
            <a:ext cx="171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12 ×2=24</a:t>
            </a:r>
            <a:endParaRPr lang="zh-CN" altLang="en-US" sz="2800" dirty="0"/>
          </a:p>
        </p:txBody>
      </p:sp>
      <p:sp>
        <p:nvSpPr>
          <p:cNvPr id="59" name="TextBox 58"/>
          <p:cNvSpPr txBox="1"/>
          <p:nvPr/>
        </p:nvSpPr>
        <p:spPr>
          <a:xfrm>
            <a:off x="7236296" y="3284984"/>
            <a:ext cx="171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24 ×2=48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4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4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4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4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4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5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5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5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5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6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6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8397 " pathEditMode="relative" ptsTypes="AA">
                                      <p:cBhvr>
                                        <p:cTn id="6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6" grpId="0" animBg="1"/>
      <p:bldP spid="57" grpId="0" animBg="1"/>
      <p:bldP spid="57" grpId="1" animBg="1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淘气 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901610" cy="1271124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619672" y="548680"/>
            <a:ext cx="6120680" cy="648072"/>
          </a:xfrm>
          <a:prstGeom prst="wedgeRoundRectCallout">
            <a:avLst>
              <a:gd name="adj1" fmla="val -52072"/>
              <a:gd name="adj2" fmla="val 15985"/>
              <a:gd name="adj3" fmla="val 16667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你能在点子图上圈一圈，算一算吗？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1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91720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3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7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1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5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9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3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7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1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452008" y="1889840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1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05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91840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13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7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21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75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9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83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37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91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452128" y="2457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51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05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591840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13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67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21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75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29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83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37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1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452128" y="3069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51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05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592032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13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67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21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75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29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83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37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91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452320" y="3645024"/>
            <a:ext cx="360040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1331640" y="1772816"/>
            <a:ext cx="5472608" cy="2376264"/>
          </a:xfrm>
          <a:prstGeom prst="roundRect">
            <a:avLst/>
          </a:prstGeom>
          <a:noFill/>
          <a:ln w="5080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347864" y="4221088"/>
            <a:ext cx="1800493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10×4 = 40</a:t>
            </a:r>
            <a:endParaRPr lang="zh-CN" altLang="en-US" sz="2800" dirty="0"/>
          </a:p>
        </p:txBody>
      </p:sp>
      <p:sp>
        <p:nvSpPr>
          <p:cNvPr id="62" name="TextBox 61"/>
          <p:cNvSpPr txBox="1"/>
          <p:nvPr/>
        </p:nvSpPr>
        <p:spPr>
          <a:xfrm>
            <a:off x="6588224" y="4221088"/>
            <a:ext cx="1425390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2×4=8</a:t>
            </a:r>
            <a:endParaRPr lang="zh-CN" altLang="en-US" sz="3200" dirty="0"/>
          </a:p>
        </p:txBody>
      </p:sp>
      <p:sp>
        <p:nvSpPr>
          <p:cNvPr id="63" name="TextBox 62"/>
          <p:cNvSpPr txBox="1"/>
          <p:nvPr/>
        </p:nvSpPr>
        <p:spPr>
          <a:xfrm>
            <a:off x="4716016" y="5301208"/>
            <a:ext cx="2008883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40 + 8 = 48</a:t>
            </a:r>
            <a:endParaRPr lang="zh-CN" altLang="en-US" sz="3200" dirty="0"/>
          </a:p>
        </p:txBody>
      </p:sp>
      <p:sp>
        <p:nvSpPr>
          <p:cNvPr id="64" name="右箭头 63"/>
          <p:cNvSpPr/>
          <p:nvPr/>
        </p:nvSpPr>
        <p:spPr>
          <a:xfrm rot="2280000">
            <a:off x="4516555" y="4896000"/>
            <a:ext cx="786490" cy="288032"/>
          </a:xfrm>
          <a:prstGeom prst="rightArrow">
            <a:avLst>
              <a:gd name="adj1" fmla="val 22091"/>
              <a:gd name="adj2" fmla="val 15465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右箭头 64"/>
          <p:cNvSpPr/>
          <p:nvPr/>
        </p:nvSpPr>
        <p:spPr>
          <a:xfrm rot="8340000">
            <a:off x="6018328" y="4926025"/>
            <a:ext cx="720080" cy="288032"/>
          </a:xfrm>
          <a:prstGeom prst="rightArrow">
            <a:avLst>
              <a:gd name="adj1" fmla="val 22091"/>
              <a:gd name="adj2" fmla="val 15465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6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7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7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7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8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8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8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 " pathEditMode="relative" ptsTypes="AA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76672"/>
            <a:ext cx="3877985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你能用竖式来进行计算吗？</a:t>
            </a:r>
            <a:endParaRPr lang="zh-CN" altLang="en-US" sz="2400" b="1" dirty="0"/>
          </a:p>
        </p:txBody>
      </p:sp>
      <p:sp>
        <p:nvSpPr>
          <p:cNvPr id="3" name="椭圆 2"/>
          <p:cNvSpPr/>
          <p:nvPr/>
        </p:nvSpPr>
        <p:spPr>
          <a:xfrm>
            <a:off x="1115616" y="548680"/>
            <a:ext cx="360040" cy="360040"/>
          </a:xfrm>
          <a:prstGeom prst="ellips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2564904"/>
          <a:ext cx="1967880" cy="1095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960"/>
                <a:gridCol w="655960"/>
                <a:gridCol w="655960"/>
              </a:tblGrid>
              <a:tr h="54794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×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94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55976" y="1268760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个位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268760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十位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2060848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1</a:t>
            </a:r>
            <a:endParaRPr lang="zh-CN" altLang="en-US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2060848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55976" y="285293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4</a:t>
            </a:r>
            <a:endParaRPr lang="zh-CN" altLang="en-US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987824" y="2780928"/>
            <a:ext cx="7857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×</a:t>
            </a:r>
            <a:endParaRPr lang="zh-CN" altLang="en-US" sz="5400" b="1" dirty="0">
              <a:latin typeface="Verdana" pitchFamily="34" charset="0"/>
              <a:cs typeface="Verdana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059832" y="3717032"/>
            <a:ext cx="1800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 flipH="1" flipV="1">
            <a:off x="7451864" y="559831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 flipV="1">
            <a:off x="7739896" y="559831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 flipV="1">
            <a:off x="7451624" y="4482256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 flipV="1">
            <a:off x="7739848" y="448219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8027688" y="4482256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 flipV="1">
            <a:off x="8315528" y="448232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flipH="1" flipV="1">
            <a:off x="7451816" y="333006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 flipV="1">
            <a:off x="7739848" y="333006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 flipV="1">
            <a:off x="8027880" y="333006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 flipV="1">
            <a:off x="8316104" y="333000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 flipV="1">
            <a:off x="7452008" y="27089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flipH="1" flipV="1">
            <a:off x="7740160" y="27089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 flipV="1">
            <a:off x="7451936" y="587740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 flipV="1">
            <a:off x="7739968" y="587740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flipH="1" flipV="1">
            <a:off x="7451696" y="476134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 flipV="1">
            <a:off x="7739920" y="476128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 flipV="1">
            <a:off x="8027760" y="476134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 flipV="1">
            <a:off x="8315600" y="47614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 flipV="1">
            <a:off x="7451888" y="3609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 flipV="1">
            <a:off x="7739920" y="3609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 flipV="1">
            <a:off x="8027952" y="3609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flipH="1" flipV="1">
            <a:off x="8316176" y="360908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H="1" flipV="1">
            <a:off x="7452080" y="2988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H="1" flipV="1">
            <a:off x="7740232" y="2988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 flipV="1">
            <a:off x="8027808" y="558943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 flipV="1">
            <a:off x="8315840" y="558943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 flipV="1">
            <a:off x="7451744" y="5085376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 flipV="1">
            <a:off x="7739968" y="508531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 flipV="1">
            <a:off x="8027808" y="5085376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 flipV="1">
            <a:off x="8315648" y="508544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 flipV="1">
            <a:off x="7451936" y="39331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 flipV="1">
            <a:off x="7739968" y="39331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 flipV="1">
            <a:off x="8028000" y="393318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 flipV="1">
            <a:off x="8316224" y="393312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 flipV="1">
            <a:off x="7991888" y="270010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 flipV="1">
            <a:off x="8280040" y="270010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 flipV="1">
            <a:off x="8028000" y="587740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H="1" flipV="1">
            <a:off x="8316032" y="587740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 flipV="1">
            <a:off x="7451936" y="537334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 flipV="1">
            <a:off x="7740160" y="5373280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 flipV="1">
            <a:off x="8028000" y="537334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flipH="1" flipV="1">
            <a:off x="8315840" y="537340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flipH="1" flipV="1">
            <a:off x="7452128" y="4221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flipH="1" flipV="1">
            <a:off x="7740160" y="4221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 flipV="1">
            <a:off x="8028192" y="422115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flipH="1" flipV="1">
            <a:off x="8316416" y="422108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flipH="1" flipV="1">
            <a:off x="7992080" y="2988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flipH="1" flipV="1">
            <a:off x="8280232" y="2988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3635896" y="429309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4</a:t>
            </a:r>
            <a:endParaRPr lang="zh-CN" altLang="en-US" sz="5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355976" y="3645024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8</a:t>
            </a:r>
            <a:endParaRPr lang="zh-CN" altLang="en-US" sz="5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355976" y="4293096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0</a:t>
            </a:r>
            <a:endParaRPr lang="zh-CN" altLang="en-US" sz="5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3635896" y="515719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/>
              <a:t>4</a:t>
            </a:r>
            <a:endParaRPr lang="zh-CN" altLang="en-US" sz="5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4355976" y="515719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/>
              <a:t>8</a:t>
            </a:r>
            <a:endParaRPr lang="zh-CN" altLang="en-US" sz="5400" b="1" dirty="0"/>
          </a:p>
        </p:txBody>
      </p:sp>
      <p:cxnSp>
        <p:nvCxnSpPr>
          <p:cNvPr id="69" name="直接连接符 68"/>
          <p:cNvCxnSpPr/>
          <p:nvPr/>
        </p:nvCxnSpPr>
        <p:spPr>
          <a:xfrm>
            <a:off x="2915816" y="5157192"/>
            <a:ext cx="201622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915816" y="4221088"/>
            <a:ext cx="7857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endParaRPr lang="zh-CN" altLang="en-US" sz="5400" b="1" dirty="0">
              <a:latin typeface="Verdana" pitchFamily="34" charset="0"/>
              <a:cs typeface="Verdana" pitchFamily="34" charset="0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7380120" y="2636976"/>
            <a:ext cx="1080120" cy="50405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5508104" y="3861048"/>
            <a:ext cx="941283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2 ×4 </a:t>
            </a:r>
            <a:endParaRPr lang="zh-CN" altLang="en-US" sz="2400" dirty="0"/>
          </a:p>
        </p:txBody>
      </p:sp>
      <p:sp>
        <p:nvSpPr>
          <p:cNvPr id="74" name="TextBox 73"/>
          <p:cNvSpPr txBox="1"/>
          <p:nvPr/>
        </p:nvSpPr>
        <p:spPr>
          <a:xfrm>
            <a:off x="539552" y="25649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×</a:t>
            </a:r>
            <a:endParaRPr lang="zh-CN" altLang="en-US" sz="28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1187624" y="256490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10</a:t>
            </a:r>
            <a:endParaRPr lang="zh-CN" altLang="en-US" sz="2800" dirty="0"/>
          </a:p>
        </p:txBody>
      </p:sp>
      <p:sp>
        <p:nvSpPr>
          <p:cNvPr id="76" name="TextBox 75"/>
          <p:cNvSpPr txBox="1"/>
          <p:nvPr/>
        </p:nvSpPr>
        <p:spPr>
          <a:xfrm>
            <a:off x="1907704" y="256490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2</a:t>
            </a:r>
            <a:endParaRPr lang="zh-CN" altLang="en-US" sz="2800" dirty="0"/>
          </a:p>
        </p:txBody>
      </p:sp>
      <p:sp>
        <p:nvSpPr>
          <p:cNvPr id="77" name="TextBox 76"/>
          <p:cNvSpPr txBox="1"/>
          <p:nvPr/>
        </p:nvSpPr>
        <p:spPr>
          <a:xfrm>
            <a:off x="611560" y="314096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endParaRPr lang="zh-CN" altLang="en-US" sz="2800" dirty="0"/>
          </a:p>
        </p:txBody>
      </p:sp>
      <p:sp>
        <p:nvSpPr>
          <p:cNvPr id="78" name="TextBox 77"/>
          <p:cNvSpPr txBox="1"/>
          <p:nvPr/>
        </p:nvSpPr>
        <p:spPr>
          <a:xfrm>
            <a:off x="1187624" y="314096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4</a:t>
            </a:r>
            <a:r>
              <a:rPr lang="en-US" altLang="zh-CN" sz="2800" dirty="0" smtClean="0"/>
              <a:t>0</a:t>
            </a:r>
            <a:endParaRPr lang="zh-CN" altLang="en-US" sz="2800" dirty="0"/>
          </a:p>
        </p:txBody>
      </p:sp>
      <p:sp>
        <p:nvSpPr>
          <p:cNvPr id="79" name="TextBox 78"/>
          <p:cNvSpPr txBox="1"/>
          <p:nvPr/>
        </p:nvSpPr>
        <p:spPr>
          <a:xfrm>
            <a:off x="1907704" y="314096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8</a:t>
            </a:r>
            <a:endParaRPr lang="zh-CN" altLang="en-US" sz="2800" dirty="0"/>
          </a:p>
        </p:txBody>
      </p:sp>
      <p:sp>
        <p:nvSpPr>
          <p:cNvPr id="81" name="直角上箭头 80"/>
          <p:cNvSpPr/>
          <p:nvPr/>
        </p:nvSpPr>
        <p:spPr>
          <a:xfrm rot="5400000">
            <a:off x="2843808" y="2924944"/>
            <a:ext cx="432048" cy="2016224"/>
          </a:xfrm>
          <a:prstGeom prst="bentUpArrow">
            <a:avLst>
              <a:gd name="adj1" fmla="val 14146"/>
              <a:gd name="adj2" fmla="val 20348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右箭头 81"/>
          <p:cNvSpPr/>
          <p:nvPr/>
        </p:nvSpPr>
        <p:spPr>
          <a:xfrm>
            <a:off x="5004048" y="400506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右箭头 82"/>
          <p:cNvSpPr/>
          <p:nvPr/>
        </p:nvSpPr>
        <p:spPr>
          <a:xfrm rot="19274515">
            <a:off x="6411933" y="3359858"/>
            <a:ext cx="986543" cy="216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上箭头 83"/>
          <p:cNvSpPr/>
          <p:nvPr/>
        </p:nvSpPr>
        <p:spPr>
          <a:xfrm rot="5400000">
            <a:off x="1511660" y="3537012"/>
            <a:ext cx="1224136" cy="1584176"/>
          </a:xfrm>
          <a:prstGeom prst="bentUpArrow">
            <a:avLst>
              <a:gd name="adj1" fmla="val 9162"/>
              <a:gd name="adj2" fmla="val 11510"/>
              <a:gd name="adj3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右箭头 84"/>
          <p:cNvSpPr/>
          <p:nvPr/>
        </p:nvSpPr>
        <p:spPr>
          <a:xfrm>
            <a:off x="5004048" y="4653136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5508104" y="4509120"/>
            <a:ext cx="1096775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10 ×4 </a:t>
            </a:r>
            <a:endParaRPr lang="zh-CN" altLang="en-US" sz="2400" dirty="0"/>
          </a:p>
        </p:txBody>
      </p:sp>
      <p:sp>
        <p:nvSpPr>
          <p:cNvPr id="88" name="圆角矩形 87"/>
          <p:cNvSpPr/>
          <p:nvPr/>
        </p:nvSpPr>
        <p:spPr>
          <a:xfrm>
            <a:off x="7380312" y="3284984"/>
            <a:ext cx="1152128" cy="280831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右箭头 88"/>
          <p:cNvSpPr/>
          <p:nvPr/>
        </p:nvSpPr>
        <p:spPr>
          <a:xfrm>
            <a:off x="6732240" y="4653136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云形 89"/>
          <p:cNvSpPr/>
          <p:nvPr/>
        </p:nvSpPr>
        <p:spPr>
          <a:xfrm>
            <a:off x="5724128" y="548680"/>
            <a:ext cx="3168352" cy="1800200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乘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法竖式</a:t>
            </a:r>
            <a:r>
              <a:rPr lang="zh-CN" altLang="en-US" sz="2800" b="1" dirty="0">
                <a:solidFill>
                  <a:schemeClr val="tx1"/>
                </a:solidFill>
              </a:rPr>
              <a:t>通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常这样</a:t>
            </a:r>
            <a:r>
              <a:rPr lang="zh-CN" altLang="en-US" sz="2800" b="1" dirty="0">
                <a:solidFill>
                  <a:schemeClr val="tx1"/>
                </a:solidFill>
              </a:rPr>
              <a:t>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5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500"/>
                            </p:stCondLst>
                            <p:childTnLst>
                              <p:par>
                                <p:cTn id="2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5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3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9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1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9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2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2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2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1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2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2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3" dur="2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2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2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9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1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2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2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2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9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2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5" dur="2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2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2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0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7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3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9" dur="2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2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2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1" dur="2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2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2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3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2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2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2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1" fill="hold">
                      <p:stCondLst>
                        <p:cond delay="indefinite"/>
                      </p:stCondLst>
                      <p:childTnLst>
                        <p:par>
                          <p:cTn id="722" fill="hold">
                            <p:stCondLst>
                              <p:cond delay="0"/>
                            </p:stCondLst>
                            <p:childTnLst>
                              <p:par>
                                <p:cTn id="7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9438 " pathEditMode="relative" ptsTypes="AA">
                                      <p:cBhvr>
                                        <p:cTn id="72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/>
      <p:bldP spid="64" grpId="1"/>
      <p:bldP spid="65" grpId="0"/>
      <p:bldP spid="66" grpId="0"/>
      <p:bldP spid="66" grpId="1"/>
      <p:bldP spid="67" grpId="0"/>
      <p:bldP spid="67" grpId="1"/>
      <p:bldP spid="68" grpId="0"/>
      <p:bldP spid="68" grpId="1"/>
      <p:bldP spid="71" grpId="0"/>
      <p:bldP spid="71" grpId="1"/>
      <p:bldP spid="72" grpId="0" animBg="1"/>
      <p:bldP spid="72" grpId="1" animBg="1"/>
      <p:bldP spid="73" grpId="0" animBg="1"/>
      <p:bldP spid="73" grpId="1" animBg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8" grpId="0" animBg="1"/>
      <p:bldP spid="88" grpId="1" animBg="1"/>
      <p:bldP spid="89" grpId="0" animBg="1"/>
      <p:bldP spid="89" grpId="1" animBg="1"/>
      <p:bldP spid="9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569913"/>
            <a:ext cx="159385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67544" y="1844824"/>
            <a:ext cx="335979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圈一圈，算一算。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115616" y="3068960"/>
            <a:ext cx="1808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14×2</a:t>
            </a:r>
            <a:r>
              <a:rPr lang="zh-CN" altLang="en-US" sz="2800"/>
              <a:t>＝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615804" y="3037210"/>
            <a:ext cx="674687" cy="5842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5401866" y="3068960"/>
            <a:ext cx="1808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12×3</a:t>
            </a:r>
            <a:r>
              <a:rPr lang="zh-CN" altLang="en-US" sz="2800"/>
              <a:t>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902054" y="3037210"/>
            <a:ext cx="674687" cy="5842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" name="组合 102"/>
          <p:cNvGrpSpPr>
            <a:grpSpLocks/>
          </p:cNvGrpSpPr>
          <p:nvPr/>
        </p:nvGrpSpPr>
        <p:grpSpPr bwMode="auto">
          <a:xfrm>
            <a:off x="534591" y="4153223"/>
            <a:ext cx="3884613" cy="422275"/>
            <a:chOff x="530555" y="3506302"/>
            <a:chExt cx="3883821" cy="422764"/>
          </a:xfrm>
        </p:grpSpPr>
        <p:grpSp>
          <p:nvGrpSpPr>
            <p:cNvPr id="9" name="椭圆 13"/>
            <p:cNvGrpSpPr>
              <a:grpSpLocks/>
            </p:cNvGrpSpPr>
            <p:nvPr/>
          </p:nvGrpSpPr>
          <p:grpSpPr bwMode="auto">
            <a:xfrm>
              <a:off x="469734" y="3480300"/>
              <a:ext cx="292548" cy="256328"/>
              <a:chOff x="469392" y="3480816"/>
              <a:chExt cx="292608" cy="256032"/>
            </a:xfrm>
          </p:grpSpPr>
          <p:pic>
            <p:nvPicPr>
              <p:cNvPr id="91" name="椭圆 13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9392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" name="Text Box 119"/>
              <p:cNvSpPr txBox="1">
                <a:spLocks noChangeArrowheads="1"/>
              </p:cNvSpPr>
              <p:nvPr/>
            </p:nvSpPr>
            <p:spPr bwMode="auto">
              <a:xfrm>
                <a:off x="556740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" name="椭圆 14"/>
            <p:cNvGrpSpPr>
              <a:grpSpLocks/>
            </p:cNvGrpSpPr>
            <p:nvPr/>
          </p:nvGrpSpPr>
          <p:grpSpPr bwMode="auto">
            <a:xfrm>
              <a:off x="762283" y="3480300"/>
              <a:ext cx="286454" cy="256328"/>
              <a:chOff x="762000" y="3480816"/>
              <a:chExt cx="286512" cy="256032"/>
            </a:xfrm>
          </p:grpSpPr>
          <p:pic>
            <p:nvPicPr>
              <p:cNvPr id="89" name="椭圆 14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62000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0" name="Text Box 122"/>
              <p:cNvSpPr txBox="1">
                <a:spLocks noChangeArrowheads="1"/>
              </p:cNvSpPr>
              <p:nvPr/>
            </p:nvSpPr>
            <p:spPr bwMode="auto">
              <a:xfrm>
                <a:off x="845768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" name="椭圆 15"/>
            <p:cNvGrpSpPr>
              <a:grpSpLocks/>
            </p:cNvGrpSpPr>
            <p:nvPr/>
          </p:nvGrpSpPr>
          <p:grpSpPr bwMode="auto">
            <a:xfrm>
              <a:off x="1042642" y="3480300"/>
              <a:ext cx="286454" cy="256328"/>
              <a:chOff x="1042416" y="3480816"/>
              <a:chExt cx="286512" cy="256032"/>
            </a:xfrm>
          </p:grpSpPr>
          <p:pic>
            <p:nvPicPr>
              <p:cNvPr id="87" name="椭圆 15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42416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8" name="Text Box 125"/>
              <p:cNvSpPr txBox="1">
                <a:spLocks noChangeArrowheads="1"/>
              </p:cNvSpPr>
              <p:nvPr/>
            </p:nvSpPr>
            <p:spPr bwMode="auto">
              <a:xfrm>
                <a:off x="1127854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" name="椭圆 16"/>
            <p:cNvGrpSpPr>
              <a:grpSpLocks/>
            </p:cNvGrpSpPr>
            <p:nvPr/>
          </p:nvGrpSpPr>
          <p:grpSpPr bwMode="auto">
            <a:xfrm>
              <a:off x="1329095" y="3480300"/>
              <a:ext cx="292548" cy="256328"/>
              <a:chOff x="1328928" y="3480816"/>
              <a:chExt cx="292608" cy="256032"/>
            </a:xfrm>
          </p:grpSpPr>
          <p:pic>
            <p:nvPicPr>
              <p:cNvPr id="85" name="椭圆 16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28928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6" name="Text Box 128"/>
              <p:cNvSpPr txBox="1">
                <a:spLocks noChangeArrowheads="1"/>
              </p:cNvSpPr>
              <p:nvPr/>
            </p:nvSpPr>
            <p:spPr bwMode="auto">
              <a:xfrm>
                <a:off x="1416883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3" name="椭圆 18"/>
            <p:cNvGrpSpPr>
              <a:grpSpLocks/>
            </p:cNvGrpSpPr>
            <p:nvPr/>
          </p:nvGrpSpPr>
          <p:grpSpPr bwMode="auto">
            <a:xfrm>
              <a:off x="1615549" y="3480300"/>
              <a:ext cx="286454" cy="256328"/>
              <a:chOff x="1615440" y="3480816"/>
              <a:chExt cx="286512" cy="256032"/>
            </a:xfrm>
          </p:grpSpPr>
          <p:pic>
            <p:nvPicPr>
              <p:cNvPr id="83" name="椭圆 18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615440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4" name="Text Box 131"/>
              <p:cNvSpPr txBox="1">
                <a:spLocks noChangeArrowheads="1"/>
              </p:cNvSpPr>
              <p:nvPr/>
            </p:nvSpPr>
            <p:spPr bwMode="auto">
              <a:xfrm>
                <a:off x="1699503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4" name="椭圆 19"/>
            <p:cNvGrpSpPr>
              <a:grpSpLocks/>
            </p:cNvGrpSpPr>
            <p:nvPr/>
          </p:nvGrpSpPr>
          <p:grpSpPr bwMode="auto">
            <a:xfrm>
              <a:off x="1902002" y="3480300"/>
              <a:ext cx="292548" cy="256328"/>
              <a:chOff x="1901952" y="3480816"/>
              <a:chExt cx="292608" cy="256032"/>
            </a:xfrm>
          </p:grpSpPr>
          <p:pic>
            <p:nvPicPr>
              <p:cNvPr id="81" name="椭圆 19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901952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" name="Text Box 134"/>
              <p:cNvSpPr txBox="1">
                <a:spLocks noChangeArrowheads="1"/>
              </p:cNvSpPr>
              <p:nvPr/>
            </p:nvSpPr>
            <p:spPr bwMode="auto">
              <a:xfrm>
                <a:off x="1988531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5" name="椭圆 20"/>
            <p:cNvGrpSpPr>
              <a:grpSpLocks/>
            </p:cNvGrpSpPr>
            <p:nvPr/>
          </p:nvGrpSpPr>
          <p:grpSpPr bwMode="auto">
            <a:xfrm>
              <a:off x="2182361" y="3480300"/>
              <a:ext cx="292548" cy="256328"/>
              <a:chOff x="2182368" y="3480816"/>
              <a:chExt cx="292608" cy="256032"/>
            </a:xfrm>
          </p:grpSpPr>
          <p:pic>
            <p:nvPicPr>
              <p:cNvPr id="79" name="椭圆 20"/>
              <p:cNvPicPr>
                <a:picLocks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182368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0" name="Text Box 137"/>
              <p:cNvSpPr txBox="1">
                <a:spLocks noChangeArrowheads="1"/>
              </p:cNvSpPr>
              <p:nvPr/>
            </p:nvSpPr>
            <p:spPr bwMode="auto">
              <a:xfrm>
                <a:off x="2270617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6" name="椭圆 21"/>
            <p:cNvGrpSpPr>
              <a:grpSpLocks/>
            </p:cNvGrpSpPr>
            <p:nvPr/>
          </p:nvGrpSpPr>
          <p:grpSpPr bwMode="auto">
            <a:xfrm>
              <a:off x="2474910" y="3480300"/>
              <a:ext cx="286454" cy="256328"/>
              <a:chOff x="2474976" y="3480816"/>
              <a:chExt cx="286512" cy="256032"/>
            </a:xfrm>
          </p:grpSpPr>
          <p:pic>
            <p:nvPicPr>
              <p:cNvPr id="77" name="椭圆 21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474976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8" name="Text Box 140"/>
              <p:cNvSpPr txBox="1">
                <a:spLocks noChangeArrowheads="1"/>
              </p:cNvSpPr>
              <p:nvPr/>
            </p:nvSpPr>
            <p:spPr bwMode="auto">
              <a:xfrm>
                <a:off x="2559646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7" name="椭圆 22"/>
            <p:cNvGrpSpPr>
              <a:grpSpLocks/>
            </p:cNvGrpSpPr>
            <p:nvPr/>
          </p:nvGrpSpPr>
          <p:grpSpPr bwMode="auto">
            <a:xfrm>
              <a:off x="2755268" y="3480300"/>
              <a:ext cx="292548" cy="256328"/>
              <a:chOff x="2755392" y="3480816"/>
              <a:chExt cx="292608" cy="256032"/>
            </a:xfrm>
          </p:grpSpPr>
          <p:pic>
            <p:nvPicPr>
              <p:cNvPr id="75" name="椭圆 22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755392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6" name="Text Box 143"/>
              <p:cNvSpPr txBox="1">
                <a:spLocks noChangeArrowheads="1"/>
              </p:cNvSpPr>
              <p:nvPr/>
            </p:nvSpPr>
            <p:spPr bwMode="auto">
              <a:xfrm>
                <a:off x="2844372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8" name="椭圆 23"/>
            <p:cNvGrpSpPr>
              <a:grpSpLocks/>
            </p:cNvGrpSpPr>
            <p:nvPr/>
          </p:nvGrpSpPr>
          <p:grpSpPr bwMode="auto">
            <a:xfrm>
              <a:off x="3047817" y="3480300"/>
              <a:ext cx="286454" cy="256328"/>
              <a:chOff x="3048000" y="3480816"/>
              <a:chExt cx="286512" cy="256032"/>
            </a:xfrm>
          </p:grpSpPr>
          <p:pic>
            <p:nvPicPr>
              <p:cNvPr id="73" name="椭圆 23"/>
              <p:cNvPicPr>
                <a:picLocks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3048000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4" name="Text Box 146"/>
              <p:cNvSpPr txBox="1">
                <a:spLocks noChangeArrowheads="1"/>
              </p:cNvSpPr>
              <p:nvPr/>
            </p:nvSpPr>
            <p:spPr bwMode="auto">
              <a:xfrm>
                <a:off x="3133401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9" name="椭圆 24"/>
            <p:cNvGrpSpPr>
              <a:grpSpLocks/>
            </p:cNvGrpSpPr>
            <p:nvPr/>
          </p:nvGrpSpPr>
          <p:grpSpPr bwMode="auto">
            <a:xfrm>
              <a:off x="3328176" y="3480300"/>
              <a:ext cx="292548" cy="256328"/>
              <a:chOff x="3328416" y="3480816"/>
              <a:chExt cx="292608" cy="256032"/>
            </a:xfrm>
          </p:grpSpPr>
          <p:pic>
            <p:nvPicPr>
              <p:cNvPr id="71" name="椭圆 24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328416" y="348081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" name="Text Box 149"/>
              <p:cNvSpPr txBox="1">
                <a:spLocks noChangeArrowheads="1"/>
              </p:cNvSpPr>
              <p:nvPr/>
            </p:nvSpPr>
            <p:spPr bwMode="auto">
              <a:xfrm>
                <a:off x="3415485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0" name="椭圆 25"/>
            <p:cNvGrpSpPr>
              <a:grpSpLocks/>
            </p:cNvGrpSpPr>
            <p:nvPr/>
          </p:nvGrpSpPr>
          <p:grpSpPr bwMode="auto">
            <a:xfrm>
              <a:off x="3620724" y="3480300"/>
              <a:ext cx="286454" cy="256328"/>
              <a:chOff x="3621024" y="3480816"/>
              <a:chExt cx="286512" cy="256032"/>
            </a:xfrm>
          </p:grpSpPr>
          <p:pic>
            <p:nvPicPr>
              <p:cNvPr id="69" name="椭圆 25"/>
              <p:cNvPicPr>
                <a:picLocks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3621024" y="348081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" name="Text Box 152"/>
              <p:cNvSpPr txBox="1">
                <a:spLocks noChangeArrowheads="1"/>
              </p:cNvSpPr>
              <p:nvPr/>
            </p:nvSpPr>
            <p:spPr bwMode="auto">
              <a:xfrm>
                <a:off x="3704514" y="3537195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1" name="椭圆 26"/>
            <p:cNvGrpSpPr>
              <a:grpSpLocks/>
            </p:cNvGrpSpPr>
            <p:nvPr/>
          </p:nvGrpSpPr>
          <p:grpSpPr bwMode="auto">
            <a:xfrm>
              <a:off x="469734" y="3742731"/>
              <a:ext cx="292548" cy="262432"/>
              <a:chOff x="469392" y="3742944"/>
              <a:chExt cx="292608" cy="262128"/>
            </a:xfrm>
          </p:grpSpPr>
          <p:pic>
            <p:nvPicPr>
              <p:cNvPr id="67" name="椭圆 26"/>
              <p:cNvPicPr>
                <a:picLocks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469392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8" name="Text Box 155"/>
              <p:cNvSpPr txBox="1">
                <a:spLocks noChangeArrowheads="1"/>
              </p:cNvSpPr>
              <p:nvPr/>
            </p:nvSpPr>
            <p:spPr bwMode="auto">
              <a:xfrm>
                <a:off x="555687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2" name="椭圆 27"/>
            <p:cNvGrpSpPr>
              <a:grpSpLocks/>
            </p:cNvGrpSpPr>
            <p:nvPr/>
          </p:nvGrpSpPr>
          <p:grpSpPr bwMode="auto">
            <a:xfrm>
              <a:off x="756188" y="3742731"/>
              <a:ext cx="292548" cy="262432"/>
              <a:chOff x="755904" y="3742944"/>
              <a:chExt cx="292608" cy="262128"/>
            </a:xfrm>
          </p:grpSpPr>
          <p:pic>
            <p:nvPicPr>
              <p:cNvPr id="65" name="椭圆 27"/>
              <p:cNvPicPr>
                <a:picLocks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755904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" name="Text Box 158"/>
              <p:cNvSpPr txBox="1">
                <a:spLocks noChangeArrowheads="1"/>
              </p:cNvSpPr>
              <p:nvPr/>
            </p:nvSpPr>
            <p:spPr bwMode="auto">
              <a:xfrm>
                <a:off x="844716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3" name="椭圆 28"/>
            <p:cNvGrpSpPr>
              <a:grpSpLocks/>
            </p:cNvGrpSpPr>
            <p:nvPr/>
          </p:nvGrpSpPr>
          <p:grpSpPr bwMode="auto">
            <a:xfrm>
              <a:off x="1042642" y="3742731"/>
              <a:ext cx="286454" cy="262432"/>
              <a:chOff x="1042416" y="3742944"/>
              <a:chExt cx="286512" cy="262128"/>
            </a:xfrm>
          </p:grpSpPr>
          <p:pic>
            <p:nvPicPr>
              <p:cNvPr id="63" name="椭圆 28"/>
              <p:cNvPicPr>
                <a:picLocks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042416" y="374294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4" name="Text Box 161"/>
              <p:cNvSpPr txBox="1">
                <a:spLocks noChangeArrowheads="1"/>
              </p:cNvSpPr>
              <p:nvPr/>
            </p:nvSpPr>
            <p:spPr bwMode="auto">
              <a:xfrm>
                <a:off x="1126800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4" name="椭圆 29"/>
            <p:cNvGrpSpPr>
              <a:grpSpLocks/>
            </p:cNvGrpSpPr>
            <p:nvPr/>
          </p:nvGrpSpPr>
          <p:grpSpPr bwMode="auto">
            <a:xfrm>
              <a:off x="1329095" y="3742731"/>
              <a:ext cx="292548" cy="262432"/>
              <a:chOff x="1328928" y="3742944"/>
              <a:chExt cx="292608" cy="262128"/>
            </a:xfrm>
          </p:grpSpPr>
          <p:pic>
            <p:nvPicPr>
              <p:cNvPr id="61" name="椭圆 29"/>
              <p:cNvPicPr>
                <a:picLocks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1328928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2" name="Text Box 164"/>
              <p:cNvSpPr txBox="1">
                <a:spLocks noChangeArrowheads="1"/>
              </p:cNvSpPr>
              <p:nvPr/>
            </p:nvSpPr>
            <p:spPr bwMode="auto">
              <a:xfrm>
                <a:off x="1415829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5" name="椭圆 30"/>
            <p:cNvGrpSpPr>
              <a:grpSpLocks/>
            </p:cNvGrpSpPr>
            <p:nvPr/>
          </p:nvGrpSpPr>
          <p:grpSpPr bwMode="auto">
            <a:xfrm>
              <a:off x="1609454" y="3742731"/>
              <a:ext cx="292548" cy="262432"/>
              <a:chOff x="1609344" y="3742944"/>
              <a:chExt cx="292608" cy="262128"/>
            </a:xfrm>
          </p:grpSpPr>
          <p:pic>
            <p:nvPicPr>
              <p:cNvPr id="59" name="椭圆 30"/>
              <p:cNvPicPr>
                <a:picLocks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1609344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Text Box 167"/>
              <p:cNvSpPr txBox="1">
                <a:spLocks noChangeArrowheads="1"/>
              </p:cNvSpPr>
              <p:nvPr/>
            </p:nvSpPr>
            <p:spPr bwMode="auto">
              <a:xfrm>
                <a:off x="1698450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6" name="椭圆 31"/>
            <p:cNvGrpSpPr>
              <a:grpSpLocks/>
            </p:cNvGrpSpPr>
            <p:nvPr/>
          </p:nvGrpSpPr>
          <p:grpSpPr bwMode="auto">
            <a:xfrm>
              <a:off x="1902002" y="3742731"/>
              <a:ext cx="286454" cy="262432"/>
              <a:chOff x="1901952" y="3742944"/>
              <a:chExt cx="286512" cy="262128"/>
            </a:xfrm>
          </p:grpSpPr>
          <p:pic>
            <p:nvPicPr>
              <p:cNvPr id="57" name="椭圆 31"/>
              <p:cNvPicPr>
                <a:picLocks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1901952" y="374294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8" name="Text Box 170"/>
              <p:cNvSpPr txBox="1">
                <a:spLocks noChangeArrowheads="1"/>
              </p:cNvSpPr>
              <p:nvPr/>
            </p:nvSpPr>
            <p:spPr bwMode="auto">
              <a:xfrm>
                <a:off x="1987479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7" name="椭圆 32"/>
            <p:cNvGrpSpPr>
              <a:grpSpLocks/>
            </p:cNvGrpSpPr>
            <p:nvPr/>
          </p:nvGrpSpPr>
          <p:grpSpPr bwMode="auto">
            <a:xfrm>
              <a:off x="2182361" y="3742731"/>
              <a:ext cx="292548" cy="262432"/>
              <a:chOff x="2182368" y="3742944"/>
              <a:chExt cx="292608" cy="262128"/>
            </a:xfrm>
          </p:grpSpPr>
          <p:pic>
            <p:nvPicPr>
              <p:cNvPr id="55" name="椭圆 32"/>
              <p:cNvPicPr>
                <a:picLocks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2182368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6" name="Text Box 173"/>
              <p:cNvSpPr txBox="1">
                <a:spLocks noChangeArrowheads="1"/>
              </p:cNvSpPr>
              <p:nvPr/>
            </p:nvSpPr>
            <p:spPr bwMode="auto">
              <a:xfrm>
                <a:off x="2269563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8" name="椭圆 33"/>
            <p:cNvGrpSpPr>
              <a:grpSpLocks/>
            </p:cNvGrpSpPr>
            <p:nvPr/>
          </p:nvGrpSpPr>
          <p:grpSpPr bwMode="auto">
            <a:xfrm>
              <a:off x="2474910" y="3742731"/>
              <a:ext cx="286454" cy="262432"/>
              <a:chOff x="2474976" y="3742944"/>
              <a:chExt cx="286512" cy="262128"/>
            </a:xfrm>
          </p:grpSpPr>
          <p:pic>
            <p:nvPicPr>
              <p:cNvPr id="53" name="椭圆 33"/>
              <p:cNvPicPr>
                <a:picLocks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2474976" y="374294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4" name="Text Box 176"/>
              <p:cNvSpPr txBox="1">
                <a:spLocks noChangeArrowheads="1"/>
              </p:cNvSpPr>
              <p:nvPr/>
            </p:nvSpPr>
            <p:spPr bwMode="auto">
              <a:xfrm>
                <a:off x="2558592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9" name="椭圆 34"/>
            <p:cNvGrpSpPr>
              <a:grpSpLocks/>
            </p:cNvGrpSpPr>
            <p:nvPr/>
          </p:nvGrpSpPr>
          <p:grpSpPr bwMode="auto">
            <a:xfrm>
              <a:off x="2755268" y="3742731"/>
              <a:ext cx="292548" cy="262432"/>
              <a:chOff x="2755392" y="3742944"/>
              <a:chExt cx="292608" cy="262128"/>
            </a:xfrm>
          </p:grpSpPr>
          <p:pic>
            <p:nvPicPr>
              <p:cNvPr id="51" name="椭圆 34"/>
              <p:cNvPicPr>
                <a:picLocks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2755392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" name="Text Box 179"/>
              <p:cNvSpPr txBox="1">
                <a:spLocks noChangeArrowheads="1"/>
              </p:cNvSpPr>
              <p:nvPr/>
            </p:nvSpPr>
            <p:spPr bwMode="auto">
              <a:xfrm>
                <a:off x="2843318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0" name="椭圆 35"/>
            <p:cNvGrpSpPr>
              <a:grpSpLocks/>
            </p:cNvGrpSpPr>
            <p:nvPr/>
          </p:nvGrpSpPr>
          <p:grpSpPr bwMode="auto">
            <a:xfrm>
              <a:off x="3047817" y="3742731"/>
              <a:ext cx="286454" cy="262432"/>
              <a:chOff x="3048000" y="3742944"/>
              <a:chExt cx="286512" cy="262128"/>
            </a:xfrm>
          </p:grpSpPr>
          <p:pic>
            <p:nvPicPr>
              <p:cNvPr id="49" name="椭圆 35"/>
              <p:cNvPicPr>
                <a:picLocks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3048000" y="374294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Text Box 182"/>
              <p:cNvSpPr txBox="1">
                <a:spLocks noChangeArrowheads="1"/>
              </p:cNvSpPr>
              <p:nvPr/>
            </p:nvSpPr>
            <p:spPr bwMode="auto">
              <a:xfrm>
                <a:off x="3132347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1" name="椭圆 36"/>
            <p:cNvGrpSpPr>
              <a:grpSpLocks/>
            </p:cNvGrpSpPr>
            <p:nvPr/>
          </p:nvGrpSpPr>
          <p:grpSpPr bwMode="auto">
            <a:xfrm>
              <a:off x="3328176" y="3742731"/>
              <a:ext cx="286454" cy="262432"/>
              <a:chOff x="3328416" y="3742944"/>
              <a:chExt cx="286512" cy="262128"/>
            </a:xfrm>
          </p:grpSpPr>
          <p:pic>
            <p:nvPicPr>
              <p:cNvPr id="47" name="椭圆 36"/>
              <p:cNvPicPr>
                <a:picLocks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3328416" y="374294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8" name="Text Box 185"/>
              <p:cNvSpPr txBox="1">
                <a:spLocks noChangeArrowheads="1"/>
              </p:cNvSpPr>
              <p:nvPr/>
            </p:nvSpPr>
            <p:spPr bwMode="auto">
              <a:xfrm>
                <a:off x="3414432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2" name="椭圆 37"/>
            <p:cNvGrpSpPr>
              <a:grpSpLocks/>
            </p:cNvGrpSpPr>
            <p:nvPr/>
          </p:nvGrpSpPr>
          <p:grpSpPr bwMode="auto">
            <a:xfrm>
              <a:off x="3614629" y="3742731"/>
              <a:ext cx="292548" cy="262432"/>
              <a:chOff x="3614928" y="3742944"/>
              <a:chExt cx="292608" cy="262128"/>
            </a:xfrm>
          </p:grpSpPr>
          <p:pic>
            <p:nvPicPr>
              <p:cNvPr id="45" name="椭圆 37"/>
              <p:cNvPicPr>
                <a:picLocks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3614928" y="374294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 Box 188"/>
              <p:cNvSpPr txBox="1">
                <a:spLocks noChangeArrowheads="1"/>
              </p:cNvSpPr>
              <p:nvPr/>
            </p:nvSpPr>
            <p:spPr bwMode="auto">
              <a:xfrm>
                <a:off x="3703461" y="3801878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3" name="椭圆 62"/>
            <p:cNvGrpSpPr>
              <a:grpSpLocks/>
            </p:cNvGrpSpPr>
            <p:nvPr/>
          </p:nvGrpSpPr>
          <p:grpSpPr bwMode="auto">
            <a:xfrm>
              <a:off x="3888893" y="3468094"/>
              <a:ext cx="292548" cy="262432"/>
              <a:chOff x="3889248" y="3468624"/>
              <a:chExt cx="292608" cy="262128"/>
            </a:xfrm>
          </p:grpSpPr>
          <p:pic>
            <p:nvPicPr>
              <p:cNvPr id="43" name="椭圆 62"/>
              <p:cNvPicPr>
                <a:picLocks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3889248" y="3468624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Text Box 191"/>
              <p:cNvSpPr txBox="1">
                <a:spLocks noChangeArrowheads="1"/>
              </p:cNvSpPr>
              <p:nvPr/>
            </p:nvSpPr>
            <p:spPr bwMode="auto">
              <a:xfrm>
                <a:off x="3977404" y="3528609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4" name="椭圆 63"/>
            <p:cNvGrpSpPr>
              <a:grpSpLocks/>
            </p:cNvGrpSpPr>
            <p:nvPr/>
          </p:nvGrpSpPr>
          <p:grpSpPr bwMode="auto">
            <a:xfrm>
              <a:off x="4181442" y="3468094"/>
              <a:ext cx="286454" cy="262432"/>
              <a:chOff x="4181856" y="3468624"/>
              <a:chExt cx="286512" cy="262128"/>
            </a:xfrm>
          </p:grpSpPr>
          <p:pic>
            <p:nvPicPr>
              <p:cNvPr id="41" name="椭圆 63"/>
              <p:cNvPicPr>
                <a:picLocks noChangeArrowheads="1"/>
              </p:cNvPicPr>
              <p:nvPr/>
            </p:nvPicPr>
            <p:blipFill>
              <a:blip r:embed="rId28" cstate="print"/>
              <a:srcRect/>
              <a:stretch>
                <a:fillRect/>
              </a:stretch>
            </p:blipFill>
            <p:spPr bwMode="auto">
              <a:xfrm>
                <a:off x="4181856" y="3468624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Text Box 194"/>
              <p:cNvSpPr txBox="1">
                <a:spLocks noChangeArrowheads="1"/>
              </p:cNvSpPr>
              <p:nvPr/>
            </p:nvSpPr>
            <p:spPr bwMode="auto">
              <a:xfrm>
                <a:off x="4266433" y="3528609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5" name="椭圆 64"/>
            <p:cNvGrpSpPr>
              <a:grpSpLocks/>
            </p:cNvGrpSpPr>
            <p:nvPr/>
          </p:nvGrpSpPr>
          <p:grpSpPr bwMode="auto">
            <a:xfrm>
              <a:off x="3888893" y="3736628"/>
              <a:ext cx="292548" cy="256328"/>
              <a:chOff x="3889248" y="3736848"/>
              <a:chExt cx="292608" cy="256032"/>
            </a:xfrm>
          </p:grpSpPr>
          <p:pic>
            <p:nvPicPr>
              <p:cNvPr id="39" name="椭圆 64"/>
              <p:cNvPicPr>
                <a:picLocks noChangeArrowheads="1"/>
              </p:cNvPicPr>
              <p:nvPr/>
            </p:nvPicPr>
            <p:blipFill>
              <a:blip r:embed="rId29" cstate="print"/>
              <a:srcRect/>
              <a:stretch>
                <a:fillRect/>
              </a:stretch>
            </p:blipFill>
            <p:spPr bwMode="auto">
              <a:xfrm>
                <a:off x="3889248" y="3736848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" name="Text Box 197"/>
              <p:cNvSpPr txBox="1">
                <a:spLocks noChangeArrowheads="1"/>
              </p:cNvSpPr>
              <p:nvPr/>
            </p:nvSpPr>
            <p:spPr bwMode="auto">
              <a:xfrm>
                <a:off x="3976350" y="3793291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36" name="椭圆 65"/>
            <p:cNvGrpSpPr>
              <a:grpSpLocks/>
            </p:cNvGrpSpPr>
            <p:nvPr/>
          </p:nvGrpSpPr>
          <p:grpSpPr bwMode="auto">
            <a:xfrm>
              <a:off x="4181442" y="3736628"/>
              <a:ext cx="286454" cy="256328"/>
              <a:chOff x="4181856" y="3736848"/>
              <a:chExt cx="286512" cy="256032"/>
            </a:xfrm>
          </p:grpSpPr>
          <p:pic>
            <p:nvPicPr>
              <p:cNvPr id="37" name="椭圆 65"/>
              <p:cNvPicPr>
                <a:picLocks noChangeArrowheads="1"/>
              </p:cNvPicPr>
              <p:nvPr/>
            </p:nvPicPr>
            <p:blipFill>
              <a:blip r:embed="rId30" cstate="print"/>
              <a:srcRect/>
              <a:stretch>
                <a:fillRect/>
              </a:stretch>
            </p:blipFill>
            <p:spPr bwMode="auto">
              <a:xfrm>
                <a:off x="4181856" y="3736848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" name="Text Box 200"/>
              <p:cNvSpPr txBox="1">
                <a:spLocks noChangeArrowheads="1"/>
              </p:cNvSpPr>
              <p:nvPr/>
            </p:nvSpPr>
            <p:spPr bwMode="auto">
              <a:xfrm>
                <a:off x="4265379" y="3793291"/>
                <a:ext cx="122943" cy="1053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93" name="组合 103"/>
          <p:cNvGrpSpPr>
            <a:grpSpLocks/>
          </p:cNvGrpSpPr>
          <p:nvPr/>
        </p:nvGrpSpPr>
        <p:grpSpPr bwMode="auto">
          <a:xfrm>
            <a:off x="5000229" y="3967485"/>
            <a:ext cx="3325812" cy="679450"/>
            <a:chOff x="4996261" y="3321763"/>
            <a:chExt cx="3325331" cy="678741"/>
          </a:xfrm>
        </p:grpSpPr>
        <p:grpSp>
          <p:nvGrpSpPr>
            <p:cNvPr id="94" name="椭圆 66"/>
            <p:cNvGrpSpPr>
              <a:grpSpLocks/>
            </p:cNvGrpSpPr>
            <p:nvPr/>
          </p:nvGrpSpPr>
          <p:grpSpPr bwMode="auto">
            <a:xfrm>
              <a:off x="4938166" y="3286494"/>
              <a:ext cx="286471" cy="255765"/>
              <a:chOff x="4937760" y="3285744"/>
              <a:chExt cx="286512" cy="256032"/>
            </a:xfrm>
          </p:grpSpPr>
          <p:pic>
            <p:nvPicPr>
              <p:cNvPr id="200" name="椭圆 66"/>
              <p:cNvPicPr>
                <a:picLocks noChangeArrowheads="1"/>
              </p:cNvPicPr>
              <p:nvPr/>
            </p:nvPicPr>
            <p:blipFill>
              <a:blip r:embed="rId31" cstate="print"/>
              <a:srcRect/>
              <a:stretch>
                <a:fillRect/>
              </a:stretch>
            </p:blipFill>
            <p:spPr bwMode="auto">
              <a:xfrm>
                <a:off x="4937760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1" name="Text Box 11"/>
              <p:cNvSpPr txBox="1">
                <a:spLocks noChangeArrowheads="1"/>
              </p:cNvSpPr>
              <p:nvPr/>
            </p:nvSpPr>
            <p:spPr bwMode="auto">
              <a:xfrm>
                <a:off x="5021324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95" name="椭圆 67"/>
            <p:cNvGrpSpPr>
              <a:grpSpLocks/>
            </p:cNvGrpSpPr>
            <p:nvPr/>
          </p:nvGrpSpPr>
          <p:grpSpPr bwMode="auto">
            <a:xfrm>
              <a:off x="5224637" y="3286494"/>
              <a:ext cx="286471" cy="255765"/>
              <a:chOff x="5224272" y="3285744"/>
              <a:chExt cx="286512" cy="256032"/>
            </a:xfrm>
          </p:grpSpPr>
          <p:pic>
            <p:nvPicPr>
              <p:cNvPr id="198" name="椭圆 67"/>
              <p:cNvPicPr>
                <a:picLocks noChangeArrowheads="1"/>
              </p:cNvPicPr>
              <p:nvPr/>
            </p:nvPicPr>
            <p:blipFill>
              <a:blip r:embed="rId32" cstate="print"/>
              <a:srcRect/>
              <a:stretch>
                <a:fillRect/>
              </a:stretch>
            </p:blipFill>
            <p:spPr bwMode="auto">
              <a:xfrm>
                <a:off x="5224272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9" name="Text Box 14"/>
              <p:cNvSpPr txBox="1">
                <a:spLocks noChangeArrowheads="1"/>
              </p:cNvSpPr>
              <p:nvPr/>
            </p:nvSpPr>
            <p:spPr bwMode="auto">
              <a:xfrm>
                <a:off x="5310336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96" name="椭圆 68"/>
            <p:cNvGrpSpPr>
              <a:grpSpLocks/>
            </p:cNvGrpSpPr>
            <p:nvPr/>
          </p:nvGrpSpPr>
          <p:grpSpPr bwMode="auto">
            <a:xfrm>
              <a:off x="5505012" y="3286494"/>
              <a:ext cx="292566" cy="255765"/>
              <a:chOff x="5504688" y="3285744"/>
              <a:chExt cx="292608" cy="256032"/>
            </a:xfrm>
          </p:grpSpPr>
          <p:pic>
            <p:nvPicPr>
              <p:cNvPr id="196" name="椭圆 68"/>
              <p:cNvPicPr>
                <a:picLocks noChangeArrowheads="1"/>
              </p:cNvPicPr>
              <p:nvPr/>
            </p:nvPicPr>
            <p:blipFill>
              <a:blip r:embed="rId33" cstate="print"/>
              <a:srcRect/>
              <a:stretch>
                <a:fillRect/>
              </a:stretch>
            </p:blipFill>
            <p:spPr bwMode="auto">
              <a:xfrm>
                <a:off x="5504688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7" name="Text Box 17"/>
              <p:cNvSpPr txBox="1">
                <a:spLocks noChangeArrowheads="1"/>
              </p:cNvSpPr>
              <p:nvPr/>
            </p:nvSpPr>
            <p:spPr bwMode="auto">
              <a:xfrm>
                <a:off x="5592404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97" name="椭圆 69"/>
            <p:cNvGrpSpPr>
              <a:grpSpLocks/>
            </p:cNvGrpSpPr>
            <p:nvPr/>
          </p:nvGrpSpPr>
          <p:grpSpPr bwMode="auto">
            <a:xfrm>
              <a:off x="5797578" y="3286494"/>
              <a:ext cx="286471" cy="255765"/>
              <a:chOff x="5797296" y="3285744"/>
              <a:chExt cx="286512" cy="256032"/>
            </a:xfrm>
          </p:grpSpPr>
          <p:pic>
            <p:nvPicPr>
              <p:cNvPr id="194" name="椭圆 69"/>
              <p:cNvPicPr>
                <a:picLocks noChangeArrowheads="1"/>
              </p:cNvPicPr>
              <p:nvPr/>
            </p:nvPicPr>
            <p:blipFill>
              <a:blip r:embed="rId34" cstate="print"/>
              <a:srcRect/>
              <a:stretch>
                <a:fillRect/>
              </a:stretch>
            </p:blipFill>
            <p:spPr bwMode="auto">
              <a:xfrm>
                <a:off x="5797296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5" name="Text Box 20"/>
              <p:cNvSpPr txBox="1">
                <a:spLocks noChangeArrowheads="1"/>
              </p:cNvSpPr>
              <p:nvPr/>
            </p:nvSpPr>
            <p:spPr bwMode="auto">
              <a:xfrm>
                <a:off x="5881415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98" name="椭圆 70"/>
            <p:cNvGrpSpPr>
              <a:grpSpLocks/>
            </p:cNvGrpSpPr>
            <p:nvPr/>
          </p:nvGrpSpPr>
          <p:grpSpPr bwMode="auto">
            <a:xfrm>
              <a:off x="6077954" y="3286494"/>
              <a:ext cx="292566" cy="255765"/>
              <a:chOff x="6077712" y="3285744"/>
              <a:chExt cx="292608" cy="256032"/>
            </a:xfrm>
          </p:grpSpPr>
          <p:pic>
            <p:nvPicPr>
              <p:cNvPr id="192" name="椭圆 70"/>
              <p:cNvPicPr>
                <a:picLocks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>
                <a:off x="6077712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3" name="Text Box 23"/>
              <p:cNvSpPr txBox="1">
                <a:spLocks noChangeArrowheads="1"/>
              </p:cNvSpPr>
              <p:nvPr/>
            </p:nvSpPr>
            <p:spPr bwMode="auto">
              <a:xfrm>
                <a:off x="6164019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99" name="椭圆 71"/>
            <p:cNvGrpSpPr>
              <a:grpSpLocks/>
            </p:cNvGrpSpPr>
            <p:nvPr/>
          </p:nvGrpSpPr>
          <p:grpSpPr bwMode="auto">
            <a:xfrm>
              <a:off x="6364424" y="3286494"/>
              <a:ext cx="292566" cy="255765"/>
              <a:chOff x="6364224" y="3285744"/>
              <a:chExt cx="292608" cy="256032"/>
            </a:xfrm>
          </p:grpSpPr>
          <p:pic>
            <p:nvPicPr>
              <p:cNvPr id="190" name="椭圆 71"/>
              <p:cNvPicPr>
                <a:picLocks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>
                <a:off x="6364224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1" name="Text Box 26"/>
              <p:cNvSpPr txBox="1">
                <a:spLocks noChangeArrowheads="1"/>
              </p:cNvSpPr>
              <p:nvPr/>
            </p:nvSpPr>
            <p:spPr bwMode="auto">
              <a:xfrm>
                <a:off x="6453031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0" name="椭圆 72"/>
            <p:cNvGrpSpPr>
              <a:grpSpLocks/>
            </p:cNvGrpSpPr>
            <p:nvPr/>
          </p:nvGrpSpPr>
          <p:grpSpPr bwMode="auto">
            <a:xfrm>
              <a:off x="6650895" y="3286494"/>
              <a:ext cx="286471" cy="255765"/>
              <a:chOff x="6650736" y="3285744"/>
              <a:chExt cx="286512" cy="256032"/>
            </a:xfrm>
          </p:grpSpPr>
          <p:pic>
            <p:nvPicPr>
              <p:cNvPr id="188" name="椭圆 72"/>
              <p:cNvPicPr>
                <a:picLocks noChangeArrowheads="1"/>
              </p:cNvPicPr>
              <p:nvPr/>
            </p:nvPicPr>
            <p:blipFill>
              <a:blip r:embed="rId37" cstate="print"/>
              <a:srcRect/>
              <a:stretch>
                <a:fillRect/>
              </a:stretch>
            </p:blipFill>
            <p:spPr bwMode="auto">
              <a:xfrm>
                <a:off x="6650736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9" name="Text Box 29"/>
              <p:cNvSpPr txBox="1">
                <a:spLocks noChangeArrowheads="1"/>
              </p:cNvSpPr>
              <p:nvPr/>
            </p:nvSpPr>
            <p:spPr bwMode="auto">
              <a:xfrm>
                <a:off x="6735099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1" name="椭圆 73"/>
            <p:cNvGrpSpPr>
              <a:grpSpLocks/>
            </p:cNvGrpSpPr>
            <p:nvPr/>
          </p:nvGrpSpPr>
          <p:grpSpPr bwMode="auto">
            <a:xfrm>
              <a:off x="6937365" y="3286494"/>
              <a:ext cx="292566" cy="255765"/>
              <a:chOff x="6937248" y="3285744"/>
              <a:chExt cx="292608" cy="256032"/>
            </a:xfrm>
          </p:grpSpPr>
          <p:pic>
            <p:nvPicPr>
              <p:cNvPr id="186" name="椭圆 73"/>
              <p:cNvPicPr>
                <a:picLocks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>
                <a:off x="6937248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7" name="Text Box 32"/>
              <p:cNvSpPr txBox="1">
                <a:spLocks noChangeArrowheads="1"/>
              </p:cNvSpPr>
              <p:nvPr/>
            </p:nvSpPr>
            <p:spPr bwMode="auto">
              <a:xfrm>
                <a:off x="7024111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2" name="椭圆 74"/>
            <p:cNvGrpSpPr>
              <a:grpSpLocks/>
            </p:cNvGrpSpPr>
            <p:nvPr/>
          </p:nvGrpSpPr>
          <p:grpSpPr bwMode="auto">
            <a:xfrm>
              <a:off x="7223836" y="3286494"/>
              <a:ext cx="286471" cy="255765"/>
              <a:chOff x="7223760" y="3285744"/>
              <a:chExt cx="286512" cy="256032"/>
            </a:xfrm>
          </p:grpSpPr>
          <p:pic>
            <p:nvPicPr>
              <p:cNvPr id="184" name="椭圆 74"/>
              <p:cNvPicPr>
                <a:picLocks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7223760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5" name="Text Box 35"/>
              <p:cNvSpPr txBox="1">
                <a:spLocks noChangeArrowheads="1"/>
              </p:cNvSpPr>
              <p:nvPr/>
            </p:nvSpPr>
            <p:spPr bwMode="auto">
              <a:xfrm>
                <a:off x="7308820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3" name="椭圆 75"/>
            <p:cNvGrpSpPr>
              <a:grpSpLocks/>
            </p:cNvGrpSpPr>
            <p:nvPr/>
          </p:nvGrpSpPr>
          <p:grpSpPr bwMode="auto">
            <a:xfrm>
              <a:off x="7510306" y="3286494"/>
              <a:ext cx="292566" cy="255765"/>
              <a:chOff x="7510272" y="3285744"/>
              <a:chExt cx="292608" cy="256032"/>
            </a:xfrm>
          </p:grpSpPr>
          <p:pic>
            <p:nvPicPr>
              <p:cNvPr id="182" name="椭圆 75"/>
              <p:cNvPicPr>
                <a:picLocks noChangeArrowheads="1"/>
              </p:cNvPicPr>
              <p:nvPr/>
            </p:nvPicPr>
            <p:blipFill>
              <a:blip r:embed="rId40" cstate="print"/>
              <a:srcRect/>
              <a:stretch>
                <a:fillRect/>
              </a:stretch>
            </p:blipFill>
            <p:spPr bwMode="auto">
              <a:xfrm>
                <a:off x="7510272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3" name="Text Box 38"/>
              <p:cNvSpPr txBox="1">
                <a:spLocks noChangeArrowheads="1"/>
              </p:cNvSpPr>
              <p:nvPr/>
            </p:nvSpPr>
            <p:spPr bwMode="auto">
              <a:xfrm>
                <a:off x="7597832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4" name="椭圆 76"/>
            <p:cNvGrpSpPr>
              <a:grpSpLocks/>
            </p:cNvGrpSpPr>
            <p:nvPr/>
          </p:nvGrpSpPr>
          <p:grpSpPr bwMode="auto">
            <a:xfrm>
              <a:off x="7790682" y="3286494"/>
              <a:ext cx="292566" cy="255765"/>
              <a:chOff x="7790688" y="3285744"/>
              <a:chExt cx="292608" cy="256032"/>
            </a:xfrm>
          </p:grpSpPr>
          <p:pic>
            <p:nvPicPr>
              <p:cNvPr id="180" name="椭圆 76"/>
              <p:cNvPicPr>
                <a:picLocks noChangeArrowheads="1"/>
              </p:cNvPicPr>
              <p:nvPr/>
            </p:nvPicPr>
            <p:blipFill>
              <a:blip r:embed="rId41" cstate="print"/>
              <a:srcRect/>
              <a:stretch>
                <a:fillRect/>
              </a:stretch>
            </p:blipFill>
            <p:spPr bwMode="auto">
              <a:xfrm>
                <a:off x="7790688" y="3285744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1" name="Text Box 41"/>
              <p:cNvSpPr txBox="1">
                <a:spLocks noChangeArrowheads="1"/>
              </p:cNvSpPr>
              <p:nvPr/>
            </p:nvSpPr>
            <p:spPr bwMode="auto">
              <a:xfrm>
                <a:off x="7879899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5" name="椭圆 77"/>
            <p:cNvGrpSpPr>
              <a:grpSpLocks/>
            </p:cNvGrpSpPr>
            <p:nvPr/>
          </p:nvGrpSpPr>
          <p:grpSpPr bwMode="auto">
            <a:xfrm>
              <a:off x="8083247" y="3286494"/>
              <a:ext cx="286471" cy="255765"/>
              <a:chOff x="8083296" y="3285744"/>
              <a:chExt cx="286512" cy="256032"/>
            </a:xfrm>
          </p:grpSpPr>
          <p:pic>
            <p:nvPicPr>
              <p:cNvPr id="178" name="椭圆 77"/>
              <p:cNvPicPr>
                <a:picLocks noChangeArrowheads="1"/>
              </p:cNvPicPr>
              <p:nvPr/>
            </p:nvPicPr>
            <p:blipFill>
              <a:blip r:embed="rId42" cstate="print"/>
              <a:srcRect/>
              <a:stretch>
                <a:fillRect/>
              </a:stretch>
            </p:blipFill>
            <p:spPr bwMode="auto">
              <a:xfrm>
                <a:off x="8083296" y="3285744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9" name="Text Box 44"/>
              <p:cNvSpPr txBox="1">
                <a:spLocks noChangeArrowheads="1"/>
              </p:cNvSpPr>
              <p:nvPr/>
            </p:nvSpPr>
            <p:spPr bwMode="auto">
              <a:xfrm>
                <a:off x="8168911" y="3342920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6" name="椭圆 78"/>
            <p:cNvGrpSpPr>
              <a:grpSpLocks/>
            </p:cNvGrpSpPr>
            <p:nvPr/>
          </p:nvGrpSpPr>
          <p:grpSpPr bwMode="auto">
            <a:xfrm>
              <a:off x="4938166" y="3536169"/>
              <a:ext cx="286471" cy="261854"/>
              <a:chOff x="4937760" y="3535680"/>
              <a:chExt cx="286512" cy="262128"/>
            </a:xfrm>
          </p:grpSpPr>
          <p:pic>
            <p:nvPicPr>
              <p:cNvPr id="176" name="椭圆 78"/>
              <p:cNvPicPr>
                <a:picLocks noChangeArrowheads="1"/>
              </p:cNvPicPr>
              <p:nvPr/>
            </p:nvPicPr>
            <p:blipFill>
              <a:blip r:embed="rId43" cstate="print"/>
              <a:srcRect/>
              <a:stretch>
                <a:fillRect/>
              </a:stretch>
            </p:blipFill>
            <p:spPr bwMode="auto">
              <a:xfrm>
                <a:off x="4937760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7" name="Text Box 47"/>
              <p:cNvSpPr txBox="1">
                <a:spLocks noChangeArrowheads="1"/>
              </p:cNvSpPr>
              <p:nvPr/>
            </p:nvSpPr>
            <p:spPr bwMode="auto">
              <a:xfrm>
                <a:off x="5021324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7" name="椭圆 79"/>
            <p:cNvGrpSpPr>
              <a:grpSpLocks/>
            </p:cNvGrpSpPr>
            <p:nvPr/>
          </p:nvGrpSpPr>
          <p:grpSpPr bwMode="auto">
            <a:xfrm>
              <a:off x="5224637" y="3536169"/>
              <a:ext cx="286471" cy="261854"/>
              <a:chOff x="5224272" y="3535680"/>
              <a:chExt cx="286512" cy="262128"/>
            </a:xfrm>
          </p:grpSpPr>
          <p:pic>
            <p:nvPicPr>
              <p:cNvPr id="174" name="椭圆 79"/>
              <p:cNvPicPr>
                <a:picLocks noChangeArrowheads="1"/>
              </p:cNvPicPr>
              <p:nvPr/>
            </p:nvPicPr>
            <p:blipFill>
              <a:blip r:embed="rId44" cstate="print"/>
              <a:srcRect/>
              <a:stretch>
                <a:fillRect/>
              </a:stretch>
            </p:blipFill>
            <p:spPr bwMode="auto">
              <a:xfrm>
                <a:off x="5224272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5" name="Text Box 50"/>
              <p:cNvSpPr txBox="1">
                <a:spLocks noChangeArrowheads="1"/>
              </p:cNvSpPr>
              <p:nvPr/>
            </p:nvSpPr>
            <p:spPr bwMode="auto">
              <a:xfrm>
                <a:off x="5310336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8" name="椭圆 80"/>
            <p:cNvGrpSpPr>
              <a:grpSpLocks/>
            </p:cNvGrpSpPr>
            <p:nvPr/>
          </p:nvGrpSpPr>
          <p:grpSpPr bwMode="auto">
            <a:xfrm>
              <a:off x="5505012" y="3536169"/>
              <a:ext cx="292566" cy="261854"/>
              <a:chOff x="5504688" y="3535680"/>
              <a:chExt cx="292608" cy="262128"/>
            </a:xfrm>
          </p:grpSpPr>
          <p:pic>
            <p:nvPicPr>
              <p:cNvPr id="172" name="椭圆 80"/>
              <p:cNvPicPr>
                <a:picLocks noChangeArrowheads="1"/>
              </p:cNvPicPr>
              <p:nvPr/>
            </p:nvPicPr>
            <p:blipFill>
              <a:blip r:embed="rId45" cstate="print"/>
              <a:srcRect/>
              <a:stretch>
                <a:fillRect/>
              </a:stretch>
            </p:blipFill>
            <p:spPr bwMode="auto">
              <a:xfrm>
                <a:off x="5504688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3" name="Text Box 53"/>
              <p:cNvSpPr txBox="1">
                <a:spLocks noChangeArrowheads="1"/>
              </p:cNvSpPr>
              <p:nvPr/>
            </p:nvSpPr>
            <p:spPr bwMode="auto">
              <a:xfrm>
                <a:off x="5592404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09" name="椭圆 81"/>
            <p:cNvGrpSpPr>
              <a:grpSpLocks/>
            </p:cNvGrpSpPr>
            <p:nvPr/>
          </p:nvGrpSpPr>
          <p:grpSpPr bwMode="auto">
            <a:xfrm>
              <a:off x="5797578" y="3536169"/>
              <a:ext cx="286471" cy="261854"/>
              <a:chOff x="5797296" y="3535680"/>
              <a:chExt cx="286512" cy="262128"/>
            </a:xfrm>
          </p:grpSpPr>
          <p:pic>
            <p:nvPicPr>
              <p:cNvPr id="170" name="椭圆 81"/>
              <p:cNvPicPr>
                <a:picLocks noChangeArrowheads="1"/>
              </p:cNvPicPr>
              <p:nvPr/>
            </p:nvPicPr>
            <p:blipFill>
              <a:blip r:embed="rId46" cstate="print"/>
              <a:srcRect/>
              <a:stretch>
                <a:fillRect/>
              </a:stretch>
            </p:blipFill>
            <p:spPr bwMode="auto">
              <a:xfrm>
                <a:off x="5797296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1" name="Text Box 56"/>
              <p:cNvSpPr txBox="1">
                <a:spLocks noChangeArrowheads="1"/>
              </p:cNvSpPr>
              <p:nvPr/>
            </p:nvSpPr>
            <p:spPr bwMode="auto">
              <a:xfrm>
                <a:off x="5881415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0" name="椭圆 82"/>
            <p:cNvGrpSpPr>
              <a:grpSpLocks/>
            </p:cNvGrpSpPr>
            <p:nvPr/>
          </p:nvGrpSpPr>
          <p:grpSpPr bwMode="auto">
            <a:xfrm>
              <a:off x="6077954" y="3536169"/>
              <a:ext cx="292566" cy="261854"/>
              <a:chOff x="6077712" y="3535680"/>
              <a:chExt cx="292608" cy="262128"/>
            </a:xfrm>
          </p:grpSpPr>
          <p:pic>
            <p:nvPicPr>
              <p:cNvPr id="168" name="椭圆 82"/>
              <p:cNvPicPr>
                <a:picLocks noChangeArrowheads="1"/>
              </p:cNvPicPr>
              <p:nvPr/>
            </p:nvPicPr>
            <p:blipFill>
              <a:blip r:embed="rId47" cstate="print"/>
              <a:srcRect/>
              <a:stretch>
                <a:fillRect/>
              </a:stretch>
            </p:blipFill>
            <p:spPr bwMode="auto">
              <a:xfrm>
                <a:off x="6077712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9" name="Text Box 59"/>
              <p:cNvSpPr txBox="1">
                <a:spLocks noChangeArrowheads="1"/>
              </p:cNvSpPr>
              <p:nvPr/>
            </p:nvSpPr>
            <p:spPr bwMode="auto">
              <a:xfrm>
                <a:off x="6164019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1" name="椭圆 83"/>
            <p:cNvGrpSpPr>
              <a:grpSpLocks/>
            </p:cNvGrpSpPr>
            <p:nvPr/>
          </p:nvGrpSpPr>
          <p:grpSpPr bwMode="auto">
            <a:xfrm>
              <a:off x="6364424" y="3536169"/>
              <a:ext cx="292566" cy="261854"/>
              <a:chOff x="6364224" y="3535680"/>
              <a:chExt cx="292608" cy="262128"/>
            </a:xfrm>
          </p:grpSpPr>
          <p:pic>
            <p:nvPicPr>
              <p:cNvPr id="166" name="椭圆 83"/>
              <p:cNvPicPr>
                <a:picLocks noChangeArrowheads="1"/>
              </p:cNvPicPr>
              <p:nvPr/>
            </p:nvPicPr>
            <p:blipFill>
              <a:blip r:embed="rId48" cstate="print"/>
              <a:srcRect/>
              <a:stretch>
                <a:fillRect/>
              </a:stretch>
            </p:blipFill>
            <p:spPr bwMode="auto">
              <a:xfrm>
                <a:off x="6364224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7" name="Text Box 62"/>
              <p:cNvSpPr txBox="1">
                <a:spLocks noChangeArrowheads="1"/>
              </p:cNvSpPr>
              <p:nvPr/>
            </p:nvSpPr>
            <p:spPr bwMode="auto">
              <a:xfrm>
                <a:off x="6453031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2" name="椭圆 84"/>
            <p:cNvGrpSpPr>
              <a:grpSpLocks/>
            </p:cNvGrpSpPr>
            <p:nvPr/>
          </p:nvGrpSpPr>
          <p:grpSpPr bwMode="auto">
            <a:xfrm>
              <a:off x="6650895" y="3536169"/>
              <a:ext cx="286471" cy="261854"/>
              <a:chOff x="6650736" y="3535680"/>
              <a:chExt cx="286512" cy="262128"/>
            </a:xfrm>
          </p:grpSpPr>
          <p:pic>
            <p:nvPicPr>
              <p:cNvPr id="164" name="椭圆 84"/>
              <p:cNvPicPr>
                <a:picLocks noChangeArrowheads="1"/>
              </p:cNvPicPr>
              <p:nvPr/>
            </p:nvPicPr>
            <p:blipFill>
              <a:blip r:embed="rId49" cstate="print"/>
              <a:srcRect/>
              <a:stretch>
                <a:fillRect/>
              </a:stretch>
            </p:blipFill>
            <p:spPr bwMode="auto">
              <a:xfrm>
                <a:off x="6650736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5" name="Text Box 65"/>
              <p:cNvSpPr txBox="1">
                <a:spLocks noChangeArrowheads="1"/>
              </p:cNvSpPr>
              <p:nvPr/>
            </p:nvSpPr>
            <p:spPr bwMode="auto">
              <a:xfrm>
                <a:off x="6735099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3" name="椭圆 85"/>
            <p:cNvGrpSpPr>
              <a:grpSpLocks/>
            </p:cNvGrpSpPr>
            <p:nvPr/>
          </p:nvGrpSpPr>
          <p:grpSpPr bwMode="auto">
            <a:xfrm>
              <a:off x="6937365" y="3536169"/>
              <a:ext cx="292566" cy="261854"/>
              <a:chOff x="6937248" y="3535680"/>
              <a:chExt cx="292608" cy="262128"/>
            </a:xfrm>
          </p:grpSpPr>
          <p:pic>
            <p:nvPicPr>
              <p:cNvPr id="162" name="椭圆 85"/>
              <p:cNvPicPr>
                <a:picLocks noChangeArrowheads="1"/>
              </p:cNvPicPr>
              <p:nvPr/>
            </p:nvPicPr>
            <p:blipFill>
              <a:blip r:embed="rId50" cstate="print"/>
              <a:srcRect/>
              <a:stretch>
                <a:fillRect/>
              </a:stretch>
            </p:blipFill>
            <p:spPr bwMode="auto">
              <a:xfrm>
                <a:off x="6937248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" name="Text Box 68"/>
              <p:cNvSpPr txBox="1">
                <a:spLocks noChangeArrowheads="1"/>
              </p:cNvSpPr>
              <p:nvPr/>
            </p:nvSpPr>
            <p:spPr bwMode="auto">
              <a:xfrm>
                <a:off x="7024111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4" name="椭圆 86"/>
            <p:cNvGrpSpPr>
              <a:grpSpLocks/>
            </p:cNvGrpSpPr>
            <p:nvPr/>
          </p:nvGrpSpPr>
          <p:grpSpPr bwMode="auto">
            <a:xfrm>
              <a:off x="7223836" y="3536169"/>
              <a:ext cx="286471" cy="261854"/>
              <a:chOff x="7223760" y="3535680"/>
              <a:chExt cx="286512" cy="262128"/>
            </a:xfrm>
          </p:grpSpPr>
          <p:pic>
            <p:nvPicPr>
              <p:cNvPr id="160" name="椭圆 86"/>
              <p:cNvPicPr>
                <a:picLocks noChangeArrowheads="1"/>
              </p:cNvPicPr>
              <p:nvPr/>
            </p:nvPicPr>
            <p:blipFill>
              <a:blip r:embed="rId51" cstate="print"/>
              <a:srcRect/>
              <a:stretch>
                <a:fillRect/>
              </a:stretch>
            </p:blipFill>
            <p:spPr bwMode="auto">
              <a:xfrm>
                <a:off x="7223760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1" name="Text Box 71"/>
              <p:cNvSpPr txBox="1">
                <a:spLocks noChangeArrowheads="1"/>
              </p:cNvSpPr>
              <p:nvPr/>
            </p:nvSpPr>
            <p:spPr bwMode="auto">
              <a:xfrm>
                <a:off x="7308820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5" name="椭圆 87"/>
            <p:cNvGrpSpPr>
              <a:grpSpLocks/>
            </p:cNvGrpSpPr>
            <p:nvPr/>
          </p:nvGrpSpPr>
          <p:grpSpPr bwMode="auto">
            <a:xfrm>
              <a:off x="7510306" y="3536169"/>
              <a:ext cx="292566" cy="261854"/>
              <a:chOff x="7510272" y="3535680"/>
              <a:chExt cx="292608" cy="262128"/>
            </a:xfrm>
          </p:grpSpPr>
          <p:pic>
            <p:nvPicPr>
              <p:cNvPr id="158" name="椭圆 87"/>
              <p:cNvPicPr>
                <a:picLocks noChangeArrowheads="1"/>
              </p:cNvPicPr>
              <p:nvPr/>
            </p:nvPicPr>
            <p:blipFill>
              <a:blip r:embed="rId52" cstate="print"/>
              <a:srcRect/>
              <a:stretch>
                <a:fillRect/>
              </a:stretch>
            </p:blipFill>
            <p:spPr bwMode="auto">
              <a:xfrm>
                <a:off x="7510272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9" name="Text Box 74"/>
              <p:cNvSpPr txBox="1">
                <a:spLocks noChangeArrowheads="1"/>
              </p:cNvSpPr>
              <p:nvPr/>
            </p:nvSpPr>
            <p:spPr bwMode="auto">
              <a:xfrm>
                <a:off x="7597832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6" name="椭圆 88"/>
            <p:cNvGrpSpPr>
              <a:grpSpLocks/>
            </p:cNvGrpSpPr>
            <p:nvPr/>
          </p:nvGrpSpPr>
          <p:grpSpPr bwMode="auto">
            <a:xfrm>
              <a:off x="7790682" y="3536169"/>
              <a:ext cx="292566" cy="261854"/>
              <a:chOff x="7790688" y="3535680"/>
              <a:chExt cx="292608" cy="262128"/>
            </a:xfrm>
          </p:grpSpPr>
          <p:pic>
            <p:nvPicPr>
              <p:cNvPr id="156" name="椭圆 88"/>
              <p:cNvPicPr>
                <a:picLocks noChangeArrowheads="1"/>
              </p:cNvPicPr>
              <p:nvPr/>
            </p:nvPicPr>
            <p:blipFill>
              <a:blip r:embed="rId53" cstate="print"/>
              <a:srcRect/>
              <a:stretch>
                <a:fillRect/>
              </a:stretch>
            </p:blipFill>
            <p:spPr bwMode="auto">
              <a:xfrm>
                <a:off x="7790688" y="3535680"/>
                <a:ext cx="292608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7" name="Text Box 77"/>
              <p:cNvSpPr txBox="1">
                <a:spLocks noChangeArrowheads="1"/>
              </p:cNvSpPr>
              <p:nvPr/>
            </p:nvSpPr>
            <p:spPr bwMode="auto">
              <a:xfrm>
                <a:off x="7879899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7" name="椭圆 89"/>
            <p:cNvGrpSpPr>
              <a:grpSpLocks/>
            </p:cNvGrpSpPr>
            <p:nvPr/>
          </p:nvGrpSpPr>
          <p:grpSpPr bwMode="auto">
            <a:xfrm>
              <a:off x="8083247" y="3536169"/>
              <a:ext cx="286471" cy="261854"/>
              <a:chOff x="8083296" y="3535680"/>
              <a:chExt cx="286512" cy="262128"/>
            </a:xfrm>
          </p:grpSpPr>
          <p:pic>
            <p:nvPicPr>
              <p:cNvPr id="154" name="椭圆 89"/>
              <p:cNvPicPr>
                <a:picLocks noChangeArrowheads="1"/>
              </p:cNvPicPr>
              <p:nvPr/>
            </p:nvPicPr>
            <p:blipFill>
              <a:blip r:embed="rId54" cstate="print"/>
              <a:srcRect/>
              <a:stretch>
                <a:fillRect/>
              </a:stretch>
            </p:blipFill>
            <p:spPr bwMode="auto">
              <a:xfrm>
                <a:off x="8083296" y="3535680"/>
                <a:ext cx="286512" cy="26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5" name="Text Box 80"/>
              <p:cNvSpPr txBox="1">
                <a:spLocks noChangeArrowheads="1"/>
              </p:cNvSpPr>
              <p:nvPr/>
            </p:nvSpPr>
            <p:spPr bwMode="auto">
              <a:xfrm>
                <a:off x="8168911" y="3596924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8" name="椭圆 90"/>
            <p:cNvGrpSpPr>
              <a:grpSpLocks/>
            </p:cNvGrpSpPr>
            <p:nvPr/>
          </p:nvGrpSpPr>
          <p:grpSpPr bwMode="auto">
            <a:xfrm>
              <a:off x="4938166" y="3816292"/>
              <a:ext cx="292566" cy="255765"/>
              <a:chOff x="4937760" y="3816096"/>
              <a:chExt cx="292608" cy="256032"/>
            </a:xfrm>
          </p:grpSpPr>
          <p:pic>
            <p:nvPicPr>
              <p:cNvPr id="152" name="椭圆 90"/>
              <p:cNvPicPr>
                <a:picLocks noChangeArrowheads="1"/>
              </p:cNvPicPr>
              <p:nvPr/>
            </p:nvPicPr>
            <p:blipFill>
              <a:blip r:embed="rId55" cstate="print"/>
              <a:srcRect/>
              <a:stretch>
                <a:fillRect/>
              </a:stretch>
            </p:blipFill>
            <p:spPr bwMode="auto">
              <a:xfrm>
                <a:off x="4937760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" name="Text Box 83"/>
              <p:cNvSpPr txBox="1">
                <a:spLocks noChangeArrowheads="1"/>
              </p:cNvSpPr>
              <p:nvPr/>
            </p:nvSpPr>
            <p:spPr bwMode="auto">
              <a:xfrm>
                <a:off x="5025692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9" name="椭圆 91"/>
            <p:cNvGrpSpPr>
              <a:grpSpLocks/>
            </p:cNvGrpSpPr>
            <p:nvPr/>
          </p:nvGrpSpPr>
          <p:grpSpPr bwMode="auto">
            <a:xfrm>
              <a:off x="5230732" y="3816292"/>
              <a:ext cx="286471" cy="255765"/>
              <a:chOff x="5230368" y="3816096"/>
              <a:chExt cx="286512" cy="256032"/>
            </a:xfrm>
          </p:grpSpPr>
          <p:pic>
            <p:nvPicPr>
              <p:cNvPr id="150" name="椭圆 91"/>
              <p:cNvPicPr>
                <a:picLocks noChangeArrowheads="1"/>
              </p:cNvPicPr>
              <p:nvPr/>
            </p:nvPicPr>
            <p:blipFill>
              <a:blip r:embed="rId56" cstate="print"/>
              <a:srcRect/>
              <a:stretch>
                <a:fillRect/>
              </a:stretch>
            </p:blipFill>
            <p:spPr bwMode="auto">
              <a:xfrm>
                <a:off x="5230368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1" name="Text Box 86"/>
              <p:cNvSpPr txBox="1">
                <a:spLocks noChangeArrowheads="1"/>
              </p:cNvSpPr>
              <p:nvPr/>
            </p:nvSpPr>
            <p:spPr bwMode="auto">
              <a:xfrm>
                <a:off x="5314703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0" name="椭圆 92"/>
            <p:cNvGrpSpPr>
              <a:grpSpLocks/>
            </p:cNvGrpSpPr>
            <p:nvPr/>
          </p:nvGrpSpPr>
          <p:grpSpPr bwMode="auto">
            <a:xfrm>
              <a:off x="5511108" y="3816292"/>
              <a:ext cx="286471" cy="255765"/>
              <a:chOff x="5510784" y="3816096"/>
              <a:chExt cx="286512" cy="256032"/>
            </a:xfrm>
          </p:grpSpPr>
          <p:pic>
            <p:nvPicPr>
              <p:cNvPr id="148" name="椭圆 92"/>
              <p:cNvPicPr>
                <a:picLocks noChangeArrowheads="1"/>
              </p:cNvPicPr>
              <p:nvPr/>
            </p:nvPicPr>
            <p:blipFill>
              <a:blip r:embed="rId57" cstate="print"/>
              <a:srcRect/>
              <a:stretch>
                <a:fillRect/>
              </a:stretch>
            </p:blipFill>
            <p:spPr bwMode="auto">
              <a:xfrm>
                <a:off x="5510784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9" name="Text Box 89"/>
              <p:cNvSpPr txBox="1">
                <a:spLocks noChangeArrowheads="1"/>
              </p:cNvSpPr>
              <p:nvPr/>
            </p:nvSpPr>
            <p:spPr bwMode="auto">
              <a:xfrm>
                <a:off x="5596771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1" name="椭圆 93"/>
            <p:cNvGrpSpPr>
              <a:grpSpLocks/>
            </p:cNvGrpSpPr>
            <p:nvPr/>
          </p:nvGrpSpPr>
          <p:grpSpPr bwMode="auto">
            <a:xfrm>
              <a:off x="5797578" y="3816292"/>
              <a:ext cx="292566" cy="255765"/>
              <a:chOff x="5797296" y="3816096"/>
              <a:chExt cx="292608" cy="256032"/>
            </a:xfrm>
          </p:grpSpPr>
          <p:pic>
            <p:nvPicPr>
              <p:cNvPr id="146" name="椭圆 93"/>
              <p:cNvPicPr>
                <a:picLocks noChangeArrowheads="1"/>
              </p:cNvPicPr>
              <p:nvPr/>
            </p:nvPicPr>
            <p:blipFill>
              <a:blip r:embed="rId58" cstate="print"/>
              <a:srcRect/>
              <a:stretch>
                <a:fillRect/>
              </a:stretch>
            </p:blipFill>
            <p:spPr bwMode="auto">
              <a:xfrm>
                <a:off x="5797296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7" name="Text Box 92"/>
              <p:cNvSpPr txBox="1">
                <a:spLocks noChangeArrowheads="1"/>
              </p:cNvSpPr>
              <p:nvPr/>
            </p:nvSpPr>
            <p:spPr bwMode="auto">
              <a:xfrm>
                <a:off x="5885783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2" name="椭圆 94"/>
            <p:cNvGrpSpPr>
              <a:grpSpLocks/>
            </p:cNvGrpSpPr>
            <p:nvPr/>
          </p:nvGrpSpPr>
          <p:grpSpPr bwMode="auto">
            <a:xfrm>
              <a:off x="6084049" y="3816292"/>
              <a:ext cx="286471" cy="255765"/>
              <a:chOff x="6083808" y="3816096"/>
              <a:chExt cx="286512" cy="256032"/>
            </a:xfrm>
          </p:grpSpPr>
          <p:pic>
            <p:nvPicPr>
              <p:cNvPr id="144" name="椭圆 94"/>
              <p:cNvPicPr>
                <a:picLocks noChangeArrowheads="1"/>
              </p:cNvPicPr>
              <p:nvPr/>
            </p:nvPicPr>
            <p:blipFill>
              <a:blip r:embed="rId59" cstate="print"/>
              <a:srcRect/>
              <a:stretch>
                <a:fillRect/>
              </a:stretch>
            </p:blipFill>
            <p:spPr bwMode="auto">
              <a:xfrm>
                <a:off x="6083808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5" name="Text Box 95"/>
              <p:cNvSpPr txBox="1">
                <a:spLocks noChangeArrowheads="1"/>
              </p:cNvSpPr>
              <p:nvPr/>
            </p:nvSpPr>
            <p:spPr bwMode="auto">
              <a:xfrm>
                <a:off x="6168387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3" name="椭圆 95"/>
            <p:cNvGrpSpPr>
              <a:grpSpLocks/>
            </p:cNvGrpSpPr>
            <p:nvPr/>
          </p:nvGrpSpPr>
          <p:grpSpPr bwMode="auto">
            <a:xfrm>
              <a:off x="6370519" y="3816292"/>
              <a:ext cx="292566" cy="255765"/>
              <a:chOff x="6370320" y="3816096"/>
              <a:chExt cx="292608" cy="256032"/>
            </a:xfrm>
          </p:grpSpPr>
          <p:pic>
            <p:nvPicPr>
              <p:cNvPr id="142" name="椭圆 95"/>
              <p:cNvPicPr>
                <a:picLocks noChangeArrowheads="1"/>
              </p:cNvPicPr>
              <p:nvPr/>
            </p:nvPicPr>
            <p:blipFill>
              <a:blip r:embed="rId60" cstate="print"/>
              <a:srcRect/>
              <a:stretch>
                <a:fillRect/>
              </a:stretch>
            </p:blipFill>
            <p:spPr bwMode="auto">
              <a:xfrm>
                <a:off x="6370320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" name="Text Box 98"/>
              <p:cNvSpPr txBox="1">
                <a:spLocks noChangeArrowheads="1"/>
              </p:cNvSpPr>
              <p:nvPr/>
            </p:nvSpPr>
            <p:spPr bwMode="auto">
              <a:xfrm>
                <a:off x="6457399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4" name="椭圆 96"/>
            <p:cNvGrpSpPr>
              <a:grpSpLocks/>
            </p:cNvGrpSpPr>
            <p:nvPr/>
          </p:nvGrpSpPr>
          <p:grpSpPr bwMode="auto">
            <a:xfrm>
              <a:off x="6650895" y="3816292"/>
              <a:ext cx="292566" cy="255765"/>
              <a:chOff x="6650736" y="3816096"/>
              <a:chExt cx="292608" cy="256032"/>
            </a:xfrm>
          </p:grpSpPr>
          <p:pic>
            <p:nvPicPr>
              <p:cNvPr id="140" name="椭圆 96"/>
              <p:cNvPicPr>
                <a:picLocks noChangeArrowheads="1"/>
              </p:cNvPicPr>
              <p:nvPr/>
            </p:nvPicPr>
            <p:blipFill>
              <a:blip r:embed="rId61" cstate="print"/>
              <a:srcRect/>
              <a:stretch>
                <a:fillRect/>
              </a:stretch>
            </p:blipFill>
            <p:spPr bwMode="auto">
              <a:xfrm>
                <a:off x="6650736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1" name="Text Box 101"/>
              <p:cNvSpPr txBox="1">
                <a:spLocks noChangeArrowheads="1"/>
              </p:cNvSpPr>
              <p:nvPr/>
            </p:nvSpPr>
            <p:spPr bwMode="auto">
              <a:xfrm>
                <a:off x="6739466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5" name="椭圆 97"/>
            <p:cNvGrpSpPr>
              <a:grpSpLocks/>
            </p:cNvGrpSpPr>
            <p:nvPr/>
          </p:nvGrpSpPr>
          <p:grpSpPr bwMode="auto">
            <a:xfrm>
              <a:off x="6943460" y="3816292"/>
              <a:ext cx="286471" cy="255765"/>
              <a:chOff x="6943344" y="3816096"/>
              <a:chExt cx="286512" cy="256032"/>
            </a:xfrm>
          </p:grpSpPr>
          <p:pic>
            <p:nvPicPr>
              <p:cNvPr id="138" name="椭圆 97"/>
              <p:cNvPicPr>
                <a:picLocks noChangeArrowheads="1"/>
              </p:cNvPicPr>
              <p:nvPr/>
            </p:nvPicPr>
            <p:blipFill>
              <a:blip r:embed="rId62" cstate="print"/>
              <a:srcRect/>
              <a:stretch>
                <a:fillRect/>
              </a:stretch>
            </p:blipFill>
            <p:spPr bwMode="auto">
              <a:xfrm>
                <a:off x="6943344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9" name="Text Box 104"/>
              <p:cNvSpPr txBox="1">
                <a:spLocks noChangeArrowheads="1"/>
              </p:cNvSpPr>
              <p:nvPr/>
            </p:nvSpPr>
            <p:spPr bwMode="auto">
              <a:xfrm>
                <a:off x="7028478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6" name="椭圆 98"/>
            <p:cNvGrpSpPr>
              <a:grpSpLocks/>
            </p:cNvGrpSpPr>
            <p:nvPr/>
          </p:nvGrpSpPr>
          <p:grpSpPr bwMode="auto">
            <a:xfrm>
              <a:off x="7223836" y="3816292"/>
              <a:ext cx="292566" cy="255765"/>
              <a:chOff x="7223760" y="3816096"/>
              <a:chExt cx="292608" cy="256032"/>
            </a:xfrm>
          </p:grpSpPr>
          <p:pic>
            <p:nvPicPr>
              <p:cNvPr id="136" name="椭圆 98"/>
              <p:cNvPicPr>
                <a:picLocks noChangeArrowheads="1"/>
              </p:cNvPicPr>
              <p:nvPr/>
            </p:nvPicPr>
            <p:blipFill>
              <a:blip r:embed="rId63" cstate="print"/>
              <a:srcRect/>
              <a:stretch>
                <a:fillRect/>
              </a:stretch>
            </p:blipFill>
            <p:spPr bwMode="auto">
              <a:xfrm>
                <a:off x="7223760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7" name="Text Box 107"/>
              <p:cNvSpPr txBox="1">
                <a:spLocks noChangeArrowheads="1"/>
              </p:cNvSpPr>
              <p:nvPr/>
            </p:nvSpPr>
            <p:spPr bwMode="auto">
              <a:xfrm>
                <a:off x="7313187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7" name="椭圆 99"/>
            <p:cNvGrpSpPr>
              <a:grpSpLocks/>
            </p:cNvGrpSpPr>
            <p:nvPr/>
          </p:nvGrpSpPr>
          <p:grpSpPr bwMode="auto">
            <a:xfrm>
              <a:off x="7516401" y="3816292"/>
              <a:ext cx="286471" cy="255765"/>
              <a:chOff x="7516368" y="3816096"/>
              <a:chExt cx="286512" cy="256032"/>
            </a:xfrm>
          </p:grpSpPr>
          <p:pic>
            <p:nvPicPr>
              <p:cNvPr id="134" name="椭圆 99"/>
              <p:cNvPicPr>
                <a:picLocks noChangeArrowheads="1"/>
              </p:cNvPicPr>
              <p:nvPr/>
            </p:nvPicPr>
            <p:blipFill>
              <a:blip r:embed="rId64" cstate="print"/>
              <a:srcRect/>
              <a:stretch>
                <a:fillRect/>
              </a:stretch>
            </p:blipFill>
            <p:spPr bwMode="auto">
              <a:xfrm>
                <a:off x="7516368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5" name="Text Box 110"/>
              <p:cNvSpPr txBox="1">
                <a:spLocks noChangeArrowheads="1"/>
              </p:cNvSpPr>
              <p:nvPr/>
            </p:nvSpPr>
            <p:spPr bwMode="auto">
              <a:xfrm>
                <a:off x="7602199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8" name="椭圆 100"/>
            <p:cNvGrpSpPr>
              <a:grpSpLocks/>
            </p:cNvGrpSpPr>
            <p:nvPr/>
          </p:nvGrpSpPr>
          <p:grpSpPr bwMode="auto">
            <a:xfrm>
              <a:off x="7796777" y="3816292"/>
              <a:ext cx="292566" cy="255765"/>
              <a:chOff x="7796784" y="3816096"/>
              <a:chExt cx="292608" cy="256032"/>
            </a:xfrm>
          </p:grpSpPr>
          <p:pic>
            <p:nvPicPr>
              <p:cNvPr id="132" name="椭圆 100"/>
              <p:cNvPicPr>
                <a:picLocks noChangeArrowheads="1"/>
              </p:cNvPicPr>
              <p:nvPr/>
            </p:nvPicPr>
            <p:blipFill>
              <a:blip r:embed="rId65" cstate="print"/>
              <a:srcRect/>
              <a:stretch>
                <a:fillRect/>
              </a:stretch>
            </p:blipFill>
            <p:spPr bwMode="auto">
              <a:xfrm>
                <a:off x="7796784" y="3816096"/>
                <a:ext cx="292608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" name="Text Box 113"/>
              <p:cNvSpPr txBox="1">
                <a:spLocks noChangeArrowheads="1"/>
              </p:cNvSpPr>
              <p:nvPr/>
            </p:nvSpPr>
            <p:spPr bwMode="auto">
              <a:xfrm>
                <a:off x="7884267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29" name="椭圆 101"/>
            <p:cNvGrpSpPr>
              <a:grpSpLocks/>
            </p:cNvGrpSpPr>
            <p:nvPr/>
          </p:nvGrpSpPr>
          <p:grpSpPr bwMode="auto">
            <a:xfrm>
              <a:off x="8089343" y="3816292"/>
              <a:ext cx="286471" cy="255765"/>
              <a:chOff x="8089392" y="3816096"/>
              <a:chExt cx="286512" cy="256032"/>
            </a:xfrm>
          </p:grpSpPr>
          <p:pic>
            <p:nvPicPr>
              <p:cNvPr id="130" name="椭圆 101"/>
              <p:cNvPicPr>
                <a:picLocks noChangeArrowheads="1"/>
              </p:cNvPicPr>
              <p:nvPr/>
            </p:nvPicPr>
            <p:blipFill>
              <a:blip r:embed="rId66" cstate="print"/>
              <a:srcRect/>
              <a:stretch>
                <a:fillRect/>
              </a:stretch>
            </p:blipFill>
            <p:spPr bwMode="auto">
              <a:xfrm>
                <a:off x="8089392" y="3816096"/>
                <a:ext cx="286512" cy="256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1" name="Text Box 116"/>
              <p:cNvSpPr txBox="1">
                <a:spLocks noChangeArrowheads="1"/>
              </p:cNvSpPr>
              <p:nvPr/>
            </p:nvSpPr>
            <p:spPr bwMode="auto">
              <a:xfrm>
                <a:off x="8173279" y="3873035"/>
                <a:ext cx="122935" cy="1055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边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91582" y="80630"/>
            <a:ext cx="792086" cy="14401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552" y="548680"/>
            <a:ext cx="1266693" cy="52322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solidFill>
                  <a:srgbClr val="9933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考考你</a:t>
            </a:r>
            <a:endParaRPr lang="zh-CN" altLang="en-US" sz="2800" b="1" cap="none" spc="0" dirty="0">
              <a:ln w="1905"/>
              <a:solidFill>
                <a:srgbClr val="9933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628800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1  2</a:t>
            </a:r>
          </a:p>
          <a:p>
            <a:pPr marL="514350" indent="-514350"/>
            <a:r>
              <a:rPr lang="en-US" altLang="zh-CN" sz="3200" dirty="0" smtClean="0"/>
              <a:t>×    2</a:t>
            </a:r>
            <a:endParaRPr lang="en-US" altLang="zh-CN" sz="32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75840" y="2663984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99792" y="1628800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</a:t>
            </a:r>
            <a:r>
              <a:rPr lang="en-US" altLang="zh-CN" sz="3200" dirty="0" err="1" smtClean="0"/>
              <a:t>2</a:t>
            </a:r>
            <a:endParaRPr lang="en-US" altLang="zh-CN" sz="3200" dirty="0" smtClean="0"/>
          </a:p>
          <a:p>
            <a:pPr marL="514350" indent="-514350"/>
            <a:r>
              <a:rPr lang="en-US" altLang="zh-CN" sz="3200" dirty="0" smtClean="0"/>
              <a:t>×    2</a:t>
            </a:r>
            <a:endParaRPr lang="en-US" altLang="zh-CN" sz="32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2736080" y="2663984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0" y="1628800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</a:t>
            </a:r>
            <a:r>
              <a:rPr lang="en-US" altLang="zh-CN" sz="3200" dirty="0"/>
              <a:t>1</a:t>
            </a:r>
            <a:endParaRPr lang="en-US" altLang="zh-CN" sz="3200" dirty="0" smtClean="0"/>
          </a:p>
          <a:p>
            <a:pPr marL="514350" indent="-514350"/>
            <a:r>
              <a:rPr lang="en-US" altLang="zh-CN" sz="3200" dirty="0" smtClean="0"/>
              <a:t>×    3</a:t>
            </a:r>
            <a:endParaRPr lang="en-US" altLang="zh-CN" sz="32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4608288" y="2663984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3568" y="3933056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2  3</a:t>
            </a:r>
          </a:p>
          <a:p>
            <a:pPr marL="514350" indent="-514350"/>
            <a:r>
              <a:rPr lang="en-US" altLang="zh-CN" sz="3200" dirty="0" smtClean="0"/>
              <a:t>×    3</a:t>
            </a:r>
            <a:endParaRPr lang="en-US" altLang="zh-CN" sz="32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719856" y="4968240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16216" y="1628800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1  2</a:t>
            </a:r>
          </a:p>
          <a:p>
            <a:pPr marL="514350" indent="-514350"/>
            <a:r>
              <a:rPr lang="en-US" altLang="zh-CN" sz="3200" dirty="0" smtClean="0"/>
              <a:t>×    3</a:t>
            </a:r>
            <a:endParaRPr lang="en-US" altLang="zh-CN" sz="32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6552504" y="2663984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99792" y="3933056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3  2</a:t>
            </a:r>
          </a:p>
          <a:p>
            <a:pPr marL="514350" indent="-514350"/>
            <a:r>
              <a:rPr lang="en-US" altLang="zh-CN" sz="3200" dirty="0" smtClean="0"/>
              <a:t>×    2</a:t>
            </a:r>
            <a:endParaRPr lang="en-US" altLang="zh-CN" sz="32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2736080" y="4968240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3933056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</a:t>
            </a:r>
            <a:r>
              <a:rPr lang="en-US" altLang="zh-CN" sz="3200" dirty="0"/>
              <a:t>3</a:t>
            </a:r>
            <a:endParaRPr lang="en-US" altLang="zh-CN" sz="3200" dirty="0" smtClean="0"/>
          </a:p>
          <a:p>
            <a:pPr marL="514350" indent="-514350"/>
            <a:r>
              <a:rPr lang="en-US" altLang="zh-CN" sz="3200" dirty="0" smtClean="0"/>
              <a:t>×    2</a:t>
            </a:r>
            <a:endParaRPr lang="en-US" altLang="zh-CN" sz="3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4608288" y="4968240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72200" y="3861048"/>
            <a:ext cx="11753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altLang="zh-CN" sz="3200" dirty="0" smtClean="0"/>
              <a:t>    2  </a:t>
            </a:r>
            <a:r>
              <a:rPr lang="en-US" altLang="zh-CN" sz="3200" dirty="0" err="1" smtClean="0"/>
              <a:t>2</a:t>
            </a:r>
            <a:endParaRPr lang="en-US" altLang="zh-CN" sz="3200" dirty="0" smtClean="0"/>
          </a:p>
          <a:p>
            <a:pPr marL="514350" indent="-514350"/>
            <a:r>
              <a:rPr lang="en-US" altLang="zh-CN" sz="3200" dirty="0" smtClean="0"/>
              <a:t>×    4</a:t>
            </a:r>
            <a:endParaRPr lang="en-US" altLang="zh-CN" sz="3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408488" y="4896232"/>
            <a:ext cx="115212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259632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4</a:t>
            </a:r>
            <a:endParaRPr lang="zh-CN" altLang="en-US" sz="3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899592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2</a:t>
            </a:r>
            <a:endParaRPr lang="zh-CN" altLang="en-US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75656" y="49411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/>
              <a:t>9</a:t>
            </a:r>
            <a:endParaRPr lang="zh-CN" altLang="en-US" sz="3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043608" y="49411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6</a:t>
            </a:r>
            <a:endParaRPr lang="zh-CN" alt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547664" y="5517232"/>
            <a:ext cx="730039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用竖式计算乘法时，要从个位算起，用一个数去分别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乘另一个乘数的每一位数，积写在相对应的数位上，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再把所得的积</a:t>
            </a:r>
            <a:r>
              <a:rPr lang="zh-CN" altLang="en-US" sz="2400" b="1" dirty="0"/>
              <a:t>相</a:t>
            </a:r>
            <a:r>
              <a:rPr lang="zh-CN" altLang="en-US" sz="2400" b="1" dirty="0" smtClean="0"/>
              <a:t>加</a:t>
            </a:r>
            <a:r>
              <a:rPr lang="zh-CN" altLang="en-US" sz="24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4" grpId="0"/>
      <p:bldP spid="16" grpId="0"/>
      <p:bldP spid="18" grpId="0"/>
      <p:bldP spid="20" grpId="0"/>
      <p:bldP spid="26" grpId="0"/>
      <p:bldP spid="27" grpId="0"/>
      <p:bldP spid="28" grpId="0"/>
      <p:bldP spid="29" grpId="0"/>
      <p:bldP spid="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527</Words>
  <Application>Microsoft Office PowerPoint</Application>
  <PresentationFormat>全屏显示(4:3)</PresentationFormat>
  <Paragraphs>144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27</cp:revision>
  <dcterms:created xsi:type="dcterms:W3CDTF">2015-11-15T04:00:01Z</dcterms:created>
  <dcterms:modified xsi:type="dcterms:W3CDTF">2015-11-15T08:25:29Z</dcterms:modified>
</cp:coreProperties>
</file>