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69" r:id="rId6"/>
    <p:sldId id="264" r:id="rId7"/>
    <p:sldId id="279" r:id="rId8"/>
    <p:sldId id="276" r:id="rId9"/>
    <p:sldId id="280" r:id="rId10"/>
    <p:sldId id="281" r:id="rId11"/>
    <p:sldId id="282" r:id="rId12"/>
    <p:sldId id="283" r:id="rId13"/>
    <p:sldId id="277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6"/>
    <p:restoredTop sz="95539"/>
  </p:normalViewPr>
  <p:slideViewPr>
    <p:cSldViewPr showGuides="1">
      <p:cViewPr>
        <p:scale>
          <a:sx n="66" d="100"/>
          <a:sy n="66" d="100"/>
        </p:scale>
        <p:origin x="-1602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vmlDrawing" Target="../drawings/vmlDrawing1.v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vmlDrawing" Target="../drawings/vmlDrawing2.v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anchor="ctr"/>
          <a:p>
            <a:pPr defTabSz="914400">
              <a:buSzPct val="100000"/>
            </a:pPr>
            <a:endParaRPr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p>
            <a:pPr defTabSz="914400">
              <a:buSzPct val="100000"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3" name="图片 2052" descr="200853019293568669"/>
          <p:cNvPicPr>
            <a:picLocks noChangeAspect="1"/>
          </p:cNvPicPr>
          <p:nvPr/>
        </p:nvPicPr>
        <p:blipFill>
          <a:blip r:embed="rId1"/>
          <a:srcRect l="396" t="-648" r="389" b="6556"/>
          <a:stretch>
            <a:fillRect/>
          </a:stretch>
        </p:blipFill>
        <p:spPr>
          <a:xfrm>
            <a:off x="35560" y="92075"/>
            <a:ext cx="9072245" cy="64528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文本框 2053"/>
          <p:cNvSpPr txBox="1"/>
          <p:nvPr/>
        </p:nvSpPr>
        <p:spPr>
          <a:xfrm>
            <a:off x="611188" y="952500"/>
            <a:ext cx="7993062" cy="1828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>
                <a:solidFill>
                  <a:srgbClr val="FF0000"/>
                </a:solidFill>
                <a:latin typeface="Arial" panose="020B0604020202020204" pitchFamily="34" charset="0"/>
              </a:rPr>
              <a:t>Unit 4 Seasons</a:t>
            </a:r>
            <a:endParaRPr lang="en-US" altLang="zh-CN" sz="48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</a:rPr>
              <a:t>Lesson 2 It’s warm in spring.</a:t>
            </a:r>
            <a:endParaRPr lang="en-US" altLang="zh-CN" sz="4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8676" name="图片 28675" descr="填空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44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文本框 28676"/>
          <p:cNvSpPr txBox="1"/>
          <p:nvPr/>
        </p:nvSpPr>
        <p:spPr>
          <a:xfrm>
            <a:off x="0" y="5268913"/>
            <a:ext cx="93964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______ in _______. </a:t>
            </a:r>
            <a:endParaRPr lang="en-US" altLang="zh-CN" sz="4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We often wear __________.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8678" name="文本框 28677"/>
          <p:cNvSpPr txBox="1"/>
          <p:nvPr/>
        </p:nvSpPr>
        <p:spPr>
          <a:xfrm>
            <a:off x="-36512" y="12700"/>
            <a:ext cx="8532812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Look and fill in the blanks.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（看一看，填一填）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8679" name="文本框 28678"/>
          <p:cNvSpPr txBox="1"/>
          <p:nvPr/>
        </p:nvSpPr>
        <p:spPr>
          <a:xfrm>
            <a:off x="1116013" y="5300663"/>
            <a:ext cx="18002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cold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8680" name="文本框 28679"/>
          <p:cNvSpPr txBox="1"/>
          <p:nvPr/>
        </p:nvSpPr>
        <p:spPr>
          <a:xfrm>
            <a:off x="3492500" y="5300663"/>
            <a:ext cx="17287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winter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8682" name="文本框 28681"/>
          <p:cNvSpPr txBox="1"/>
          <p:nvPr/>
        </p:nvSpPr>
        <p:spPr>
          <a:xfrm>
            <a:off x="4140200" y="6165850"/>
            <a:ext cx="25209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coats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80" grpId="0"/>
      <p:bldP spid="286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2969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9699" name="文本占位符 2969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9700" name="图片 29699" descr="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图片 29700" descr="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图片 29701" descr="0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图片 29702" descr="0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97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97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3556" name="图片 23555" descr="Let's d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23556"/>
          <p:cNvSpPr txBox="1"/>
          <p:nvPr/>
        </p:nvSpPr>
        <p:spPr>
          <a:xfrm>
            <a:off x="0" y="-26987"/>
            <a:ext cx="10475913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000">
                <a:solidFill>
                  <a:srgbClr val="FF0000"/>
                </a:solidFill>
                <a:latin typeface="Arial" panose="020B0604020202020204" pitchFamily="34" charset="0"/>
              </a:rPr>
              <a:t>Match and say.</a:t>
            </a:r>
            <a:r>
              <a:rPr lang="zh-CN" altLang="en-US" sz="4500" dirty="0">
                <a:solidFill>
                  <a:srgbClr val="FF0000"/>
                </a:solidFill>
                <a:latin typeface="Arial" panose="020B0604020202020204" pitchFamily="34" charset="0"/>
              </a:rPr>
              <a:t>连一连，说一说。</a:t>
            </a:r>
            <a:endParaRPr lang="zh-CN" altLang="en-US" sz="45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>
                <a:latin typeface="Arial" panose="020B0604020202020204" pitchFamily="34" charset="0"/>
              </a:rPr>
              <a:t>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  <p:controls/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6147" name="文本占位符 614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6148" name="图片 6147" descr="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dirty="0"/>
              <a:t> </a:t>
            </a:r>
            <a:endParaRPr lang="en-US" altLang="zh-CN" dirty="0"/>
          </a:p>
        </p:txBody>
      </p:sp>
      <p:pic>
        <p:nvPicPr>
          <p:cNvPr id="15366" name="图片 15365" descr="0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07790" y="-216217"/>
            <a:ext cx="3419475" cy="3887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15366" descr="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1337" y="3213100"/>
            <a:ext cx="3744912" cy="3960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图片 15367" descr="0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673" y="3943668"/>
            <a:ext cx="3673475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图片 15368" descr="0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3850" y="0"/>
            <a:ext cx="3671888" cy="3284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15363" descr="裤子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593" y="3284538"/>
            <a:ext cx="3059112" cy="3357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153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  <p:controls/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25601"/>
          <p:cNvSpPr txBox="1"/>
          <p:nvPr/>
        </p:nvSpPr>
        <p:spPr>
          <a:xfrm>
            <a:off x="5795963" y="1052513"/>
            <a:ext cx="2520950" cy="85407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spring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3" name="文本框 25602"/>
          <p:cNvSpPr txBox="1"/>
          <p:nvPr/>
        </p:nvSpPr>
        <p:spPr>
          <a:xfrm>
            <a:off x="5795963" y="5013325"/>
            <a:ext cx="2520950" cy="85407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winter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5795963" y="3716338"/>
            <a:ext cx="2520950" cy="85407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autumn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5794375" y="2420938"/>
            <a:ext cx="2665413" cy="85407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summer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6" name="文本框 25605"/>
          <p:cNvSpPr txBox="1"/>
          <p:nvPr/>
        </p:nvSpPr>
        <p:spPr>
          <a:xfrm>
            <a:off x="395288" y="4868863"/>
            <a:ext cx="2520950" cy="854075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warm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7" name="文本框 25606"/>
          <p:cNvSpPr txBox="1"/>
          <p:nvPr/>
        </p:nvSpPr>
        <p:spPr>
          <a:xfrm>
            <a:off x="395288" y="2420938"/>
            <a:ext cx="2520950" cy="854075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cool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8" name="文本框 25607"/>
          <p:cNvSpPr txBox="1"/>
          <p:nvPr/>
        </p:nvSpPr>
        <p:spPr>
          <a:xfrm>
            <a:off x="395288" y="1125538"/>
            <a:ext cx="2520950" cy="854075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hot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09" name="文本框 25608"/>
          <p:cNvSpPr txBox="1"/>
          <p:nvPr/>
        </p:nvSpPr>
        <p:spPr>
          <a:xfrm>
            <a:off x="395288" y="3644900"/>
            <a:ext cx="2520950" cy="854075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000">
                <a:latin typeface="Arial" panose="020B0604020202020204" pitchFamily="34" charset="0"/>
              </a:rPr>
              <a:t>cold</a:t>
            </a:r>
            <a:endParaRPr lang="en-US" altLang="zh-CN" sz="5000">
              <a:latin typeface="Arial" panose="020B0604020202020204" pitchFamily="34" charset="0"/>
            </a:endParaRPr>
          </a:p>
        </p:txBody>
      </p:sp>
      <p:sp>
        <p:nvSpPr>
          <p:cNvPr id="25610" name="文本框 25609"/>
          <p:cNvSpPr txBox="1"/>
          <p:nvPr/>
        </p:nvSpPr>
        <p:spPr>
          <a:xfrm>
            <a:off x="107950" y="50800"/>
            <a:ext cx="9359900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000">
                <a:solidFill>
                  <a:srgbClr val="FF0000"/>
                </a:solidFill>
                <a:latin typeface="Arial" panose="020B0604020202020204" pitchFamily="34" charset="0"/>
              </a:rPr>
              <a:t>Look and match.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看一看，连一连。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611" name="文本框 25610"/>
          <p:cNvSpPr txBox="1"/>
          <p:nvPr/>
        </p:nvSpPr>
        <p:spPr>
          <a:xfrm>
            <a:off x="539750" y="5805488"/>
            <a:ext cx="8604250" cy="930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500">
                <a:solidFill>
                  <a:srgbClr val="FF0000"/>
                </a:solidFill>
                <a:latin typeface="Arial" panose="020B0604020202020204" pitchFamily="34" charset="0"/>
              </a:rPr>
              <a:t>It’s ______  in ________.</a:t>
            </a:r>
            <a:endParaRPr lang="en-US" altLang="zh-CN" sz="55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612" name="直接连接符 25611"/>
          <p:cNvSpPr/>
          <p:nvPr/>
        </p:nvSpPr>
        <p:spPr>
          <a:xfrm>
            <a:off x="2987675" y="1628775"/>
            <a:ext cx="2808288" cy="129540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13" name="直接连接符 25612"/>
          <p:cNvSpPr/>
          <p:nvPr/>
        </p:nvSpPr>
        <p:spPr>
          <a:xfrm>
            <a:off x="2987675" y="2924175"/>
            <a:ext cx="2808288" cy="129540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14" name="直接连接符 25613"/>
          <p:cNvSpPr/>
          <p:nvPr/>
        </p:nvSpPr>
        <p:spPr>
          <a:xfrm>
            <a:off x="2987675" y="4149725"/>
            <a:ext cx="2808288" cy="129540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15" name="直接连接符 25614"/>
          <p:cNvSpPr/>
          <p:nvPr/>
        </p:nvSpPr>
        <p:spPr>
          <a:xfrm flipV="1">
            <a:off x="2987675" y="1484313"/>
            <a:ext cx="2808288" cy="3889375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2533" name="图片 22532" descr="填空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373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文本框 22533"/>
          <p:cNvSpPr txBox="1"/>
          <p:nvPr/>
        </p:nvSpPr>
        <p:spPr>
          <a:xfrm>
            <a:off x="71438" y="12700"/>
            <a:ext cx="8532812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Look and fill in the blanks.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（看一看，填一填）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5" name="文本框 22534"/>
          <p:cNvSpPr txBox="1"/>
          <p:nvPr/>
        </p:nvSpPr>
        <p:spPr>
          <a:xfrm>
            <a:off x="0" y="5229225"/>
            <a:ext cx="93964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______ in _______. </a:t>
            </a:r>
            <a:endParaRPr lang="en-US" altLang="zh-CN" sz="4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We often wear __________.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2536" name="文本框 22535"/>
          <p:cNvSpPr txBox="1"/>
          <p:nvPr/>
        </p:nvSpPr>
        <p:spPr>
          <a:xfrm>
            <a:off x="973138" y="5229225"/>
            <a:ext cx="19431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warm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7" name="文本框 22536"/>
          <p:cNvSpPr txBox="1"/>
          <p:nvPr/>
        </p:nvSpPr>
        <p:spPr>
          <a:xfrm>
            <a:off x="3492500" y="5157788"/>
            <a:ext cx="20875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spring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8" name="文本框 22537"/>
          <p:cNvSpPr txBox="1"/>
          <p:nvPr/>
        </p:nvSpPr>
        <p:spPr>
          <a:xfrm>
            <a:off x="3779838" y="6092825"/>
            <a:ext cx="28082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sweaters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1"/>
      <p:bldP spid="22537" grpId="1"/>
      <p:bldP spid="2253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6628" name="图片 26627" descr="填空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373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文本框 26628"/>
          <p:cNvSpPr txBox="1"/>
          <p:nvPr/>
        </p:nvSpPr>
        <p:spPr>
          <a:xfrm>
            <a:off x="71438" y="12700"/>
            <a:ext cx="8532812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Look and fill in the blanks.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（看一看，填一填）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30" name="文本框 26629"/>
          <p:cNvSpPr txBox="1"/>
          <p:nvPr/>
        </p:nvSpPr>
        <p:spPr>
          <a:xfrm>
            <a:off x="0" y="5229225"/>
            <a:ext cx="93964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______ in _______. </a:t>
            </a:r>
            <a:endParaRPr lang="en-US" altLang="zh-CN" sz="4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We often wear __________.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6631" name="文本框 26630"/>
          <p:cNvSpPr txBox="1"/>
          <p:nvPr/>
        </p:nvSpPr>
        <p:spPr>
          <a:xfrm>
            <a:off x="1187450" y="5248275"/>
            <a:ext cx="18716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hot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32" name="文本框 26631"/>
          <p:cNvSpPr txBox="1"/>
          <p:nvPr/>
        </p:nvSpPr>
        <p:spPr>
          <a:xfrm>
            <a:off x="3276600" y="5248275"/>
            <a:ext cx="25209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summer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33" name="文本框 26632"/>
          <p:cNvSpPr txBox="1"/>
          <p:nvPr/>
        </p:nvSpPr>
        <p:spPr>
          <a:xfrm>
            <a:off x="3781425" y="6165850"/>
            <a:ext cx="23749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T-shirts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7651" name="文本占位符 2765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7652" name="图片 27651" descr="填空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300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27652"/>
          <p:cNvSpPr txBox="1"/>
          <p:nvPr/>
        </p:nvSpPr>
        <p:spPr>
          <a:xfrm>
            <a:off x="0" y="5229225"/>
            <a:ext cx="93964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______ in _______. </a:t>
            </a:r>
            <a:endParaRPr lang="en-US" altLang="zh-CN" sz="4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We often wear __________.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7654" name="文本框 27653"/>
          <p:cNvSpPr txBox="1"/>
          <p:nvPr/>
        </p:nvSpPr>
        <p:spPr>
          <a:xfrm>
            <a:off x="71438" y="12700"/>
            <a:ext cx="8532812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Look and fill in the blanks.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（看一看，填一填）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5" name="文本框 27654"/>
          <p:cNvSpPr txBox="1"/>
          <p:nvPr/>
        </p:nvSpPr>
        <p:spPr>
          <a:xfrm>
            <a:off x="1116013" y="5248275"/>
            <a:ext cx="129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cool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6" name="文本框 27655"/>
          <p:cNvSpPr txBox="1"/>
          <p:nvPr/>
        </p:nvSpPr>
        <p:spPr>
          <a:xfrm>
            <a:off x="3348038" y="5248275"/>
            <a:ext cx="23764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autumn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7" name="文本框 27656"/>
          <p:cNvSpPr txBox="1"/>
          <p:nvPr/>
        </p:nvSpPr>
        <p:spPr>
          <a:xfrm>
            <a:off x="3924300" y="6165850"/>
            <a:ext cx="24495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jackets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>
          <a:xfrm>
            <a:off x="6019800" y="6521450"/>
            <a:ext cx="2895600" cy="476250"/>
          </a:xfrm>
        </p:spPr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  <p:bldP spid="27656" grpId="0"/>
      <p:bldP spid="27657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WPS 演示</Application>
  <PresentationFormat>在屏幕上显示</PresentationFormat>
  <Paragraphs>77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黑体</vt:lpstr>
      <vt:lpstr>楷体_GB2312</vt:lpstr>
      <vt:lpstr>华文楷体</vt:lpstr>
      <vt:lpstr>新宋体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ASUS</cp:lastModifiedBy>
  <cp:revision>56</cp:revision>
  <dcterms:created xsi:type="dcterms:W3CDTF">2011-10-08T06:38:57Z</dcterms:created>
  <dcterms:modified xsi:type="dcterms:W3CDTF">2017-10-11T08:16:36Z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