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05" r:id="rId4"/>
    <p:sldId id="306" r:id="rId5"/>
    <p:sldId id="307" r:id="rId6"/>
    <p:sldId id="308" r:id="rId7"/>
    <p:sldId id="309" r:id="rId8"/>
    <p:sldId id="310" r:id="rId9"/>
    <p:sldId id="312" r:id="rId10"/>
    <p:sldId id="311" r:id="rId11"/>
    <p:sldId id="313" r:id="rId12"/>
    <p:sldId id="314" r:id="rId13"/>
    <p:sldId id="315" r:id="rId14"/>
    <p:sldId id="316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  <a:srgbClr val="0066FF"/>
    <a:srgbClr val="FFFF00"/>
    <a:srgbClr val="009900"/>
    <a:srgbClr val="0000CC"/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18"/>
    <p:restoredTop sz="94660"/>
  </p:normalViewPr>
  <p:slideViewPr>
    <p:cSldViewPr showGuides="1">
      <p:cViewPr varScale="1">
        <p:scale>
          <a:sx n="71" d="100"/>
          <a:sy n="71" d="100"/>
        </p:scale>
        <p:origin x="-864" y="-108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audio" Target="../media/audio1.wav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anchor="ctr"/>
          <a:p>
            <a:pPr defTabSz="914400">
              <a:buSzPct val="100000"/>
            </a:pPr>
            <a:endParaRPr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p>
            <a:pPr defTabSz="914400">
              <a:buSzPct val="100000"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2" name="图片 2051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文本框 2052"/>
          <p:cNvSpPr txBox="1"/>
          <p:nvPr/>
        </p:nvSpPr>
        <p:spPr>
          <a:xfrm>
            <a:off x="395288" y="1341438"/>
            <a:ext cx="8137525" cy="329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</a:rPr>
              <a:t>Lesson 3 </a:t>
            </a:r>
            <a:endParaRPr lang="en-US" altLang="zh-CN" sz="6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</a:rPr>
              <a:t>What season do you like?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标题 7475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ln/>
        </p:spPr>
        <p:txBody>
          <a:bodyPr anchor="ctr"/>
          <a:p>
            <a:r>
              <a:rPr lang="en-US" altLang="zh-CN"/>
              <a:t>go skat</a:t>
            </a:r>
            <a:r>
              <a:rPr lang="en-US" altLang="zh-CN">
                <a:solidFill>
                  <a:srgbClr val="FF0000"/>
                </a:solidFill>
              </a:rPr>
              <a:t>ing</a:t>
            </a:r>
            <a:endParaRPr lang="en-US" altLang="zh-CN">
              <a:solidFill>
                <a:srgbClr val="FF0000"/>
              </a:solidFill>
            </a:endParaRPr>
          </a:p>
        </p:txBody>
      </p:sp>
      <p:pic>
        <p:nvPicPr>
          <p:cNvPr id="74757" name="图片 74756" descr="u=642871206,1321448220&amp;fm=23&amp;gp=0"/>
          <p:cNvPicPr>
            <a:picLocks noChangeAspect="1"/>
          </p:cNvPicPr>
          <p:nvPr/>
        </p:nvPicPr>
        <p:blipFill>
          <a:blip r:embed="rId1"/>
          <a:srcRect r="8" b="6431"/>
          <a:stretch>
            <a:fillRect/>
          </a:stretch>
        </p:blipFill>
        <p:spPr>
          <a:xfrm>
            <a:off x="611505" y="981075"/>
            <a:ext cx="7705090" cy="41757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8" name="文本框 74757"/>
          <p:cNvSpPr txBox="1"/>
          <p:nvPr/>
        </p:nvSpPr>
        <p:spPr>
          <a:xfrm>
            <a:off x="900113" y="5876925"/>
            <a:ext cx="76327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latin typeface="Arial" panose="020B0604020202020204" pitchFamily="34" charset="0"/>
              </a:rPr>
              <a:t>I can go skat</a:t>
            </a:r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</a:rPr>
              <a:t>ing</a:t>
            </a:r>
            <a:r>
              <a:rPr lang="en-US" altLang="zh-CN" sz="4400">
                <a:latin typeface="Arial" panose="020B0604020202020204" pitchFamily="34" charset="0"/>
              </a:rPr>
              <a:t> in winter.</a:t>
            </a:r>
            <a:endParaRPr lang="en-US" altLang="zh-CN" sz="44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标题 757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dirty="0"/>
              <a:t>                            (</a:t>
            </a:r>
            <a:r>
              <a:rPr lang="zh-CN" altLang="en-US" dirty="0"/>
              <a:t>听并回答问题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75779" name="文本占位符 7577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 dirty="0"/>
              <a:t> </a:t>
            </a:r>
            <a:endParaRPr lang="en-US" altLang="zh-CN" dirty="0"/>
          </a:p>
        </p:txBody>
      </p:sp>
      <p:sp>
        <p:nvSpPr>
          <p:cNvPr id="75781" name="矩形 75780"/>
          <p:cNvSpPr/>
          <p:nvPr/>
        </p:nvSpPr>
        <p:spPr>
          <a:xfrm>
            <a:off x="539750" y="476250"/>
            <a:ext cx="4629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0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Listen and answer </a:t>
            </a:r>
            <a:endParaRPr lang="zh-CN" altLang="en-US" sz="40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5782" name="文本框 75781"/>
          <p:cNvSpPr txBox="1"/>
          <p:nvPr/>
        </p:nvSpPr>
        <p:spPr>
          <a:xfrm>
            <a:off x="611188" y="1844675"/>
            <a:ext cx="8208962" cy="558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 err="1">
                <a:latin typeface="Arial" panose="020B0604020202020204" pitchFamily="34" charset="0"/>
              </a:rPr>
              <a:t>What season do you like LiMing</a:t>
            </a:r>
            <a:r>
              <a:rPr lang="en-US" altLang="zh-CN" sz="3600">
                <a:latin typeface="Arial" panose="020B0604020202020204" pitchFamily="34" charset="0"/>
              </a:rPr>
              <a:t>?</a:t>
            </a: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600" dirty="0" err="1">
                <a:latin typeface="Arial" panose="020B0604020202020204" pitchFamily="34" charset="0"/>
              </a:rPr>
              <a:t>What season do you like WangHong</a:t>
            </a:r>
            <a:r>
              <a:rPr lang="en-US" altLang="zh-CN" sz="3600">
                <a:latin typeface="Arial" panose="020B0604020202020204" pitchFamily="34" charset="0"/>
              </a:rPr>
              <a:t>?</a:t>
            </a: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600" dirty="0" err="1">
                <a:latin typeface="Arial" panose="020B0604020202020204" pitchFamily="34" charset="0"/>
              </a:rPr>
              <a:t>What season do you like GuoYang</a:t>
            </a:r>
            <a:r>
              <a:rPr lang="en-US" altLang="zh-CN" sz="3600">
                <a:latin typeface="Arial" panose="020B0604020202020204" pitchFamily="34" charset="0"/>
              </a:rPr>
              <a:t>?</a:t>
            </a: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What season do you like Danny?</a:t>
            </a: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6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3" name="文本占位符 7680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lnSpc>
                <a:spcPct val="90000"/>
              </a:lnSpc>
            </a:pPr>
            <a:r>
              <a:rPr lang="en-US" altLang="zh-CN">
                <a:solidFill>
                  <a:srgbClr val="FF0000"/>
                </a:solidFill>
              </a:rPr>
              <a:t>What season do you like?</a:t>
            </a:r>
            <a:r>
              <a:rPr lang="en-US" altLang="zh-CN"/>
              <a:t> </a:t>
            </a:r>
            <a:r>
              <a:rPr lang="en-US" altLang="zh-CN">
                <a:solidFill>
                  <a:srgbClr val="0066FF"/>
                </a:solidFill>
              </a:rPr>
              <a:t>What season do you like?</a:t>
            </a:r>
            <a:r>
              <a:rPr lang="en-US" altLang="zh-CN"/>
              <a:t> I like </a:t>
            </a:r>
            <a:r>
              <a:rPr lang="en-US" altLang="zh-CN">
                <a:solidFill>
                  <a:srgbClr val="009900"/>
                </a:solidFill>
              </a:rPr>
              <a:t>spring</a:t>
            </a:r>
            <a:r>
              <a:rPr lang="en-US" altLang="zh-CN"/>
              <a:t>. I like </a:t>
            </a:r>
            <a:r>
              <a:rPr lang="en-US" altLang="zh-CN">
                <a:solidFill>
                  <a:srgbClr val="009900"/>
                </a:solidFill>
              </a:rPr>
              <a:t>spring</a:t>
            </a:r>
            <a:r>
              <a:rPr lang="en-US" altLang="zh-CN"/>
              <a:t>. I can fly my kite, fly my kite, fly my kite.</a:t>
            </a:r>
            <a:endParaRPr lang="en-US" altLang="zh-CN"/>
          </a:p>
          <a:p>
            <a:pPr>
              <a:lnSpc>
                <a:spcPct val="90000"/>
              </a:lnSpc>
            </a:pPr>
            <a:endParaRPr lang="en-US" altLang="zh-CN"/>
          </a:p>
          <a:p>
            <a:pPr>
              <a:lnSpc>
                <a:spcPct val="90000"/>
              </a:lnSpc>
            </a:pPr>
            <a:r>
              <a:rPr lang="en-US" altLang="zh-CN">
                <a:solidFill>
                  <a:srgbClr val="FF0000"/>
                </a:solidFill>
              </a:rPr>
              <a:t>What season do you like?</a:t>
            </a:r>
            <a:r>
              <a:rPr lang="en-US" altLang="zh-CN"/>
              <a:t> </a:t>
            </a:r>
            <a:r>
              <a:rPr lang="en-US" altLang="zh-CN">
                <a:solidFill>
                  <a:srgbClr val="000099"/>
                </a:solidFill>
              </a:rPr>
              <a:t>What season do you like?</a:t>
            </a:r>
            <a:r>
              <a:rPr lang="en-US" altLang="zh-CN"/>
              <a:t> I like </a:t>
            </a:r>
            <a:r>
              <a:rPr lang="en-US" altLang="zh-CN">
                <a:solidFill>
                  <a:srgbClr val="FF9900"/>
                </a:solidFill>
              </a:rPr>
              <a:t>autumn</a:t>
            </a:r>
            <a:r>
              <a:rPr lang="en-US" altLang="zh-CN"/>
              <a:t>. I like </a:t>
            </a:r>
            <a:r>
              <a:rPr lang="en-US" altLang="zh-CN">
                <a:solidFill>
                  <a:srgbClr val="FF9900"/>
                </a:solidFill>
              </a:rPr>
              <a:t>autumn</a:t>
            </a:r>
            <a:r>
              <a:rPr lang="en-US" altLang="zh-CN"/>
              <a:t>. I can go skating, go skating, go skating</a:t>
            </a:r>
            <a:r>
              <a:rPr lang="en-US" altLang="zh-CN" sz="2800"/>
              <a:t>.</a:t>
            </a:r>
            <a:endParaRPr lang="en-US" altLang="zh-CN" sz="2800"/>
          </a:p>
          <a:p>
            <a:pPr>
              <a:lnSpc>
                <a:spcPct val="90000"/>
              </a:lnSpc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endParaRPr lang="en-US" altLang="zh-CN"/>
          </a:p>
        </p:txBody>
      </p:sp>
      <p:sp>
        <p:nvSpPr>
          <p:cNvPr id="76805" name="矩形 76804"/>
          <p:cNvSpPr>
            <a:spLocks noTextEdit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spc="-360">
                <a:ln w="12700" cap="flat" cmpd="sng">
                  <a:solidFill>
                    <a:srgbClr val="000099">
                      <a:alpha val="100000"/>
                    </a:srgbClr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>
                    <a:alpha val="100000"/>
                  </a:srgbClr>
                </a:solidFill>
                <a:effectLst>
                  <a:outerShdw dist="125724" dir="18900000" algn="ctr" rotWithShape="0">
                    <a:srgbClr val="000099">
                      <a:alpha val="10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Let’s chant!</a:t>
            </a:r>
            <a:endParaRPr lang="zh-CN" altLang="en-US" sz="3600" spc="-360">
              <a:ln w="12700" cap="flat" cmpd="sng">
                <a:solidFill>
                  <a:srgbClr val="000099">
                    <a:alpha val="100000"/>
                  </a:srgbClr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>
                  <a:alpha val="100000"/>
                </a:srgbClr>
              </a:solidFill>
              <a:effectLst>
                <a:outerShdw dist="125724" dir="18900000" algn="ctr" rotWithShape="0">
                  <a:srgbClr val="000099">
                    <a:alpha val="10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标题 77825"/>
          <p:cNvSpPr>
            <a:spLocks noGrp="1"/>
          </p:cNvSpPr>
          <p:nvPr>
            <p:ph type="title"/>
          </p:nvPr>
        </p:nvSpPr>
        <p:spPr>
          <a:xfrm>
            <a:off x="250825" y="2565400"/>
            <a:ext cx="8229600" cy="1143000"/>
          </a:xfrm>
          <a:ln/>
        </p:spPr>
        <p:txBody>
          <a:bodyPr anchor="ctr"/>
          <a:p>
            <a:r>
              <a:rPr lang="en-US" altLang="zh-CN" sz="11700">
                <a:solidFill>
                  <a:srgbClr val="FF0000"/>
                </a:solidFill>
              </a:rPr>
              <a:t>Role play!</a:t>
            </a:r>
            <a:br>
              <a:rPr lang="en-US" altLang="zh-CN" sz="11700">
                <a:solidFill>
                  <a:srgbClr val="FF0000"/>
                </a:solidFill>
              </a:rPr>
            </a:br>
            <a:r>
              <a:rPr lang="en-US" altLang="zh-CN" sz="11700">
                <a:solidFill>
                  <a:srgbClr val="FF0000"/>
                </a:solidFill>
              </a:rPr>
              <a:t>(</a:t>
            </a:r>
            <a:r>
              <a:rPr lang="zh-CN" altLang="en-US" sz="6600" dirty="0">
                <a:solidFill>
                  <a:srgbClr val="FF0000"/>
                </a:solidFill>
              </a:rPr>
              <a:t>小组分角色扮演课文</a:t>
            </a:r>
            <a:r>
              <a:rPr lang="en-US" altLang="zh-CN" sz="6600">
                <a:solidFill>
                  <a:srgbClr val="FF0000"/>
                </a:solidFill>
              </a:rPr>
              <a:t>)</a:t>
            </a:r>
            <a:endParaRPr lang="en-US" altLang="zh-CN" sz="6600">
              <a:solidFill>
                <a:srgbClr val="FF0000"/>
              </a:solidFill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6562" name="图片 6656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3" name="文本框 66562"/>
          <p:cNvSpPr txBox="1"/>
          <p:nvPr/>
        </p:nvSpPr>
        <p:spPr>
          <a:xfrm>
            <a:off x="2771775" y="4652963"/>
            <a:ext cx="5111750" cy="187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1700">
                <a:solidFill>
                  <a:srgbClr val="FFFF00"/>
                </a:solidFill>
                <a:latin typeface="Arial" panose="020B0604020202020204" pitchFamily="34" charset="0"/>
              </a:rPr>
              <a:t>Spring</a:t>
            </a:r>
            <a:endParaRPr lang="en-US" altLang="zh-CN" sz="117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66564" name="图片 66563" descr="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725" y="2349500"/>
            <a:ext cx="676275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5" name="图片 66564" descr="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765175"/>
            <a:ext cx="676275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6" name="图片 66565" descr="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50" y="1412875"/>
            <a:ext cx="676275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7" name="图片 66566" descr="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113" y="549275"/>
            <a:ext cx="676275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8" name="图片 66567" descr="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738" y="333375"/>
            <a:ext cx="676275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9" name="图片 66568" descr="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0"/>
            <a:ext cx="1524000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0" name="图片 66569" descr="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050" y="549275"/>
            <a:ext cx="1524000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1" name="图片 66570" descr="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476250"/>
            <a:ext cx="4676775" cy="60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2" name="图片 66571" descr="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275" y="0"/>
            <a:ext cx="4676775" cy="60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3" name="图片 66572" descr="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825" y="620713"/>
            <a:ext cx="1476375" cy="108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4" name="图片 66573" descr="0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150" y="2636838"/>
            <a:ext cx="885825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5" name="图片 66574" descr="0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188" y="2708275"/>
            <a:ext cx="885825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76" name="图片 66575" descr="0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7675" y="981075"/>
            <a:ext cx="885825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newsflash/>
    <p:sndAc>
      <p:stSnd>
        <p:snd r:embed="rId7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91" name="图片 67590" descr="u=723639584,4235821488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1484313"/>
            <a:ext cx="5616575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92" name="文本框 67591"/>
          <p:cNvSpPr txBox="1"/>
          <p:nvPr/>
        </p:nvSpPr>
        <p:spPr>
          <a:xfrm>
            <a:off x="2627313" y="692150"/>
            <a:ext cx="3024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009900"/>
                </a:solidFill>
                <a:latin typeface="Arial" panose="020B0604020202020204" pitchFamily="34" charset="0"/>
              </a:rPr>
              <a:t>I like spring</a:t>
            </a:r>
            <a:r>
              <a:rPr lang="en-US" altLang="zh-CN">
                <a:latin typeface="Arial" panose="020B0604020202020204" pitchFamily="34" charset="0"/>
              </a:rPr>
              <a:t>.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67593" name="文本框 67592"/>
          <p:cNvSpPr txBox="1"/>
          <p:nvPr/>
        </p:nvSpPr>
        <p:spPr>
          <a:xfrm>
            <a:off x="1187450" y="5300663"/>
            <a:ext cx="6192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 often </a:t>
            </a:r>
            <a:r>
              <a:rPr lang="en-US" altLang="zh-CN" sz="4000">
                <a:solidFill>
                  <a:srgbClr val="FF9900"/>
                </a:solidFill>
                <a:latin typeface="Arial" panose="020B0604020202020204" pitchFamily="34" charset="0"/>
              </a:rPr>
              <a:t>fly</a:t>
            </a:r>
            <a:r>
              <a:rPr lang="en-US" altLang="zh-CN" sz="4000">
                <a:latin typeface="Arial" panose="020B0604020202020204" pitchFamily="34" charset="0"/>
              </a:rPr>
              <a:t> my 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kite</a:t>
            </a:r>
            <a:r>
              <a:rPr lang="en-US" altLang="zh-CN" sz="4000">
                <a:latin typeface="Arial" panose="020B0604020202020204" pitchFamily="34" charset="0"/>
              </a:rPr>
              <a:t> in spring.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标题 6860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/>
              <a:t>We often fly kite</a:t>
            </a:r>
            <a:r>
              <a:rPr lang="en-US" altLang="zh-CN">
                <a:solidFill>
                  <a:srgbClr val="FF0000"/>
                </a:solidFill>
              </a:rPr>
              <a:t>s</a:t>
            </a:r>
            <a:r>
              <a:rPr lang="en-US" altLang="zh-CN"/>
              <a:t> .</a:t>
            </a:r>
            <a:endParaRPr lang="en-US" altLang="zh-CN"/>
          </a:p>
        </p:txBody>
      </p:sp>
      <p:sp>
        <p:nvSpPr>
          <p:cNvPr id="68611" name="文本占位符 6861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68615" name="图片 68614" descr="u=3711759303,1002566132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1700213"/>
            <a:ext cx="7129462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5" name="文本占位符 6963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/>
              <a:t>          </a:t>
            </a:r>
            <a:r>
              <a:rPr lang="en-US" altLang="zh-CN" sz="4400"/>
              <a:t>What season do you like?</a:t>
            </a:r>
            <a:endParaRPr lang="en-US" altLang="zh-CN" sz="4400"/>
          </a:p>
          <a:p>
            <a:r>
              <a:rPr lang="en-US" altLang="zh-CN" sz="4400"/>
              <a:t>          I like spring.</a:t>
            </a:r>
            <a:endParaRPr lang="en-US" altLang="zh-CN" sz="4400"/>
          </a:p>
          <a:p>
            <a:r>
              <a:rPr lang="en-US" altLang="zh-CN" sz="4400"/>
              <a:t>          I like summer.</a:t>
            </a:r>
            <a:endParaRPr lang="en-US" altLang="zh-CN" sz="4400"/>
          </a:p>
          <a:p>
            <a:r>
              <a:rPr lang="en-US" altLang="zh-CN" sz="4400"/>
              <a:t>          I like autumn.</a:t>
            </a:r>
            <a:endParaRPr lang="en-US" altLang="zh-CN" sz="4400"/>
          </a:p>
          <a:p>
            <a:r>
              <a:rPr lang="en-US" altLang="zh-CN" sz="4400"/>
              <a:t>          I like winter.</a:t>
            </a:r>
            <a:endParaRPr lang="en-US" altLang="zh-CN" sz="4400"/>
          </a:p>
        </p:txBody>
      </p:sp>
      <p:sp>
        <p:nvSpPr>
          <p:cNvPr id="69638" name="矩形 69637"/>
          <p:cNvSpPr>
            <a:spLocks noTextEdit="1"/>
          </p:cNvSpPr>
          <p:nvPr/>
        </p:nvSpPr>
        <p:spPr>
          <a:xfrm>
            <a:off x="1979613" y="692150"/>
            <a:ext cx="548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3333CC">
                      <a:alpha val="100000"/>
                    </a:srgbClr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>
                      <a:alpha val="10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What season do you like?</a:t>
            </a:r>
            <a:endParaRPr lang="zh-CN" altLang="en-US" sz="3600">
              <a:ln w="12700" cap="flat" cmpd="sng">
                <a:solidFill>
                  <a:srgbClr val="3333CC">
                    <a:alpha val="100000"/>
                  </a:srgbClr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>
                    <a:alpha val="10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9639" name="图片 69638" descr="~YV4}TJU9FB${DB`ZV7R7Z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2060575"/>
            <a:ext cx="113188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2" name="图片 69641" descr="I5Q`LA97@(CGGXG@5D`NLV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325" y="3068638"/>
            <a:ext cx="993775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3" name="图片 69642" descr="8YFJZ0EY$B]X2EC}8N~RCV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850" y="3789363"/>
            <a:ext cx="1082675" cy="1082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4" name="图片 69643" descr="CD3F43$RI])@L83DBJ`HA6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288" y="5086350"/>
            <a:ext cx="1133475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0658" name="图片 70657" descr="swim"/>
          <p:cNvPicPr>
            <a:picLocks noChangeAspect="1"/>
          </p:cNvPicPr>
          <p:nvPr/>
        </p:nvPicPr>
        <p:blipFill>
          <a:blip r:embed="rId1"/>
          <a:srcRect l="2362" t="1617" r="2362" b="1617"/>
          <a:stretch>
            <a:fillRect/>
          </a:stretch>
        </p:blipFill>
        <p:spPr>
          <a:xfrm>
            <a:off x="611188" y="549275"/>
            <a:ext cx="8208962" cy="5472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9" name="矩形 70658"/>
          <p:cNvSpPr/>
          <p:nvPr/>
        </p:nvSpPr>
        <p:spPr>
          <a:xfrm>
            <a:off x="3995738" y="6165850"/>
            <a:ext cx="933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游泳</a:t>
            </a:r>
            <a:endParaRPr lang="zh-CN" altLang="en-US" sz="3600" b="1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标题 7168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sz="5400">
                <a:solidFill>
                  <a:schemeClr val="tx1"/>
                </a:solidFill>
              </a:rPr>
              <a:t>go</a:t>
            </a:r>
            <a:r>
              <a:rPr lang="en-US" altLang="zh-CN" sz="5400">
                <a:solidFill>
                  <a:srgbClr val="FF0000"/>
                </a:solidFill>
              </a:rPr>
              <a:t>  swimming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71683" name="文本占位符 7168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endParaRPr dirty="0"/>
          </a:p>
        </p:txBody>
      </p:sp>
      <p:pic>
        <p:nvPicPr>
          <p:cNvPr id="71685" name="图片 71684" descr="u=2980358331,1911328108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628775"/>
            <a:ext cx="7345363" cy="403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6" name="文本框 71685"/>
          <p:cNvSpPr txBox="1"/>
          <p:nvPr/>
        </p:nvSpPr>
        <p:spPr>
          <a:xfrm>
            <a:off x="684213" y="5876925"/>
            <a:ext cx="79200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      We can </a:t>
            </a: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go swimming</a:t>
            </a:r>
            <a:r>
              <a:rPr lang="en-US" altLang="zh-CN" sz="3200">
                <a:latin typeface="Arial" panose="020B0604020202020204" pitchFamily="34" charset="0"/>
              </a:rPr>
              <a:t> in summer.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文本占位符 73729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/>
              <a:t>          </a:t>
            </a:r>
            <a:r>
              <a:rPr lang="en-US" altLang="zh-CN" sz="4400"/>
              <a:t>What season do you like?</a:t>
            </a:r>
            <a:endParaRPr lang="en-US" altLang="zh-CN" sz="4400"/>
          </a:p>
          <a:p>
            <a:r>
              <a:rPr lang="en-US" altLang="zh-CN" sz="4400"/>
              <a:t>          I like spring.</a:t>
            </a:r>
            <a:endParaRPr lang="en-US" altLang="zh-CN" sz="4400"/>
          </a:p>
          <a:p>
            <a:r>
              <a:rPr lang="en-US" altLang="zh-CN" sz="4400"/>
              <a:t>          I like summer.</a:t>
            </a:r>
            <a:endParaRPr lang="en-US" altLang="zh-CN" sz="4400"/>
          </a:p>
          <a:p>
            <a:r>
              <a:rPr lang="en-US" altLang="zh-CN" sz="4400"/>
              <a:t>          I like autumn.</a:t>
            </a:r>
            <a:endParaRPr lang="en-US" altLang="zh-CN" sz="4400"/>
          </a:p>
          <a:p>
            <a:r>
              <a:rPr lang="en-US" altLang="zh-CN" sz="4400"/>
              <a:t>          I like winter.</a:t>
            </a:r>
            <a:endParaRPr lang="en-US" altLang="zh-CN" sz="4400"/>
          </a:p>
        </p:txBody>
      </p:sp>
      <p:pic>
        <p:nvPicPr>
          <p:cNvPr id="73732" name="图片 73731" descr="~YV4}TJU9FB${DB`ZV7R7Z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2060575"/>
            <a:ext cx="113188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3" name="图片 73732" descr="I5Q`LA97@(CGGXG@5D`NLV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325" y="3068638"/>
            <a:ext cx="993775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4" name="图片 73733" descr="8YFJZ0EY$B]X2EC}8N~RCV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850" y="3789363"/>
            <a:ext cx="1082675" cy="1082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5" name="图片 73734" descr="CD3F43$RI])@L83DBJ`HA6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288" y="5086350"/>
            <a:ext cx="1133475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6" name="标题 7373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>
                <a:solidFill>
                  <a:srgbClr val="FF0000"/>
                </a:solidFill>
              </a:rPr>
              <a:t>What about</a:t>
            </a:r>
            <a:r>
              <a:rPr lang="en-US" altLang="zh-CN" dirty="0"/>
              <a:t> you?(</a:t>
            </a:r>
            <a:r>
              <a:rPr lang="zh-CN" altLang="en-US" dirty="0"/>
              <a:t>你呢</a:t>
            </a:r>
            <a:r>
              <a:rPr lang="en-US" altLang="zh-CN" dirty="0"/>
              <a:t>)</a:t>
            </a:r>
            <a:endParaRPr lang="en-US" altLang="zh-CN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2709" name="图片 72708" descr="u=4277230399,2401592692&amp;fm=23&amp;gp=0"/>
          <p:cNvPicPr>
            <a:picLocks noChangeAspect="1"/>
          </p:cNvPicPr>
          <p:nvPr/>
        </p:nvPicPr>
        <p:blipFill>
          <a:blip r:embed="rId1"/>
          <a:srcRect b="5466"/>
          <a:stretch>
            <a:fillRect/>
          </a:stretch>
        </p:blipFill>
        <p:spPr>
          <a:xfrm>
            <a:off x="1403350" y="692150"/>
            <a:ext cx="6553200" cy="37445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0" name="文本框 72709"/>
          <p:cNvSpPr txBox="1"/>
          <p:nvPr/>
        </p:nvSpPr>
        <p:spPr>
          <a:xfrm>
            <a:off x="2051050" y="4868863"/>
            <a:ext cx="4968875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Arial" panose="020B0604020202020204" pitchFamily="34" charset="0"/>
              </a:rPr>
              <a:t>       </a:t>
            </a:r>
            <a:r>
              <a:rPr lang="en-US" altLang="zh-CN" sz="7200">
                <a:latin typeface="Arial" panose="020B0604020202020204" pitchFamily="34" charset="0"/>
              </a:rPr>
              <a:t>skate</a:t>
            </a:r>
            <a:endParaRPr lang="en-US" altLang="zh-CN" sz="72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72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964</Words>
  <Application>WPS 演示</Application>
  <PresentationFormat>在屏幕上显示</PresentationFormat>
  <Paragraphs>65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Arial Black</vt:lpstr>
      <vt:lpstr>黑体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ASUS</cp:lastModifiedBy>
  <cp:revision>35</cp:revision>
  <dcterms:created xsi:type="dcterms:W3CDTF">2011-10-26T01:12:37Z</dcterms:created>
  <dcterms:modified xsi:type="dcterms:W3CDTF">2017-10-11T08:26:37Z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