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66" d="100"/>
          <a:sy n="66" d="100"/>
        </p:scale>
        <p:origin x="0" y="0"/>
      </p:cViewPr>
      <p:guideLst>
        <p:guide orient="horz" pos="2160"/>
        <p:guide pos="288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4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endParaRPr lang="zh-CN" altLang="en-US" sz="1200" dirty="0"/>
          </a:p>
        </p:txBody>
      </p:sp>
      <p:sp>
        <p:nvSpPr>
          <p:cNvPr id="3075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/>
            <a:endParaRPr lang="zh-CN" altLang="en-US" sz="1200" dirty="0"/>
          </a:p>
        </p:txBody>
      </p:sp>
      <p:sp>
        <p:nvSpPr>
          <p:cNvPr id="3076" name="Rectangle 4"/>
          <p:cNvSpPr>
            <a:spLocks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3077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078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endParaRPr lang="en-US" altLang="x-none" sz="1200" dirty="0"/>
          </a:p>
        </p:txBody>
      </p:sp>
      <p:sp>
        <p:nvSpPr>
          <p:cNvPr id="3079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任意多边形 3"/>
          <p:cNvSpPr/>
          <p:nvPr/>
        </p:nvSpPr>
        <p:spPr>
          <a:xfrm>
            <a:off x="5284788" y="623888"/>
            <a:ext cx="1776412" cy="1762125"/>
          </a:xfrm>
          <a:custGeom>
            <a:avLst/>
            <a:gdLst/>
            <a:ahLst/>
            <a:cxnLst>
              <a:cxn ang="0">
                <a:pos x="1269591" y="1762608"/>
              </a:cxn>
              <a:cxn ang="0">
                <a:pos x="386788" y="1201973"/>
              </a:cxn>
              <a:cxn ang="0">
                <a:pos x="22458" y="54628"/>
              </a:cxn>
              <a:cxn ang="0">
                <a:pos x="989337" y="315388"/>
              </a:cxn>
              <a:cxn ang="0">
                <a:pos x="1619909" y="1462733"/>
              </a:cxn>
              <a:cxn ang="0">
                <a:pos x="1776386" y="1569211"/>
              </a:cxn>
            </a:cxnLst>
            <a:pathLst>
              <a:path w="1811218" h="1931525">
                <a:moveTo>
                  <a:pt x="1294486" y="1931525"/>
                </a:moveTo>
                <a:cubicBezTo>
                  <a:pt x="950395" y="1752931"/>
                  <a:pt x="606303" y="1629106"/>
                  <a:pt x="394372" y="1317162"/>
                </a:cubicBezTo>
                <a:cubicBezTo>
                  <a:pt x="182441" y="1005218"/>
                  <a:pt x="-79496" y="221788"/>
                  <a:pt x="22898" y="59863"/>
                </a:cubicBezTo>
                <a:cubicBezTo>
                  <a:pt x="125292" y="-102062"/>
                  <a:pt x="737274" y="88438"/>
                  <a:pt x="1008736" y="345613"/>
                </a:cubicBezTo>
                <a:cubicBezTo>
                  <a:pt x="1280198" y="602788"/>
                  <a:pt x="1517926" y="1373915"/>
                  <a:pt x="1651673" y="1602912"/>
                </a:cubicBezTo>
                <a:cubicBezTo>
                  <a:pt x="1785420" y="1831909"/>
                  <a:pt x="1777980" y="1695285"/>
                  <a:pt x="1811218" y="1719594"/>
                </a:cubicBezTo>
              </a:path>
            </a:pathLst>
          </a:custGeom>
          <a:noFill/>
          <a:ln w="2857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051" name="任意多边形 4"/>
          <p:cNvSpPr/>
          <p:nvPr/>
        </p:nvSpPr>
        <p:spPr>
          <a:xfrm rot="3911919">
            <a:off x="7246938" y="382588"/>
            <a:ext cx="1470025" cy="2279650"/>
          </a:xfrm>
          <a:custGeom>
            <a:avLst/>
            <a:gdLst/>
            <a:ahLst/>
            <a:cxnLst>
              <a:cxn ang="0">
                <a:pos x="981714" y="2278602"/>
              </a:cxn>
              <a:cxn ang="0">
                <a:pos x="194187" y="1434531"/>
              </a:cxn>
              <a:cxn ang="0">
                <a:pos x="7934" y="317699"/>
              </a:cxn>
              <a:cxn ang="0">
                <a:pos x="374662" y="25185"/>
              </a:cxn>
              <a:cxn ang="0">
                <a:pos x="764174" y="466277"/>
              </a:cxn>
              <a:cxn ang="0">
                <a:pos x="1151875" y="1090385"/>
              </a:cxn>
              <a:cxn ang="0">
                <a:pos x="1412192" y="1702065"/>
              </a:cxn>
              <a:cxn ang="0">
                <a:pos x="1445227" y="1803191"/>
              </a:cxn>
            </a:cxnLst>
            <a:pathLst>
              <a:path w="1610626" h="2323282">
                <a:moveTo>
                  <a:pt x="1075796" y="2323282"/>
                </a:moveTo>
                <a:cubicBezTo>
                  <a:pt x="731705" y="2144688"/>
                  <a:pt x="390647" y="1795886"/>
                  <a:pt x="212797" y="1462660"/>
                </a:cubicBezTo>
                <a:cubicBezTo>
                  <a:pt x="34947" y="1129434"/>
                  <a:pt x="-24268" y="563426"/>
                  <a:pt x="8694" y="323929"/>
                </a:cubicBezTo>
                <a:cubicBezTo>
                  <a:pt x="41656" y="84432"/>
                  <a:pt x="296093" y="-62093"/>
                  <a:pt x="410567" y="25679"/>
                </a:cubicBezTo>
                <a:cubicBezTo>
                  <a:pt x="525041" y="113451"/>
                  <a:pt x="695459" y="294406"/>
                  <a:pt x="837408" y="475420"/>
                </a:cubicBezTo>
                <a:cubicBezTo>
                  <a:pt x="979357" y="656434"/>
                  <a:pt x="1174158" y="949841"/>
                  <a:pt x="1262264" y="1111766"/>
                </a:cubicBezTo>
                <a:cubicBezTo>
                  <a:pt x="1350370" y="1273691"/>
                  <a:pt x="1493951" y="1614310"/>
                  <a:pt x="1547528" y="1735440"/>
                </a:cubicBezTo>
                <a:cubicBezTo>
                  <a:pt x="1601105" y="1856570"/>
                  <a:pt x="1638497" y="1921892"/>
                  <a:pt x="1583729" y="1838549"/>
                </a:cubicBezTo>
              </a:path>
            </a:pathLst>
          </a:custGeom>
          <a:noFill/>
          <a:ln w="2857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052" name="任意多边形 5"/>
          <p:cNvSpPr/>
          <p:nvPr/>
        </p:nvSpPr>
        <p:spPr>
          <a:xfrm>
            <a:off x="6215063" y="2376488"/>
            <a:ext cx="331787" cy="236537"/>
          </a:xfrm>
          <a:custGeom>
            <a:avLst/>
            <a:gdLst/>
            <a:ahLst/>
            <a:cxnLst>
              <a:cxn ang="0">
                <a:pos x="331972" y="15914"/>
              </a:cxn>
              <a:cxn ang="0">
                <a:pos x="187175" y="9396"/>
              </a:cxn>
              <a:cxn ang="0">
                <a:pos x="254902" y="94142"/>
              </a:cxn>
              <a:cxn ang="0">
                <a:pos x="2673" y="33298"/>
              </a:cxn>
              <a:cxn ang="0">
                <a:pos x="182503" y="172370"/>
              </a:cxn>
              <a:cxn ang="0">
                <a:pos x="7344" y="161505"/>
              </a:cxn>
              <a:cxn ang="0">
                <a:pos x="131122" y="237561"/>
              </a:cxn>
            </a:cxnLst>
            <a:pathLst>
              <a:path w="338481" h="260327">
                <a:moveTo>
                  <a:pt x="338481" y="17439"/>
                </a:moveTo>
                <a:cubicBezTo>
                  <a:pt x="277759" y="22201"/>
                  <a:pt x="215848" y="-18279"/>
                  <a:pt x="190845" y="10296"/>
                </a:cubicBezTo>
                <a:cubicBezTo>
                  <a:pt x="165842" y="38871"/>
                  <a:pt x="291253" y="98799"/>
                  <a:pt x="259900" y="103164"/>
                </a:cubicBezTo>
                <a:cubicBezTo>
                  <a:pt x="228547" y="107529"/>
                  <a:pt x="31697" y="-27804"/>
                  <a:pt x="2725" y="36489"/>
                </a:cubicBezTo>
                <a:cubicBezTo>
                  <a:pt x="-26247" y="100782"/>
                  <a:pt x="185287" y="165474"/>
                  <a:pt x="186081" y="188889"/>
                </a:cubicBezTo>
                <a:cubicBezTo>
                  <a:pt x="186875" y="212304"/>
                  <a:pt x="11456" y="115069"/>
                  <a:pt x="7488" y="176982"/>
                </a:cubicBezTo>
                <a:cubicBezTo>
                  <a:pt x="3520" y="238895"/>
                  <a:pt x="85672" y="251199"/>
                  <a:pt x="133693" y="260327"/>
                </a:cubicBezTo>
              </a:path>
            </a:pathLst>
          </a:custGeom>
          <a:noFill/>
          <a:ln w="2857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053" name="任意多边形 6"/>
          <p:cNvSpPr/>
          <p:nvPr/>
        </p:nvSpPr>
        <p:spPr>
          <a:xfrm rot="17590748" flipH="1" flipV="1">
            <a:off x="7731125" y="2378075"/>
            <a:ext cx="193675" cy="322263"/>
          </a:xfrm>
          <a:custGeom>
            <a:avLst/>
            <a:gdLst/>
            <a:ahLst/>
            <a:cxnLst>
              <a:cxn ang="0">
                <a:pos x="193643" y="45270"/>
              </a:cxn>
              <a:cxn ang="0">
                <a:pos x="103055" y="14565"/>
              </a:cxn>
              <a:cxn ang="0">
                <a:pos x="155787" y="151030"/>
              </a:cxn>
              <a:cxn ang="0">
                <a:pos x="2911" y="37826"/>
              </a:cxn>
              <a:cxn ang="0">
                <a:pos x="126844" y="244524"/>
              </a:cxn>
              <a:cxn ang="0">
                <a:pos x="5346" y="210373"/>
              </a:cxn>
              <a:cxn ang="0">
                <a:pos x="104524" y="323184"/>
              </a:cxn>
            </a:cxnLst>
            <a:pathLst>
              <a:path w="212200" h="329521">
                <a:moveTo>
                  <a:pt x="212200" y="46158"/>
                </a:moveTo>
                <a:cubicBezTo>
                  <a:pt x="151478" y="50920"/>
                  <a:pt x="141534" y="-33130"/>
                  <a:pt x="112931" y="14851"/>
                </a:cubicBezTo>
                <a:cubicBezTo>
                  <a:pt x="84328" y="62832"/>
                  <a:pt x="189006" y="150038"/>
                  <a:pt x="170716" y="153991"/>
                </a:cubicBezTo>
                <a:cubicBezTo>
                  <a:pt x="152426" y="157944"/>
                  <a:pt x="31004" y="-21504"/>
                  <a:pt x="3190" y="38568"/>
                </a:cubicBezTo>
                <a:cubicBezTo>
                  <a:pt x="-24624" y="98640"/>
                  <a:pt x="138555" y="219997"/>
                  <a:pt x="139000" y="249319"/>
                </a:cubicBezTo>
                <a:cubicBezTo>
                  <a:pt x="139445" y="278641"/>
                  <a:pt x="9935" y="201131"/>
                  <a:pt x="5858" y="214498"/>
                </a:cubicBezTo>
                <a:cubicBezTo>
                  <a:pt x="1782" y="227865"/>
                  <a:pt x="66520" y="320393"/>
                  <a:pt x="114541" y="329521"/>
                </a:cubicBezTo>
              </a:path>
            </a:pathLst>
          </a:custGeom>
          <a:noFill/>
          <a:ln w="2857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054" name="任意多边形 8"/>
          <p:cNvSpPr/>
          <p:nvPr/>
        </p:nvSpPr>
        <p:spPr>
          <a:xfrm rot="20869384">
            <a:off x="6094413" y="3262313"/>
            <a:ext cx="603250" cy="261937"/>
          </a:xfrm>
          <a:custGeom>
            <a:avLst/>
            <a:gdLst/>
            <a:ahLst/>
            <a:cxnLst>
              <a:cxn ang="0">
                <a:pos x="0" y="262102"/>
              </a:cxn>
              <a:cxn ang="0">
                <a:pos x="151804" y="36110"/>
              </a:cxn>
              <a:cxn ang="0">
                <a:pos x="425052" y="18726"/>
              </a:cxn>
              <a:cxn ang="0">
                <a:pos x="602548" y="218641"/>
              </a:cxn>
            </a:cxnLst>
            <a:pathLst>
              <a:path w="614363" h="287220">
                <a:moveTo>
                  <a:pt x="0" y="287220"/>
                </a:moveTo>
                <a:cubicBezTo>
                  <a:pt x="9525" y="155060"/>
                  <a:pt x="82550" y="84020"/>
                  <a:pt x="154781" y="39570"/>
                </a:cubicBezTo>
                <a:cubicBezTo>
                  <a:pt x="227012" y="-4880"/>
                  <a:pt x="356790" y="-12816"/>
                  <a:pt x="433387" y="20521"/>
                </a:cubicBezTo>
                <a:cubicBezTo>
                  <a:pt x="509984" y="53858"/>
                  <a:pt x="579140" y="161609"/>
                  <a:pt x="614363" y="239594"/>
                </a:cubicBezTo>
              </a:path>
            </a:pathLst>
          </a:custGeom>
          <a:noFill/>
          <a:ln w="10160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055" name="任意多边形 9"/>
          <p:cNvSpPr/>
          <p:nvPr/>
        </p:nvSpPr>
        <p:spPr>
          <a:xfrm rot="995093">
            <a:off x="7404100" y="3309938"/>
            <a:ext cx="601663" cy="261937"/>
          </a:xfrm>
          <a:custGeom>
            <a:avLst/>
            <a:gdLst/>
            <a:ahLst/>
            <a:cxnLst>
              <a:cxn ang="0">
                <a:pos x="0" y="262102"/>
              </a:cxn>
              <a:cxn ang="0">
                <a:pos x="151804" y="36110"/>
              </a:cxn>
              <a:cxn ang="0">
                <a:pos x="425052" y="18726"/>
              </a:cxn>
              <a:cxn ang="0">
                <a:pos x="602548" y="218641"/>
              </a:cxn>
            </a:cxnLst>
            <a:pathLst>
              <a:path w="614363" h="287220">
                <a:moveTo>
                  <a:pt x="0" y="287220"/>
                </a:moveTo>
                <a:cubicBezTo>
                  <a:pt x="9525" y="155060"/>
                  <a:pt x="82550" y="84020"/>
                  <a:pt x="154781" y="39570"/>
                </a:cubicBezTo>
                <a:cubicBezTo>
                  <a:pt x="227012" y="-4880"/>
                  <a:pt x="356790" y="-12816"/>
                  <a:pt x="433387" y="20521"/>
                </a:cubicBezTo>
                <a:cubicBezTo>
                  <a:pt x="509984" y="53858"/>
                  <a:pt x="579140" y="161609"/>
                  <a:pt x="614363" y="239594"/>
                </a:cubicBezTo>
              </a:path>
            </a:pathLst>
          </a:custGeom>
          <a:noFill/>
          <a:ln w="10160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056" name="椭圆 10"/>
          <p:cNvSpPr/>
          <p:nvPr/>
        </p:nvSpPr>
        <p:spPr>
          <a:xfrm rot="19276703">
            <a:off x="6099175" y="1150938"/>
            <a:ext cx="284163" cy="1201737"/>
          </a:xfrm>
          <a:custGeom>
            <a:avLst/>
            <a:gdLst/>
            <a:ahLst/>
            <a:cxnLst>
              <a:cxn ang="0">
                <a:pos x="90" y="654982"/>
              </a:cxn>
              <a:cxn ang="0">
                <a:pos x="206732" y="118"/>
              </a:cxn>
              <a:cxn ang="0">
                <a:pos x="283367" y="612948"/>
              </a:cxn>
              <a:cxn ang="0">
                <a:pos x="181848" y="1201402"/>
              </a:cxn>
              <a:cxn ang="0">
                <a:pos x="90" y="654982"/>
              </a:cxn>
            </a:cxnLst>
            <a:pathLst>
              <a:path w="288923" h="1316648">
                <a:moveTo>
                  <a:pt x="92" y="717751"/>
                </a:moveTo>
                <a:cubicBezTo>
                  <a:pt x="4321" y="498350"/>
                  <a:pt x="162647" y="7806"/>
                  <a:pt x="210785" y="129"/>
                </a:cubicBezTo>
                <a:cubicBezTo>
                  <a:pt x="258923" y="-7548"/>
                  <a:pt x="288923" y="329526"/>
                  <a:pt x="288923" y="671689"/>
                </a:cubicBezTo>
                <a:cubicBezTo>
                  <a:pt x="288923" y="1013852"/>
                  <a:pt x="233551" y="1308859"/>
                  <a:pt x="185413" y="1316536"/>
                </a:cubicBezTo>
                <a:cubicBezTo>
                  <a:pt x="137275" y="1324213"/>
                  <a:pt x="-4137" y="937152"/>
                  <a:pt x="92" y="717751"/>
                </a:cubicBezTo>
                <a:close/>
              </a:path>
            </a:pathLst>
          </a:custGeom>
          <a:solidFill>
            <a:schemeClr val="bg1">
              <a:alpha val="100000"/>
            </a:schemeClr>
          </a:solidFill>
          <a:ln w="2540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057" name="椭圆 11"/>
          <p:cNvSpPr/>
          <p:nvPr/>
        </p:nvSpPr>
        <p:spPr>
          <a:xfrm rot="1982369">
            <a:off x="7705725" y="941388"/>
            <a:ext cx="306388" cy="1316037"/>
          </a:xfrm>
          <a:custGeom>
            <a:avLst/>
            <a:gdLst/>
            <a:ahLst/>
            <a:cxnLst>
              <a:cxn ang="0">
                <a:pos x="35" y="706968"/>
              </a:cxn>
              <a:cxn ang="0">
                <a:pos x="197037" y="204"/>
              </a:cxn>
              <a:cxn ang="0">
                <a:pos x="306809" y="777642"/>
              </a:cxn>
              <a:cxn ang="0">
                <a:pos x="181818" y="1316403"/>
              </a:cxn>
              <a:cxn ang="0">
                <a:pos x="35" y="706968"/>
              </a:cxn>
            </a:cxnLst>
            <a:pathLst>
              <a:path w="312825" h="1443017">
                <a:moveTo>
                  <a:pt x="36" y="774719"/>
                </a:moveTo>
                <a:cubicBezTo>
                  <a:pt x="2622" y="534330"/>
                  <a:pt x="148770" y="-12684"/>
                  <a:pt x="200901" y="224"/>
                </a:cubicBezTo>
                <a:cubicBezTo>
                  <a:pt x="253033" y="13132"/>
                  <a:pt x="312825" y="510003"/>
                  <a:pt x="312825" y="852166"/>
                </a:cubicBezTo>
                <a:cubicBezTo>
                  <a:pt x="312825" y="1194329"/>
                  <a:pt x="237515" y="1455467"/>
                  <a:pt x="185383" y="1442559"/>
                </a:cubicBezTo>
                <a:cubicBezTo>
                  <a:pt x="133252" y="1429651"/>
                  <a:pt x="-2550" y="1015108"/>
                  <a:pt x="36" y="774719"/>
                </a:cubicBezTo>
                <a:close/>
              </a:path>
            </a:pathLst>
          </a:custGeom>
          <a:solidFill>
            <a:schemeClr val="bg1">
              <a:alpha val="100000"/>
            </a:schemeClr>
          </a:solidFill>
          <a:ln w="2540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058" name="任意多边形 12"/>
          <p:cNvSpPr/>
          <p:nvPr/>
        </p:nvSpPr>
        <p:spPr>
          <a:xfrm>
            <a:off x="5715000" y="2613025"/>
            <a:ext cx="2681288" cy="1679575"/>
          </a:xfrm>
          <a:custGeom>
            <a:avLst/>
            <a:gdLst/>
            <a:ahLst/>
            <a:cxnLst>
              <a:cxn ang="0">
                <a:pos x="617606" y="0"/>
              </a:cxn>
              <a:cxn ang="0">
                <a:pos x="2291" y="807778"/>
              </a:cxn>
              <a:cxn ang="0">
                <a:pos x="441979" y="1410424"/>
              </a:cxn>
              <a:cxn ang="0">
                <a:pos x="1274024" y="1680456"/>
              </a:cxn>
              <a:cxn ang="0">
                <a:pos x="2361412" y="1367543"/>
              </a:cxn>
              <a:cxn ang="0">
                <a:pos x="2677789" y="812413"/>
              </a:cxn>
              <a:cxn ang="0">
                <a:pos x="2187032" y="52152"/>
              </a:cxn>
            </a:cxnLst>
            <a:pathLst>
              <a:path w="2734912" h="1841804">
                <a:moveTo>
                  <a:pt x="629716" y="0"/>
                </a:moveTo>
                <a:cubicBezTo>
                  <a:pt x="497424" y="197115"/>
                  <a:pt x="32181" y="627592"/>
                  <a:pt x="2336" y="885190"/>
                </a:cubicBezTo>
                <a:cubicBezTo>
                  <a:pt x="-27509" y="1142788"/>
                  <a:pt x="234534" y="1386205"/>
                  <a:pt x="450646" y="1545590"/>
                </a:cubicBezTo>
                <a:cubicBezTo>
                  <a:pt x="666758" y="1704975"/>
                  <a:pt x="972828" y="1849332"/>
                  <a:pt x="1299006" y="1841500"/>
                </a:cubicBezTo>
                <a:cubicBezTo>
                  <a:pt x="1625184" y="1833668"/>
                  <a:pt x="2169168" y="1657138"/>
                  <a:pt x="2407716" y="1498600"/>
                </a:cubicBezTo>
                <a:cubicBezTo>
                  <a:pt x="2646264" y="1340062"/>
                  <a:pt x="2759929" y="1130512"/>
                  <a:pt x="2730296" y="890270"/>
                </a:cubicBezTo>
                <a:cubicBezTo>
                  <a:pt x="2700663" y="650028"/>
                  <a:pt x="2334162" y="230717"/>
                  <a:pt x="2229916" y="57150"/>
                </a:cubicBezTo>
              </a:path>
            </a:pathLst>
          </a:custGeom>
          <a:noFill/>
          <a:ln w="2857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059" name="矩形 14"/>
          <p:cNvSpPr/>
          <p:nvPr/>
        </p:nvSpPr>
        <p:spPr>
          <a:xfrm>
            <a:off x="5216525" y="4367213"/>
            <a:ext cx="3527425" cy="2212975"/>
          </a:xfrm>
          <a:custGeom>
            <a:avLst/>
            <a:gdLst/>
            <a:ahLst/>
            <a:cxnLst>
              <a:cxn ang="0">
                <a:pos x="420591" y="14893"/>
              </a:cxn>
              <a:cxn ang="0">
                <a:pos x="1834734" y="84050"/>
              </a:cxn>
              <a:cxn ang="0">
                <a:pos x="3477986" y="606"/>
              </a:cxn>
              <a:cxn ang="0">
                <a:pos x="3368651" y="541250"/>
              </a:cxn>
              <a:cxn ang="0">
                <a:pos x="3257320" y="1269912"/>
              </a:cxn>
              <a:cxn ang="0">
                <a:pos x="3106878" y="2073409"/>
              </a:cxn>
              <a:cxn ang="0">
                <a:pos x="1822365" y="2212887"/>
              </a:cxn>
              <a:cxn ang="0">
                <a:pos x="1327553" y="2170025"/>
              </a:cxn>
              <a:cxn ang="0">
                <a:pos x="0" y="2016259"/>
              </a:cxn>
              <a:cxn ang="0">
                <a:pos x="276078" y="1098462"/>
              </a:cxn>
              <a:cxn ang="0">
                <a:pos x="420591" y="14893"/>
              </a:cxn>
            </a:cxnLst>
            <a:pathLst>
              <a:path w="4073923" h="2213301">
                <a:moveTo>
                  <a:pt x="485776" y="14893"/>
                </a:moveTo>
                <a:cubicBezTo>
                  <a:pt x="1030214" y="14133"/>
                  <a:pt x="1574652" y="84810"/>
                  <a:pt x="2119090" y="84050"/>
                </a:cubicBezTo>
                <a:lnTo>
                  <a:pt x="4017020" y="606"/>
                </a:lnTo>
                <a:cubicBezTo>
                  <a:pt x="4184464" y="-16443"/>
                  <a:pt x="3933218" y="329699"/>
                  <a:pt x="3890740" y="541250"/>
                </a:cubicBezTo>
                <a:cubicBezTo>
                  <a:pt x="3848262" y="752801"/>
                  <a:pt x="3795876" y="993121"/>
                  <a:pt x="3762154" y="1269912"/>
                </a:cubicBezTo>
                <a:lnTo>
                  <a:pt x="3588396" y="2073409"/>
                </a:lnTo>
                <a:cubicBezTo>
                  <a:pt x="3285977" y="2221047"/>
                  <a:pt x="2468750" y="2208691"/>
                  <a:pt x="2104803" y="2212887"/>
                </a:cubicBezTo>
                <a:cubicBezTo>
                  <a:pt x="1740856" y="2217083"/>
                  <a:pt x="1831716" y="2188509"/>
                  <a:pt x="1533303" y="2170025"/>
                </a:cubicBezTo>
                <a:lnTo>
                  <a:pt x="0" y="2016259"/>
                </a:lnTo>
                <a:cubicBezTo>
                  <a:pt x="44376" y="1681752"/>
                  <a:pt x="274490" y="1432969"/>
                  <a:pt x="318866" y="1098462"/>
                </a:cubicBezTo>
                <a:cubicBezTo>
                  <a:pt x="403077" y="446760"/>
                  <a:pt x="473002" y="495146"/>
                  <a:pt x="485776" y="14893"/>
                </a:cubicBezTo>
                <a:close/>
              </a:path>
            </a:pathLst>
          </a:custGeom>
          <a:noFill/>
          <a:ln w="2540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060" name="任意多边形 15"/>
          <p:cNvSpPr/>
          <p:nvPr/>
        </p:nvSpPr>
        <p:spPr>
          <a:xfrm>
            <a:off x="5948363" y="4187825"/>
            <a:ext cx="527050" cy="552450"/>
          </a:xfrm>
          <a:custGeom>
            <a:avLst/>
            <a:gdLst/>
            <a:ahLst/>
            <a:cxnLst>
              <a:cxn ang="0">
                <a:pos x="56692" y="424681"/>
              </a:cxn>
              <a:cxn ang="0">
                <a:pos x="13505" y="127508"/>
              </a:cxn>
              <a:cxn ang="0">
                <a:pos x="294220" y="148"/>
              </a:cxn>
              <a:cxn ang="0">
                <a:pos x="520951" y="148735"/>
              </a:cxn>
              <a:cxn ang="0">
                <a:pos x="445374" y="286708"/>
              </a:cxn>
              <a:cxn ang="0">
                <a:pos x="294220" y="233641"/>
              </a:cxn>
              <a:cxn ang="0">
                <a:pos x="456171" y="318548"/>
              </a:cxn>
              <a:cxn ang="0">
                <a:pos x="380594" y="445908"/>
              </a:cxn>
              <a:cxn ang="0">
                <a:pos x="186253" y="392841"/>
              </a:cxn>
              <a:cxn ang="0">
                <a:pos x="272627" y="445908"/>
              </a:cxn>
              <a:cxn ang="0">
                <a:pos x="164659" y="552041"/>
              </a:cxn>
              <a:cxn ang="0">
                <a:pos x="56692" y="424681"/>
              </a:cxn>
            </a:cxnLst>
            <a:pathLst>
              <a:path w="697038" h="743699">
                <a:moveTo>
                  <a:pt x="75021" y="571699"/>
                </a:moveTo>
                <a:cubicBezTo>
                  <a:pt x="41683" y="476449"/>
                  <a:pt x="-34516" y="266899"/>
                  <a:pt x="17871" y="171649"/>
                </a:cubicBezTo>
                <a:cubicBezTo>
                  <a:pt x="70258" y="76399"/>
                  <a:pt x="277427" y="-4563"/>
                  <a:pt x="389346" y="199"/>
                </a:cubicBezTo>
                <a:cubicBezTo>
                  <a:pt x="501265" y="4961"/>
                  <a:pt x="656046" y="135930"/>
                  <a:pt x="689383" y="200224"/>
                </a:cubicBezTo>
                <a:cubicBezTo>
                  <a:pt x="722720" y="264518"/>
                  <a:pt x="639377" y="366911"/>
                  <a:pt x="589371" y="385961"/>
                </a:cubicBezTo>
                <a:cubicBezTo>
                  <a:pt x="539365" y="405011"/>
                  <a:pt x="386965" y="307380"/>
                  <a:pt x="389346" y="314524"/>
                </a:cubicBezTo>
                <a:cubicBezTo>
                  <a:pt x="391727" y="321668"/>
                  <a:pt x="584608" y="381199"/>
                  <a:pt x="603658" y="428824"/>
                </a:cubicBezTo>
                <a:cubicBezTo>
                  <a:pt x="622708" y="476449"/>
                  <a:pt x="563177" y="583605"/>
                  <a:pt x="503646" y="600274"/>
                </a:cubicBezTo>
                <a:cubicBezTo>
                  <a:pt x="444115" y="616943"/>
                  <a:pt x="270283" y="528836"/>
                  <a:pt x="246471" y="528836"/>
                </a:cubicBezTo>
                <a:cubicBezTo>
                  <a:pt x="222659" y="528836"/>
                  <a:pt x="365533" y="564555"/>
                  <a:pt x="360771" y="600274"/>
                </a:cubicBezTo>
                <a:cubicBezTo>
                  <a:pt x="356009" y="635993"/>
                  <a:pt x="265521" y="752674"/>
                  <a:pt x="217896" y="743149"/>
                </a:cubicBezTo>
                <a:cubicBezTo>
                  <a:pt x="170271" y="733624"/>
                  <a:pt x="108359" y="666949"/>
                  <a:pt x="75021" y="571699"/>
                </a:cubicBezTo>
                <a:close/>
              </a:path>
            </a:pathLst>
          </a:custGeom>
          <a:solidFill>
            <a:srgbClr val="0070C0">
              <a:alpha val="100000"/>
            </a:srgbClr>
          </a:solidFill>
          <a:ln w="2540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061" name="任意多边形 16"/>
          <p:cNvSpPr/>
          <p:nvPr/>
        </p:nvSpPr>
        <p:spPr>
          <a:xfrm flipH="1">
            <a:off x="7480300" y="4187825"/>
            <a:ext cx="484188" cy="552450"/>
          </a:xfrm>
          <a:custGeom>
            <a:avLst/>
            <a:gdLst/>
            <a:ahLst/>
            <a:cxnLst>
              <a:cxn ang="0">
                <a:pos x="52077" y="424681"/>
              </a:cxn>
              <a:cxn ang="0">
                <a:pos x="12405" y="127508"/>
              </a:cxn>
              <a:cxn ang="0">
                <a:pos x="270268" y="148"/>
              </a:cxn>
              <a:cxn ang="0">
                <a:pos x="478542" y="148735"/>
              </a:cxn>
              <a:cxn ang="0">
                <a:pos x="409118" y="286708"/>
              </a:cxn>
              <a:cxn ang="0">
                <a:pos x="270268" y="233641"/>
              </a:cxn>
              <a:cxn ang="0">
                <a:pos x="419035" y="318548"/>
              </a:cxn>
              <a:cxn ang="0">
                <a:pos x="349611" y="445908"/>
              </a:cxn>
              <a:cxn ang="0">
                <a:pos x="171090" y="392841"/>
              </a:cxn>
              <a:cxn ang="0">
                <a:pos x="250433" y="445908"/>
              </a:cxn>
              <a:cxn ang="0">
                <a:pos x="151255" y="552041"/>
              </a:cxn>
              <a:cxn ang="0">
                <a:pos x="52077" y="424681"/>
              </a:cxn>
            </a:cxnLst>
            <a:pathLst>
              <a:path w="697038" h="743699">
                <a:moveTo>
                  <a:pt x="75021" y="571699"/>
                </a:moveTo>
                <a:cubicBezTo>
                  <a:pt x="41683" y="476449"/>
                  <a:pt x="-34516" y="266899"/>
                  <a:pt x="17871" y="171649"/>
                </a:cubicBezTo>
                <a:cubicBezTo>
                  <a:pt x="70258" y="76399"/>
                  <a:pt x="277427" y="-4563"/>
                  <a:pt x="389346" y="199"/>
                </a:cubicBezTo>
                <a:cubicBezTo>
                  <a:pt x="501265" y="4961"/>
                  <a:pt x="656046" y="135930"/>
                  <a:pt x="689383" y="200224"/>
                </a:cubicBezTo>
                <a:cubicBezTo>
                  <a:pt x="722720" y="264518"/>
                  <a:pt x="639377" y="366911"/>
                  <a:pt x="589371" y="385961"/>
                </a:cubicBezTo>
                <a:cubicBezTo>
                  <a:pt x="539365" y="405011"/>
                  <a:pt x="386965" y="307380"/>
                  <a:pt x="389346" y="314524"/>
                </a:cubicBezTo>
                <a:cubicBezTo>
                  <a:pt x="391727" y="321668"/>
                  <a:pt x="584608" y="381199"/>
                  <a:pt x="603658" y="428824"/>
                </a:cubicBezTo>
                <a:cubicBezTo>
                  <a:pt x="622708" y="476449"/>
                  <a:pt x="563177" y="583605"/>
                  <a:pt x="503646" y="600274"/>
                </a:cubicBezTo>
                <a:cubicBezTo>
                  <a:pt x="444115" y="616943"/>
                  <a:pt x="270283" y="528836"/>
                  <a:pt x="246471" y="528836"/>
                </a:cubicBezTo>
                <a:cubicBezTo>
                  <a:pt x="222659" y="528836"/>
                  <a:pt x="365533" y="564555"/>
                  <a:pt x="360771" y="600274"/>
                </a:cubicBezTo>
                <a:cubicBezTo>
                  <a:pt x="356009" y="635993"/>
                  <a:pt x="265521" y="752674"/>
                  <a:pt x="217896" y="743149"/>
                </a:cubicBezTo>
                <a:cubicBezTo>
                  <a:pt x="170271" y="733624"/>
                  <a:pt x="108359" y="666949"/>
                  <a:pt x="75021" y="571699"/>
                </a:cubicBezTo>
                <a:close/>
              </a:path>
            </a:pathLst>
          </a:custGeom>
          <a:solidFill>
            <a:srgbClr val="0070C0">
              <a:alpha val="100000"/>
            </a:srgbClr>
          </a:solidFill>
          <a:ln w="2540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062" name="标题占位符 1"/>
          <p:cNvSpPr>
            <a:spLocks noGrp="1"/>
          </p:cNvSpPr>
          <p:nvPr>
            <p:ph type="ctrTitle"/>
          </p:nvPr>
        </p:nvSpPr>
        <p:spPr>
          <a:xfrm>
            <a:off x="180975" y="2420938"/>
            <a:ext cx="5688013" cy="11080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defRPr sz="3600" b="1"/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63" name="文本占位符 2"/>
          <p:cNvSpPr>
            <a:spLocks noGrp="1"/>
          </p:cNvSpPr>
          <p:nvPr>
            <p:ph type="subTitle" idx="1"/>
          </p:nvPr>
        </p:nvSpPr>
        <p:spPr>
          <a:xfrm>
            <a:off x="180975" y="3644900"/>
            <a:ext cx="5686425" cy="7921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>
              <a:buNone/>
              <a:defRPr sz="2800"/>
            </a:lvl1pPr>
            <a:lvl2pPr marL="457200" lvl="1" indent="0" algn="ctr">
              <a:buNone/>
              <a:defRPr sz="2800"/>
            </a:lvl2pPr>
            <a:lvl3pPr marL="914400" lvl="2" indent="0" algn="ctr">
              <a:buNone/>
              <a:defRPr sz="2800"/>
            </a:lvl3pPr>
            <a:lvl4pPr marL="1371600" lvl="3" indent="0" algn="ctr">
              <a:buNone/>
              <a:defRPr sz="2800"/>
            </a:lvl4pPr>
            <a:lvl5pPr marL="1828800" lvl="4" indent="0" algn="ctr">
              <a:buNone/>
              <a:defRPr sz="2800"/>
            </a:lvl5pPr>
          </a:lstStyle>
          <a:p>
            <a:pPr lvl="0"/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206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6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6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5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5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5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5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25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5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25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25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1026" name="组合 1025"/>
          <p:cNvGrpSpPr/>
          <p:nvPr/>
        </p:nvGrpSpPr>
        <p:grpSpPr>
          <a:xfrm>
            <a:off x="684213" y="1054100"/>
            <a:ext cx="7848600" cy="5260975"/>
            <a:chOff x="0" y="0"/>
            <a:chExt cx="4040" cy="3314"/>
          </a:xfrm>
        </p:grpSpPr>
        <p:pic>
          <p:nvPicPr>
            <p:cNvPr id="1027" name="圆角矩形 3"/>
            <p:cNvPicPr/>
            <p:nvPr/>
          </p:nvPicPr>
          <p:blipFill>
            <a:blip r:embed="rId13"/>
            <a:stretch>
              <a:fillRect/>
            </a:stretch>
          </p:blipFill>
          <p:spPr>
            <a:xfrm>
              <a:off x="0" y="0"/>
              <a:ext cx="4040" cy="331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8" name="文本框 1027"/>
            <p:cNvSpPr txBox="1"/>
            <p:nvPr/>
          </p:nvSpPr>
          <p:spPr>
            <a:xfrm>
              <a:off x="0" y="1"/>
              <a:ext cx="4039" cy="331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p>
              <a:pPr lvl="0" algn="ctr" eaLnBrk="0" hangingPunct="0"/>
              <a:endParaRPr lang="zh-CN" altLang="en-US" dirty="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1029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30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3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32" name="标题 1031"/>
          <p:cNvSpPr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33" name="文本占位符 1032"/>
          <p:cNvSpPr/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dt="0"/>
  <p:txStyles>
    <p:title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200" b="0" i="0" u="none" kern="12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b="0" i="0" u="none" kern="1200" baseline="0">
          <a:solidFill>
            <a:schemeClr val="bg2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b="0" i="0" u="none" kern="1200" baseline="0">
          <a:solidFill>
            <a:schemeClr val="bg2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bg2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b="0" i="0" u="none" kern="1200" baseline="0">
          <a:solidFill>
            <a:schemeClr val="bg2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 b="0" i="0" u="none" kern="1200" baseline="0">
          <a:solidFill>
            <a:schemeClr val="bg2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 b="0" i="0" u="none" kern="1200" baseline="0">
          <a:solidFill>
            <a:schemeClr val="bg2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 b="0" i="0" u="none" kern="1200" baseline="0">
          <a:solidFill>
            <a:schemeClr val="bg2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 b="0" i="0" u="none" kern="1200" baseline="0">
          <a:solidFill>
            <a:schemeClr val="bg2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 b="0" i="0" u="none" kern="1200" baseline="0">
          <a:solidFill>
            <a:schemeClr val="bg2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标题 4097"/>
          <p:cNvSpPr>
            <a:spLocks noGrp="1"/>
          </p:cNvSpPr>
          <p:nvPr>
            <p:ph type="ctrTitle"/>
          </p:nvPr>
        </p:nvSpPr>
        <p:spPr/>
        <p:txBody>
          <a:bodyPr anchor="ctr"/>
          <a:p>
            <a:pPr defTabSz="914400">
              <a:buSzPct val="100000"/>
            </a:pPr>
            <a:r>
              <a:rPr lang="zh-CN" altLang="en-US" kern="1200" baseline="0" dirty="0">
                <a:latin typeface="Calibri" panose="020F0502020204030204" pitchFamily="34" charset="0"/>
                <a:ea typeface="微软雅黑" panose="020B0503020204020204" pitchFamily="34" charset="-122"/>
              </a:rPr>
              <a:t>Unit4  Seasons</a:t>
            </a:r>
            <a:endParaRPr lang="zh-CN" altLang="en-US" kern="1200" baseline="0" dirty="0"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099" name="副标题 4098"/>
          <p:cNvSpPr>
            <a:spLocks noGrp="1"/>
          </p:cNvSpPr>
          <p:nvPr>
            <p:ph type="subTitle" idx="1"/>
          </p:nvPr>
        </p:nvSpPr>
        <p:spPr/>
        <p:txBody>
          <a:bodyPr anchor="t"/>
          <a:p>
            <a:pPr defTabSz="914400">
              <a:buSzPct val="100000"/>
            </a:pPr>
            <a:r>
              <a:rPr lang="zh-CN" altLang="en-US" kern="1200" baseline="0" dirty="0">
                <a:latin typeface="Calibri" panose="020F0502020204030204" pitchFamily="34" charset="0"/>
                <a:ea typeface="微软雅黑" panose="020B0503020204020204" pitchFamily="34" charset="-122"/>
              </a:rPr>
              <a:t>Lesson3 What season do you like?</a:t>
            </a:r>
            <a:endParaRPr lang="zh-CN" altLang="en-US" kern="1200" baseline="0" dirty="0"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100" name="矩形 4099"/>
          <p:cNvSpPr/>
          <p:nvPr/>
        </p:nvSpPr>
        <p:spPr>
          <a:xfrm>
            <a:off x="6084888" y="4941888"/>
            <a:ext cx="1655762" cy="10620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6000" b="1">
                <a:gradFill rotWithShape="0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  <a:tileRect/>
                </a:gradFill>
                <a:effectLst>
                  <a:outerShdw dist="38100" dir="5400000" algn="ctr" rotWithShape="0">
                    <a:srgbClr val="4D4D4D">
                      <a:alpha val="78000"/>
                    </a:srgbClr>
                  </a:outerShdw>
                </a:effectLst>
                <a:latin typeface="Comic Sans MS" panose="030F0702030302020204" charset="0"/>
                <a:ea typeface="Comic Sans MS" panose="030F0702030302020204" charset="0"/>
              </a:rPr>
              <a:t>Hi</a:t>
            </a:r>
            <a:endParaRPr lang="zh-CN" altLang="en-US" sz="6000" b="1">
              <a:gradFill rotWithShape="0">
                <a:gsLst>
                  <a:gs pos="0">
                    <a:srgbClr val="AAAAAA"/>
                  </a:gs>
                  <a:gs pos="100000">
                    <a:srgbClr val="FFFFFF"/>
                  </a:gs>
                </a:gsLst>
                <a:lin ang="5400000" scaled="1"/>
                <a:tileRect/>
              </a:gradFill>
              <a:effectLst>
                <a:outerShdw dist="38100" dir="5400000" algn="ctr" rotWithShape="0">
                  <a:srgbClr val="4D4D4D">
                    <a:alpha val="78000"/>
                  </a:srgbClr>
                </a:outerShdw>
              </a:effectLst>
              <a:latin typeface="Comic Sans MS" panose="030F0702030302020204" charset="0"/>
              <a:ea typeface="Comic Sans MS" panose="030F0702030302020204" charset="0"/>
            </a:endParaRPr>
          </a:p>
        </p:txBody>
      </p:sp>
      <p:sp>
        <p:nvSpPr>
          <p:cNvPr id="2" name="页脚占位符 1"/>
          <p:cNvSpPr/>
          <p:nvPr>
            <p:ph type="ftr" sz="quarter" idx="3"/>
          </p:nvPr>
        </p:nvSpPr>
        <p:spPr/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11269" name="内容占位符 11268"/>
          <p:cNvPicPr>
            <a:picLocks noChangeAspect="1"/>
          </p:cNvPicPr>
          <p:nvPr>
            <p:ph sz="half" idx="1"/>
          </p:nvPr>
        </p:nvPicPr>
        <p:blipFill>
          <a:blip r:embed="rId1"/>
          <a:srcRect b="12396"/>
          <a:stretch>
            <a:fillRect/>
          </a:stretch>
        </p:blipFill>
        <p:spPr>
          <a:xfrm>
            <a:off x="2242185" y="1417955"/>
            <a:ext cx="4998720" cy="43484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标题 5121"/>
          <p:cNvSpPr/>
          <p:nvPr>
            <p:ph type="title"/>
          </p:nvPr>
        </p:nvSpPr>
        <p:spPr/>
        <p:txBody>
          <a:bodyPr anchor="ctr"/>
          <a:p>
            <a:r>
              <a:rPr lang="zh-CN" altLang="en-US" dirty="0"/>
              <a:t>单词知多少</a:t>
            </a:r>
            <a:endParaRPr lang="zh-CN" altLang="en-US" dirty="0"/>
          </a:p>
        </p:txBody>
      </p:sp>
      <p:sp>
        <p:nvSpPr>
          <p:cNvPr id="5123" name="文本占位符 5122"/>
          <p:cNvSpPr/>
          <p:nvPr>
            <p:ph type="body" idx="1"/>
          </p:nvPr>
        </p:nvSpPr>
        <p:spPr/>
        <p:txBody>
          <a:bodyPr/>
          <a:p>
            <a:pPr>
              <a:buNone/>
            </a:pPr>
            <a:r>
              <a:rPr lang="zh-CN" altLang="en-US" sz="6600" dirty="0"/>
              <a:t> season   year   spring    summer  autumn   winter  warm  </a:t>
            </a:r>
            <a:endParaRPr lang="zh-CN" altLang="en-US" sz="6600" dirty="0"/>
          </a:p>
        </p:txBody>
      </p:sp>
      <p:sp>
        <p:nvSpPr>
          <p:cNvPr id="5124" name="五角星 5123"/>
          <p:cNvSpPr/>
          <p:nvPr/>
        </p:nvSpPr>
        <p:spPr>
          <a:xfrm>
            <a:off x="900113" y="1196975"/>
            <a:ext cx="1982787" cy="1714500"/>
          </a:xfrm>
          <a:prstGeom prst="star5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5" name="五角星 5124"/>
          <p:cNvSpPr/>
          <p:nvPr/>
        </p:nvSpPr>
        <p:spPr>
          <a:xfrm>
            <a:off x="4932363" y="1196975"/>
            <a:ext cx="1982787" cy="1714500"/>
          </a:xfrm>
          <a:prstGeom prst="star5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6" name="五角星 5125"/>
          <p:cNvSpPr/>
          <p:nvPr/>
        </p:nvSpPr>
        <p:spPr>
          <a:xfrm>
            <a:off x="1187450" y="2308225"/>
            <a:ext cx="1982788" cy="1716088"/>
          </a:xfrm>
          <a:prstGeom prst="star5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7" name="五角星 5126"/>
          <p:cNvSpPr/>
          <p:nvPr/>
        </p:nvSpPr>
        <p:spPr>
          <a:xfrm>
            <a:off x="5148263" y="2308225"/>
            <a:ext cx="1982787" cy="1716088"/>
          </a:xfrm>
          <a:prstGeom prst="star5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8" name="五角星 5127"/>
          <p:cNvSpPr/>
          <p:nvPr/>
        </p:nvSpPr>
        <p:spPr>
          <a:xfrm>
            <a:off x="684213" y="3292475"/>
            <a:ext cx="1982787" cy="1716088"/>
          </a:xfrm>
          <a:prstGeom prst="star5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9" name="五角星 5128"/>
          <p:cNvSpPr/>
          <p:nvPr/>
        </p:nvSpPr>
        <p:spPr>
          <a:xfrm>
            <a:off x="5508625" y="3292475"/>
            <a:ext cx="1982788" cy="1716088"/>
          </a:xfrm>
          <a:prstGeom prst="star5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30" name="五角星 5129"/>
          <p:cNvSpPr/>
          <p:nvPr/>
        </p:nvSpPr>
        <p:spPr>
          <a:xfrm>
            <a:off x="900113" y="4221163"/>
            <a:ext cx="1982787" cy="1716087"/>
          </a:xfrm>
          <a:prstGeom prst="star5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5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7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8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5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0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标题 6145"/>
          <p:cNvSpPr/>
          <p:nvPr>
            <p:ph type="title"/>
          </p:nvPr>
        </p:nvSpPr>
        <p:spPr/>
        <p:txBody>
          <a:bodyPr anchor="ctr"/>
          <a:p>
            <a:r>
              <a:rPr lang="zh-CN" altLang="en-US" sz="4400" dirty="0"/>
              <a:t>1.Listen and say.</a:t>
            </a:r>
            <a:endParaRPr lang="zh-CN" altLang="en-US" sz="4400" dirty="0"/>
          </a:p>
        </p:txBody>
      </p:sp>
      <p:sp>
        <p:nvSpPr>
          <p:cNvPr id="6147" name="文本占位符 6146"/>
          <p:cNvSpPr/>
          <p:nvPr>
            <p:ph type="body" idx="1"/>
          </p:nvPr>
        </p:nvSpPr>
        <p:spPr/>
        <p:txBody>
          <a:bodyPr/>
          <a:p>
            <a:r>
              <a:rPr lang="zh-CN" altLang="en-US" sz="3600" dirty="0"/>
              <a:t>What season does Guo Yang like?</a:t>
            </a:r>
            <a:endParaRPr lang="zh-CN" altLang="en-US" sz="3600" dirty="0"/>
          </a:p>
        </p:txBody>
      </p:sp>
      <p:sp>
        <p:nvSpPr>
          <p:cNvPr id="6148" name="文本框 6147"/>
          <p:cNvSpPr txBox="1"/>
          <p:nvPr/>
        </p:nvSpPr>
        <p:spPr>
          <a:xfrm>
            <a:off x="822325" y="2768600"/>
            <a:ext cx="3714750" cy="6397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</a:rPr>
              <a:t>He likes summer.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6149" name="文本框 6148"/>
          <p:cNvSpPr txBox="1"/>
          <p:nvPr/>
        </p:nvSpPr>
        <p:spPr>
          <a:xfrm>
            <a:off x="898525" y="3911600"/>
            <a:ext cx="244951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dirty="0">
                <a:solidFill>
                  <a:schemeClr val="bg1"/>
                </a:solidFill>
                <a:latin typeface="Arial" panose="020B0604020202020204" pitchFamily="34" charset="0"/>
              </a:rPr>
              <a:t>Why?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0" name="内容占位符 7169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790575" y="2278063"/>
            <a:ext cx="6805613" cy="4532312"/>
          </a:xfrm>
        </p:spPr>
      </p:pic>
      <p:sp>
        <p:nvSpPr>
          <p:cNvPr id="7171" name="文本框 7170"/>
          <p:cNvSpPr txBox="1"/>
          <p:nvPr/>
        </p:nvSpPr>
        <p:spPr>
          <a:xfrm>
            <a:off x="820738" y="630238"/>
            <a:ext cx="6272212" cy="1096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6600" dirty="0">
                <a:solidFill>
                  <a:schemeClr val="bg1"/>
                </a:solidFill>
                <a:latin typeface="Arial" panose="020B0604020202020204" pitchFamily="34" charset="0"/>
              </a:rPr>
              <a:t>fly my kite</a:t>
            </a:r>
            <a:endParaRPr lang="zh-CN" altLang="en-US" sz="66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标题 8193"/>
          <p:cNvSpPr/>
          <p:nvPr>
            <p:ph type="title"/>
          </p:nvPr>
        </p:nvSpPr>
        <p:spPr/>
        <p:txBody>
          <a:bodyPr anchor="ctr"/>
          <a:p>
            <a:r>
              <a:rPr lang="zh-CN" altLang="en-US" sz="6600" dirty="0"/>
              <a:t>go swimming</a:t>
            </a:r>
            <a:endParaRPr lang="zh-CN" altLang="en-US" sz="6600" dirty="0"/>
          </a:p>
        </p:txBody>
      </p:sp>
      <p:pic>
        <p:nvPicPr>
          <p:cNvPr id="8195" name="内容占位符 8194"/>
          <p:cNvPicPr>
            <a:picLocks noChangeAspect="1"/>
          </p:cNvPicPr>
          <p:nvPr>
            <p:ph idx="1"/>
          </p:nvPr>
        </p:nvPicPr>
        <p:blipFill>
          <a:blip r:embed="rId1"/>
          <a:srcRect b="13977"/>
          <a:stretch>
            <a:fillRect/>
          </a:stretch>
        </p:blipFill>
        <p:spPr>
          <a:xfrm>
            <a:off x="469900" y="1958975"/>
            <a:ext cx="6959600" cy="3990340"/>
          </a:xfrm>
        </p:spPr>
      </p:pic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标题 9217"/>
          <p:cNvSpPr/>
          <p:nvPr>
            <p:ph type="title"/>
          </p:nvPr>
        </p:nvSpPr>
        <p:spPr/>
        <p:txBody>
          <a:bodyPr anchor="ctr"/>
          <a:p>
            <a:r>
              <a:rPr lang="zh-CN" altLang="en-US" sz="6000" dirty="0"/>
              <a:t>go skating</a:t>
            </a:r>
            <a:endParaRPr lang="zh-CN" altLang="en-US" sz="6000" dirty="0"/>
          </a:p>
        </p:txBody>
      </p:sp>
      <p:pic>
        <p:nvPicPr>
          <p:cNvPr id="9219" name="内容占位符 9218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273175" y="1576070"/>
            <a:ext cx="5911850" cy="5145088"/>
          </a:xfrm>
        </p:spPr>
      </p:pic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标题 10241"/>
          <p:cNvSpPr/>
          <p:nvPr>
            <p:ph type="title"/>
          </p:nvPr>
        </p:nvSpPr>
        <p:spPr/>
        <p:txBody>
          <a:bodyPr anchor="ctr"/>
          <a:p>
            <a:r>
              <a:rPr lang="zh-CN" altLang="en-US" dirty="0"/>
              <a:t>2.Let's talk.</a:t>
            </a:r>
            <a:endParaRPr lang="zh-CN" altLang="en-US" dirty="0"/>
          </a:p>
        </p:txBody>
      </p:sp>
      <p:sp>
        <p:nvSpPr>
          <p:cNvPr id="10243" name="文本占位符 10242"/>
          <p:cNvSpPr/>
          <p:nvPr>
            <p:ph type="body" idx="1"/>
          </p:nvPr>
        </p:nvSpPr>
        <p:spPr>
          <a:xfrm>
            <a:off x="457200" y="1601788"/>
            <a:ext cx="8229600" cy="2981325"/>
          </a:xfrm>
        </p:spPr>
        <p:txBody>
          <a:bodyPr/>
          <a:p>
            <a:pPr lvl="1">
              <a:lnSpc>
                <a:spcPct val="80000"/>
              </a:lnSpc>
              <a:buNone/>
            </a:pPr>
            <a:r>
              <a:rPr lang="zh-CN" altLang="en-US" sz="4800" dirty="0"/>
              <a:t>What season do you like?</a:t>
            </a:r>
            <a:endParaRPr lang="zh-CN" altLang="en-US" sz="4800" dirty="0"/>
          </a:p>
          <a:p>
            <a:pPr lvl="1">
              <a:lnSpc>
                <a:spcPct val="80000"/>
              </a:lnSpc>
              <a:buNone/>
            </a:pPr>
            <a:endParaRPr lang="zh-CN" altLang="en-US" sz="4800" dirty="0"/>
          </a:p>
          <a:p>
            <a:pPr lvl="1">
              <a:lnSpc>
                <a:spcPct val="80000"/>
              </a:lnSpc>
              <a:buNone/>
            </a:pPr>
            <a:r>
              <a:rPr lang="zh-CN" altLang="en-US" sz="4800" dirty="0"/>
              <a:t>I like spring.</a:t>
            </a:r>
            <a:endParaRPr lang="zh-CN" altLang="en-US" sz="4800" dirty="0"/>
          </a:p>
          <a:p>
            <a:pPr lvl="1">
              <a:lnSpc>
                <a:spcPct val="80000"/>
              </a:lnSpc>
              <a:buNone/>
            </a:pPr>
            <a:r>
              <a:rPr lang="zh-CN" altLang="en-US" sz="4800" dirty="0"/>
              <a:t>I ofen fly my kite.</a:t>
            </a:r>
            <a:endParaRPr lang="zh-CN" altLang="en-US" sz="4800" dirty="0"/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6" name="内容占位符 11265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1195070" y="1568450"/>
            <a:ext cx="6232525" cy="4150360"/>
          </a:xfrm>
        </p:spPr>
      </p:pic>
      <p:sp>
        <p:nvSpPr>
          <p:cNvPr id="11268" name="标题 11267"/>
          <p:cNvSpPr/>
          <p:nvPr>
            <p:ph type="title"/>
          </p:nvPr>
        </p:nvSpPr>
        <p:spPr/>
        <p:txBody>
          <a:bodyPr anchor="ctr"/>
          <a:p>
            <a:endParaRPr lang="zh-CN" altLang="en-US" dirty="0"/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8" name="标题 11267"/>
          <p:cNvSpPr/>
          <p:nvPr>
            <p:ph type="title"/>
          </p:nvPr>
        </p:nvSpPr>
        <p:spPr/>
        <p:txBody>
          <a:bodyPr anchor="ctr"/>
          <a:p>
            <a:endParaRPr lang="zh-CN" altLang="en-US" dirty="0"/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3" name="内容占位符 11266"/>
          <p:cNvPicPr>
            <a:picLocks noChangeAspect="1"/>
          </p:cNvPicPr>
          <p:nvPr/>
        </p:nvPicPr>
        <p:blipFill>
          <a:blip r:embed="rId1"/>
          <a:srcRect b="16627"/>
          <a:stretch>
            <a:fillRect/>
          </a:stretch>
        </p:blipFill>
        <p:spPr>
          <a:xfrm>
            <a:off x="1412875" y="1864995"/>
            <a:ext cx="6754495" cy="375539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半年工作汇报-蓝色素描动画PPT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3C1DA"/>
        </a:accent5>
        <a:accent6>
          <a:srgbClr val="AC4744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281</Words>
  <Application>WPS 演示</Application>
  <PresentationFormat/>
  <Paragraphs>31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Arial</vt:lpstr>
      <vt:lpstr>宋体</vt:lpstr>
      <vt:lpstr>Wingdings</vt:lpstr>
      <vt:lpstr>Calibri</vt:lpstr>
      <vt:lpstr>微软雅黑</vt:lpstr>
      <vt:lpstr>Comic Sans MS</vt:lpstr>
      <vt:lpstr>Arial Unicode MS</vt:lpstr>
      <vt:lpstr>半年工作汇报-蓝色素描动画PPT</vt:lpstr>
      <vt:lpstr>Unit4  Seasons</vt:lpstr>
      <vt:lpstr>单词知多少</vt:lpstr>
      <vt:lpstr>1.Listen and say.</vt:lpstr>
      <vt:lpstr>PowerPoint 演示文稿</vt:lpstr>
      <vt:lpstr>go swimming</vt:lpstr>
      <vt:lpstr>go skating</vt:lpstr>
      <vt:lpstr>2.Let's talk.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ASUS</cp:lastModifiedBy>
  <cp:revision>9</cp:revision>
  <dcterms:created xsi:type="dcterms:W3CDTF">2013-01-25T01:44:00Z</dcterms:created>
  <dcterms:modified xsi:type="dcterms:W3CDTF">2017-10-12T12:05:30Z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2052-10.1.0.6750</vt:lpwstr>
  </property>
</Properties>
</file>