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3"/>
    <p:sldId id="261" r:id="rId4"/>
    <p:sldId id="257" r:id="rId5"/>
    <p:sldId id="263" r:id="rId6"/>
    <p:sldId id="277" r:id="rId7"/>
    <p:sldId id="265" r:id="rId8"/>
    <p:sldId id="266" r:id="rId9"/>
    <p:sldId id="267" r:id="rId10"/>
    <p:sldId id="268" r:id="rId11"/>
    <p:sldId id="269" r:id="rId12"/>
    <p:sldId id="278" r:id="rId13"/>
    <p:sldId id="279" r:id="rId14"/>
    <p:sldId id="280" r:id="rId15"/>
    <p:sldId id="271" r:id="rId16"/>
    <p:sldId id="272" r:id="rId17"/>
  </p:sldIdLst>
  <p:sldSz cx="9144000" cy="6858000" type="screen4x3"/>
  <p:notesSz cx="6858000" cy="9144000"/>
  <p:defaultTextStyle>
    <a:defPPr>
      <a:defRPr lang="es-E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C16"/>
    <a:srgbClr val="0C788E"/>
    <a:srgbClr val="025198"/>
    <a:srgbClr val="000099"/>
    <a:srgbClr val="800000"/>
    <a:srgbClr val="008080"/>
    <a:srgbClr val="660066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0" y="0"/>
      </p:cViewPr>
      <p:guideLst>
        <p:guide orient="horz" pos="2160"/>
        <p:guide pos="288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es-ES" altLang="zh-CN"/>
              <a:t>Haga clic para cambiar el estilo de título	</a:t>
            </a:r>
            <a:endParaRPr lang="es-ES" altLang="zh-CN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s-ES" altLang="zh-CN"/>
              <a:t>Haga clic para modificar el estilo de texto del patrón</a:t>
            </a:r>
            <a:endParaRPr lang="es-ES" altLang="zh-CN"/>
          </a:p>
          <a:p>
            <a:pPr lvl="1"/>
            <a:r>
              <a:rPr lang="es-ES" altLang="zh-CN"/>
              <a:t>Segundo nivel</a:t>
            </a:r>
            <a:endParaRPr lang="es-ES" altLang="zh-CN"/>
          </a:p>
          <a:p>
            <a:pPr lvl="2"/>
            <a:r>
              <a:rPr lang="es-ES" altLang="zh-CN"/>
              <a:t>Tercer nivel</a:t>
            </a:r>
            <a:endParaRPr lang="es-ES" altLang="zh-CN"/>
          </a:p>
          <a:p>
            <a:pPr lvl="3"/>
            <a:r>
              <a:rPr lang="es-ES" altLang="zh-CN"/>
              <a:t>Cuarto nivel</a:t>
            </a:r>
            <a:endParaRPr lang="es-ES" altLang="zh-CN"/>
          </a:p>
          <a:p>
            <a:pPr lvl="4"/>
            <a:r>
              <a:rPr lang="es-ES" altLang="zh-CN"/>
              <a:t>Quinto nivel</a:t>
            </a:r>
            <a:endParaRPr lang="es-ES" altLang="zh-CN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>
                <a:ea typeface="宋体" panose="02010600030101010101" pitchFamily="2" charset="-122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>
                <a:ea typeface="宋体" panose="02010600030101010101" pitchFamily="2" charset="-122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>
                <a:ea typeface="宋体" panose="02010600030101010101" pitchFamily="2" charset="-122"/>
              </a:defRPr>
            </a:lvl1pPr>
          </a:lstStyle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6.jpeg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标题 5121"/>
          <p:cNvSpPr>
            <a:spLocks noGrp="1"/>
          </p:cNvSpPr>
          <p:nvPr>
            <p:ph type="ctrTitle"/>
          </p:nvPr>
        </p:nvSpPr>
        <p:spPr>
          <a:xfrm>
            <a:off x="2411413" y="1485900"/>
            <a:ext cx="3889375" cy="647700"/>
          </a:xfrm>
        </p:spPr>
        <p:txBody>
          <a:bodyPr anchor="ctr"/>
          <a:p>
            <a:pPr algn="l" defTabSz="914400">
              <a:buSzPct val="100000"/>
            </a:pPr>
            <a:r>
              <a:rPr lang="zh-CN" altLang="en-US" sz="4000" b="1" kern="1200" baseline="0" dirty="0">
                <a:solidFill>
                  <a:srgbClr val="9966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Unit 5 </a:t>
            </a:r>
            <a:r>
              <a:rPr lang="zh-CN" altLang="en-US" sz="4000" b="1" i="1" kern="1200" baseline="0" dirty="0">
                <a:solidFill>
                  <a:srgbClr val="9966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Weather</a:t>
            </a:r>
            <a:endParaRPr lang="zh-CN" altLang="en-US" sz="4000" b="1" i="1" kern="1200" baseline="0" dirty="0">
              <a:solidFill>
                <a:srgbClr val="99663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3" name="文本框 5122"/>
          <p:cNvSpPr txBox="1"/>
          <p:nvPr/>
        </p:nvSpPr>
        <p:spPr>
          <a:xfrm>
            <a:off x="2051050" y="2709863"/>
            <a:ext cx="4933950" cy="6397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ea typeface="宋体" panose="02010600030101010101" pitchFamily="2" charset="-122"/>
              </a:rPr>
              <a:t>Lesson 2 It's snowing.</a:t>
            </a:r>
            <a:endParaRPr lang="zh-CN" altLang="en-US" sz="3600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10" name="内容占位符 17409" descr="013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323850" y="1557338"/>
            <a:ext cx="4038600" cy="3028950"/>
          </a:xfrm>
        </p:spPr>
      </p:pic>
      <p:pic>
        <p:nvPicPr>
          <p:cNvPr id="17411" name="内容占位符 17410" descr="015"/>
          <p:cNvPicPr>
            <a:picLocks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5219700" y="188913"/>
            <a:ext cx="2914650" cy="2187575"/>
          </a:xfrm>
        </p:spPr>
      </p:pic>
      <p:pic>
        <p:nvPicPr>
          <p:cNvPr id="17412" name="内容占位符 17411" descr="016"/>
          <p:cNvPicPr>
            <a:picLocks noChangeAspect="1"/>
          </p:cNvPicPr>
          <p:nvPr>
            <p:ph sz="quarter" idx="3"/>
          </p:nvPr>
        </p:nvPicPr>
        <p:blipFill>
          <a:blip r:embed="rId3"/>
          <a:stretch>
            <a:fillRect/>
          </a:stretch>
        </p:blipFill>
        <p:spPr>
          <a:xfrm>
            <a:off x="5219700" y="3429000"/>
            <a:ext cx="2914650" cy="2187575"/>
          </a:xfrm>
        </p:spPr>
      </p:pic>
      <p:sp>
        <p:nvSpPr>
          <p:cNvPr id="17413" name="文本框 17412"/>
          <p:cNvSpPr txBox="1"/>
          <p:nvPr/>
        </p:nvSpPr>
        <p:spPr>
          <a:xfrm>
            <a:off x="1042988" y="692150"/>
            <a:ext cx="187325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x-none" sz="3200" dirty="0"/>
              <a:t>Beijing</a:t>
            </a:r>
            <a:endParaRPr lang="en-US" altLang="x-none" sz="3200" dirty="0"/>
          </a:p>
        </p:txBody>
      </p:sp>
      <p:sp>
        <p:nvSpPr>
          <p:cNvPr id="17414" name="文本框 17413"/>
          <p:cNvSpPr txBox="1"/>
          <p:nvPr/>
        </p:nvSpPr>
        <p:spPr>
          <a:xfrm>
            <a:off x="5724525" y="2565400"/>
            <a:ext cx="201612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x-none" sz="2800" dirty="0"/>
              <a:t>Hainan</a:t>
            </a:r>
            <a:endParaRPr lang="en-US" altLang="x-none" sz="2800" dirty="0"/>
          </a:p>
        </p:txBody>
      </p:sp>
      <p:sp>
        <p:nvSpPr>
          <p:cNvPr id="17415" name="文本框 17414"/>
          <p:cNvSpPr txBox="1"/>
          <p:nvPr/>
        </p:nvSpPr>
        <p:spPr>
          <a:xfrm>
            <a:off x="5580063" y="5805488"/>
            <a:ext cx="1871662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x-none" sz="2800" dirty="0"/>
              <a:t>Tibet</a:t>
            </a:r>
            <a:endParaRPr lang="en-US" altLang="x-none" sz="2800" dirty="0"/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  <p:bldP spid="17414" grpId="0"/>
      <p:bldP spid="174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4" name="图片 18433" descr="0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2413" y="117475"/>
            <a:ext cx="6048375" cy="45354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文本框 18434"/>
          <p:cNvSpPr txBox="1"/>
          <p:nvPr/>
        </p:nvSpPr>
        <p:spPr>
          <a:xfrm>
            <a:off x="755650" y="5805488"/>
            <a:ext cx="3570288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8437" name="文本框 18436"/>
          <p:cNvSpPr txBox="1"/>
          <p:nvPr/>
        </p:nvSpPr>
        <p:spPr>
          <a:xfrm>
            <a:off x="482600" y="5589905"/>
            <a:ext cx="3368675" cy="5791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ea typeface="宋体" panose="02010600030101010101" pitchFamily="2" charset="-122"/>
              </a:rPr>
              <a:t>It's raining.</a:t>
            </a:r>
            <a:endParaRPr lang="zh-CN" altLang="en-US" sz="3200" dirty="0"/>
          </a:p>
        </p:txBody>
      </p:sp>
      <p:sp>
        <p:nvSpPr>
          <p:cNvPr id="18440" name="文本框 18439"/>
          <p:cNvSpPr txBox="1"/>
          <p:nvPr/>
        </p:nvSpPr>
        <p:spPr>
          <a:xfrm>
            <a:off x="468630" y="5013325"/>
            <a:ext cx="6005830" cy="579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ea typeface="宋体" panose="02010600030101010101" pitchFamily="2" charset="-122"/>
              </a:rPr>
              <a:t>How's the weather in Shanghai?</a:t>
            </a:r>
            <a:endParaRPr lang="zh-CN" altLang="en-US" sz="3200" dirty="0"/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8" name="图片 19457" descr="0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20637"/>
            <a:ext cx="3181350" cy="23796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59" name="图片 19458" descr="0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5963" y="4365625"/>
            <a:ext cx="3351212" cy="2514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0" name="图片 19459" descr="0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8988" y="-20637"/>
            <a:ext cx="3262312" cy="24415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1" name="图片 19460" descr="0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4800" y="2060575"/>
            <a:ext cx="3322638" cy="24939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2" name="图片 19461" descr="0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0162" y="4005263"/>
            <a:ext cx="3395662" cy="2552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2" name="图片 20481" descr="1f02a23q11b406_2c3f32_副本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3" name="文本框 20482"/>
          <p:cNvSpPr txBox="1"/>
          <p:nvPr/>
        </p:nvSpPr>
        <p:spPr>
          <a:xfrm>
            <a:off x="2411413" y="333375"/>
            <a:ext cx="4303712" cy="15541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99"/>
                </a:solidFill>
                <a:ea typeface="宋体" panose="02010600030101010101" pitchFamily="2" charset="-122"/>
              </a:rPr>
              <a:t>How's the weather in Beijing today?</a:t>
            </a:r>
            <a:endParaRPr lang="zh-CN" altLang="en-US" sz="3200" b="1" dirty="0">
              <a:solidFill>
                <a:srgbClr val="000099"/>
              </a:solidFill>
              <a:ea typeface="宋体" panose="02010600030101010101" pitchFamily="2" charset="-122"/>
            </a:endParaRPr>
          </a:p>
          <a:p>
            <a:r>
              <a:rPr lang="zh-CN" altLang="en-US" sz="3200" b="1" dirty="0">
                <a:solidFill>
                  <a:srgbClr val="000099"/>
                </a:solidFill>
                <a:ea typeface="宋体" panose="02010600030101010101" pitchFamily="2" charset="-122"/>
              </a:rPr>
              <a:t>It's sunny.</a:t>
            </a:r>
            <a:endParaRPr lang="zh-CN" altLang="en-US" sz="3200" b="1" dirty="0">
              <a:solidFill>
                <a:srgbClr val="000099"/>
              </a:solidFill>
            </a:endParaRPr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标题 21505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zh-CN" altLang="en-US" dirty="0">
                <a:ea typeface="宋体" panose="02010600030101010101" pitchFamily="2" charset="-122"/>
              </a:rPr>
              <a:t>Summary</a:t>
            </a:r>
            <a:endParaRPr lang="zh-CN" altLang="en-US" dirty="0"/>
          </a:p>
        </p:txBody>
      </p:sp>
      <p:sp>
        <p:nvSpPr>
          <p:cNvPr id="21507" name="文本占位符 21506"/>
          <p:cNvSpPr>
            <a:spLocks noGrp="1"/>
          </p:cNvSpPr>
          <p:nvPr>
            <p:ph type="body" idx="1"/>
          </p:nvPr>
        </p:nvSpPr>
        <p:spPr/>
        <p:txBody>
          <a:bodyPr/>
          <a:p>
            <a:r>
              <a:rPr lang="zh-CN" altLang="en-US" dirty="0">
                <a:ea typeface="宋体" panose="02010600030101010101" pitchFamily="2" charset="-122"/>
              </a:rPr>
              <a:t>1. Can you read these words?</a:t>
            </a:r>
            <a:endParaRPr lang="zh-CN" altLang="en-US" dirty="0">
              <a:ea typeface="宋体" panose="02010600030101010101" pitchFamily="2" charset="-122"/>
            </a:endParaRPr>
          </a:p>
          <a:p>
            <a:pPr>
              <a:buNone/>
            </a:pPr>
            <a:r>
              <a:rPr lang="zh-CN" altLang="en-US" dirty="0">
                <a:ea typeface="宋体" panose="02010600030101010101" pitchFamily="2" charset="-122"/>
              </a:rPr>
              <a:t>       </a:t>
            </a:r>
            <a:r>
              <a:rPr lang="zh-CN" altLang="en-US" sz="3600" b="1" dirty="0">
                <a:ea typeface="宋体" panose="02010600030101010101" pitchFamily="2" charset="-122"/>
              </a:rPr>
              <a:t>snow      weather      rain  </a:t>
            </a:r>
            <a:endParaRPr lang="zh-CN" altLang="en-US" sz="3600" b="1" dirty="0">
              <a:ea typeface="宋体" panose="02010600030101010101" pitchFamily="2" charset="-122"/>
            </a:endParaRPr>
          </a:p>
          <a:p>
            <a:pPr>
              <a:buNone/>
            </a:pPr>
            <a:r>
              <a:rPr lang="zh-CN" altLang="en-US" sz="3600" b="1" dirty="0">
                <a:ea typeface="宋体" panose="02010600030101010101" pitchFamily="2" charset="-122"/>
              </a:rPr>
              <a:t>      sorry      dad             raincoat</a:t>
            </a:r>
            <a:endParaRPr lang="zh-CN" altLang="en-US" sz="3600" b="1" dirty="0">
              <a:ea typeface="宋体" panose="02010600030101010101" pitchFamily="2" charset="-122"/>
            </a:endParaRPr>
          </a:p>
          <a:p>
            <a:r>
              <a:rPr lang="zh-CN" altLang="en-US" dirty="0">
                <a:ea typeface="宋体" panose="02010600030101010101" pitchFamily="2" charset="-122"/>
              </a:rPr>
              <a:t>2. Can you read these sentences?</a:t>
            </a:r>
            <a:endParaRPr lang="zh-CN" altLang="en-US" dirty="0">
              <a:ea typeface="宋体" panose="02010600030101010101" pitchFamily="2" charset="-122"/>
            </a:endParaRPr>
          </a:p>
          <a:p>
            <a:pPr>
              <a:buNone/>
            </a:pPr>
            <a:r>
              <a:rPr lang="zh-CN" altLang="en-US" dirty="0">
                <a:ea typeface="宋体" panose="02010600030101010101" pitchFamily="2" charset="-122"/>
              </a:rPr>
              <a:t>       </a:t>
            </a:r>
            <a:r>
              <a:rPr lang="zh-CN" altLang="en-US" sz="3600" b="1" dirty="0">
                <a:ea typeface="宋体" panose="02010600030101010101" pitchFamily="2" charset="-122"/>
              </a:rPr>
              <a:t>How's the weather in Beijing?</a:t>
            </a:r>
            <a:endParaRPr lang="zh-CN" altLang="en-US" sz="3600" b="1" dirty="0">
              <a:ea typeface="宋体" panose="02010600030101010101" pitchFamily="2" charset="-122"/>
            </a:endParaRPr>
          </a:p>
          <a:p>
            <a:pPr>
              <a:buNone/>
            </a:pPr>
            <a:r>
              <a:rPr lang="zh-CN" altLang="en-US" sz="3600" b="1" dirty="0">
                <a:ea typeface="宋体" panose="02010600030101010101" pitchFamily="2" charset="-122"/>
              </a:rPr>
              <a:t>      It's raining.</a:t>
            </a:r>
            <a:endParaRPr lang="zh-CN" altLang="en-US" sz="3600" b="1" dirty="0"/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标题 22529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zh-CN" altLang="en-US" dirty="0">
                <a:ea typeface="宋体" panose="02010600030101010101" pitchFamily="2" charset="-122"/>
              </a:rPr>
              <a:t>Homework</a:t>
            </a:r>
            <a:endParaRPr lang="zh-CN" altLang="en-US" dirty="0"/>
          </a:p>
        </p:txBody>
      </p:sp>
      <p:sp>
        <p:nvSpPr>
          <p:cNvPr id="22531" name="文本占位符 22530"/>
          <p:cNvSpPr>
            <a:spLocks noGrp="1"/>
          </p:cNvSpPr>
          <p:nvPr>
            <p:ph type="body" idx="1"/>
          </p:nvPr>
        </p:nvSpPr>
        <p:spPr/>
        <p:txBody>
          <a:bodyPr/>
          <a:p>
            <a:r>
              <a:rPr lang="zh-CN" altLang="en-US" dirty="0">
                <a:ea typeface="宋体" panose="02010600030101010101" pitchFamily="2" charset="-122"/>
              </a:rPr>
              <a:t>1. Listen to the tape and repeat it.</a:t>
            </a:r>
            <a:endParaRPr lang="zh-CN" altLang="en-US" dirty="0">
              <a:ea typeface="宋体" panose="02010600030101010101" pitchFamily="2" charset="-122"/>
            </a:endParaRPr>
          </a:p>
          <a:p>
            <a:r>
              <a:rPr lang="zh-CN" altLang="en-US" dirty="0">
                <a:ea typeface="宋体" panose="02010600030101010101" pitchFamily="2" charset="-122"/>
              </a:rPr>
              <a:t>2. Listen to the weather report and talk about  "How's the weather in ...?" with your parents.</a:t>
            </a:r>
            <a:endParaRPr lang="zh-CN" altLang="en-US" dirty="0"/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标题 4097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zh-CN" altLang="en-US" dirty="0">
                <a:ea typeface="宋体" panose="02010600030101010101" pitchFamily="2" charset="-122"/>
              </a:rPr>
              <a:t>Let's chant</a:t>
            </a:r>
            <a:endParaRPr lang="zh-CN" altLang="en-US" dirty="0"/>
          </a:p>
        </p:txBody>
      </p:sp>
      <p:sp>
        <p:nvSpPr>
          <p:cNvPr id="4099" name="文本占位符 4098"/>
          <p:cNvSpPr>
            <a:spLocks noGrp="1"/>
          </p:cNvSpPr>
          <p:nvPr>
            <p:ph type="body" idx="1"/>
          </p:nvPr>
        </p:nvSpPr>
        <p:spPr/>
        <p:txBody>
          <a:bodyPr/>
          <a:p>
            <a:r>
              <a:rPr lang="zh-CN" altLang="en-US" sz="4400" dirty="0">
                <a:ea typeface="宋体" panose="02010600030101010101" pitchFamily="2" charset="-122"/>
              </a:rPr>
              <a:t>Sunny, sunny, It's sunny.</a:t>
            </a:r>
            <a:endParaRPr lang="zh-CN" altLang="en-US" sz="4400" dirty="0">
              <a:ea typeface="宋体" panose="02010600030101010101" pitchFamily="2" charset="-122"/>
            </a:endParaRPr>
          </a:p>
          <a:p>
            <a:r>
              <a:rPr lang="zh-CN" altLang="en-US" sz="4400" dirty="0">
                <a:ea typeface="宋体" panose="02010600030101010101" pitchFamily="2" charset="-122"/>
              </a:rPr>
              <a:t>Cloudy, cloudy, It's cloudy.</a:t>
            </a:r>
            <a:endParaRPr lang="zh-CN" altLang="en-US" sz="4400" dirty="0">
              <a:ea typeface="宋体" panose="02010600030101010101" pitchFamily="2" charset="-122"/>
            </a:endParaRPr>
          </a:p>
          <a:p>
            <a:r>
              <a:rPr lang="zh-CN" altLang="en-US" sz="4400" dirty="0">
                <a:ea typeface="宋体" panose="02010600030101010101" pitchFamily="2" charset="-122"/>
              </a:rPr>
              <a:t>Windy, windy, It's windy.</a:t>
            </a:r>
            <a:endParaRPr lang="zh-CN" altLang="en-US" sz="4400" dirty="0"/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标题 6145"/>
          <p:cNvSpPr>
            <a:spLocks noGrp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 anchor="ctr"/>
          <a:p>
            <a:r>
              <a:rPr lang="zh-CN" altLang="en-US" dirty="0">
                <a:solidFill>
                  <a:schemeClr val="tx1"/>
                </a:solidFill>
                <a:ea typeface="宋体" panose="02010600030101010101" pitchFamily="2" charset="-122"/>
              </a:rPr>
              <a:t>Aims （学习目标）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6147" name="文本占位符 6146"/>
          <p:cNvSpPr>
            <a:spLocks noGrp="1"/>
          </p:cNvSpPr>
          <p:nvPr>
            <p:ph type="body" idx="1"/>
          </p:nvPr>
        </p:nvSpPr>
        <p:spPr/>
        <p:txBody>
          <a:bodyPr/>
          <a:p>
            <a:r>
              <a:rPr lang="zh-CN" altLang="en-US" dirty="0">
                <a:ea typeface="宋体" panose="02010600030101010101" pitchFamily="2" charset="-122"/>
              </a:rPr>
              <a:t>1. 学会听、说、认读单词</a:t>
            </a:r>
            <a:endParaRPr lang="zh-CN" altLang="en-US" dirty="0">
              <a:ea typeface="宋体" panose="02010600030101010101" pitchFamily="2" charset="-122"/>
            </a:endParaRPr>
          </a:p>
          <a:p>
            <a:pPr>
              <a:buNone/>
            </a:pPr>
            <a:r>
              <a:rPr lang="zh-CN" altLang="en-US" dirty="0">
                <a:ea typeface="宋体" panose="02010600030101010101" pitchFamily="2" charset="-122"/>
              </a:rPr>
              <a:t>       snow, weather, rain, sorry, dad, raincoat.</a:t>
            </a:r>
            <a:endParaRPr lang="zh-CN" altLang="en-US" dirty="0">
              <a:ea typeface="宋体" panose="02010600030101010101" pitchFamily="2" charset="-122"/>
            </a:endParaRPr>
          </a:p>
          <a:p>
            <a:r>
              <a:rPr lang="zh-CN" altLang="en-US" dirty="0">
                <a:ea typeface="宋体" panose="02010600030101010101" pitchFamily="2" charset="-122"/>
              </a:rPr>
              <a:t>2.学会运用句型</a:t>
            </a:r>
            <a:endParaRPr lang="zh-CN" altLang="en-US" dirty="0">
              <a:ea typeface="宋体" panose="02010600030101010101" pitchFamily="2" charset="-122"/>
            </a:endParaRPr>
          </a:p>
          <a:p>
            <a:pPr>
              <a:buNone/>
            </a:pPr>
            <a:r>
              <a:rPr lang="zh-CN" altLang="en-US" dirty="0">
                <a:ea typeface="宋体" panose="02010600030101010101" pitchFamily="2" charset="-122"/>
              </a:rPr>
              <a:t>       How's the weather in ...? </a:t>
            </a:r>
            <a:endParaRPr lang="zh-CN" altLang="en-US" dirty="0">
              <a:ea typeface="宋体" panose="02010600030101010101" pitchFamily="2" charset="-122"/>
            </a:endParaRPr>
          </a:p>
          <a:p>
            <a:pPr>
              <a:buNone/>
            </a:pPr>
            <a:r>
              <a:rPr lang="zh-CN" altLang="en-US" dirty="0">
                <a:ea typeface="宋体" panose="02010600030101010101" pitchFamily="2" charset="-122"/>
              </a:rPr>
              <a:t>       It's ...来谈论天气。</a:t>
            </a:r>
            <a:endParaRPr lang="zh-CN" altLang="en-US" dirty="0"/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0" name="图片 7169" descr="u=3971410139,3003998920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64163" y="692150"/>
            <a:ext cx="2952750" cy="2952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1" name="图片 7170" descr="20078810104145_2"/>
          <p:cNvPicPr>
            <a:picLocks noChangeAspect="1"/>
          </p:cNvPicPr>
          <p:nvPr/>
        </p:nvPicPr>
        <p:blipFill>
          <a:blip r:embed="rId2"/>
          <a:srcRect t="4047"/>
          <a:stretch>
            <a:fillRect/>
          </a:stretch>
        </p:blipFill>
        <p:spPr>
          <a:xfrm>
            <a:off x="466725" y="501015"/>
            <a:ext cx="4105275" cy="39744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2" name="文本框 7171"/>
          <p:cNvSpPr txBox="1"/>
          <p:nvPr/>
        </p:nvSpPr>
        <p:spPr>
          <a:xfrm>
            <a:off x="1109663" y="4924425"/>
            <a:ext cx="2957512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dirty="0">
                <a:ea typeface="宋体" panose="02010600030101010101" pitchFamily="2" charset="-122"/>
              </a:rPr>
              <a:t>snow</a:t>
            </a:r>
            <a:endParaRPr lang="zh-CN" altLang="en-US" sz="4000" dirty="0">
              <a:ea typeface="宋体" panose="02010600030101010101" pitchFamily="2" charset="-122"/>
            </a:endParaRPr>
          </a:p>
        </p:txBody>
      </p:sp>
      <p:sp>
        <p:nvSpPr>
          <p:cNvPr id="7173" name="文本框 7172"/>
          <p:cNvSpPr txBox="1"/>
          <p:nvPr/>
        </p:nvSpPr>
        <p:spPr>
          <a:xfrm>
            <a:off x="5940425" y="4797425"/>
            <a:ext cx="2427288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dirty="0">
                <a:ea typeface="宋体" panose="02010600030101010101" pitchFamily="2" charset="-122"/>
              </a:rPr>
              <a:t>rain</a:t>
            </a:r>
            <a:endParaRPr lang="zh-CN" altLang="en-US" sz="4000" dirty="0">
              <a:ea typeface="宋体" panose="02010600030101010101" pitchFamily="2" charset="-122"/>
            </a:endParaRPr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4" name="图片 8193" descr="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图片 12289" descr="03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0162" y="-20637"/>
            <a:ext cx="9161462" cy="6880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2" name="椭圆形标注 12291"/>
          <p:cNvSpPr/>
          <p:nvPr/>
        </p:nvSpPr>
        <p:spPr>
          <a:xfrm flipH="1" flipV="1">
            <a:off x="106680" y="44450"/>
            <a:ext cx="3601720" cy="2015490"/>
          </a:xfrm>
          <a:prstGeom prst="wedgeEllipseCallout">
            <a:avLst>
              <a:gd name="adj1" fmla="val -27856"/>
              <a:gd name="adj2" fmla="val -58255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rot="10800000" wrap="none" anchor="ctr"/>
          <a:p>
            <a:pPr algn="ctr"/>
            <a:r>
              <a:rPr lang="zh-CN" altLang="en-US" sz="3200" dirty="0">
                <a:ea typeface="宋体" panose="02010600030101010101" pitchFamily="2" charset="-122"/>
              </a:rPr>
              <a:t>How's the weather </a:t>
            </a:r>
            <a:endParaRPr lang="zh-CN" altLang="en-US" sz="3200" dirty="0">
              <a:ea typeface="宋体" panose="02010600030101010101" pitchFamily="2" charset="-122"/>
            </a:endParaRPr>
          </a:p>
          <a:p>
            <a:pPr algn="ctr"/>
            <a:r>
              <a:rPr lang="zh-CN" altLang="en-US" sz="3200" dirty="0">
                <a:ea typeface="宋体" panose="02010600030101010101" pitchFamily="2" charset="-122"/>
              </a:rPr>
              <a:t>in Beijing, Jenny?</a:t>
            </a:r>
            <a:endParaRPr lang="zh-CN" altLang="en-US" sz="3200" dirty="0">
              <a:ea typeface="宋体" panose="02010600030101010101" pitchFamily="2" charset="-122"/>
            </a:endParaRPr>
          </a:p>
        </p:txBody>
      </p:sp>
      <p:sp>
        <p:nvSpPr>
          <p:cNvPr id="12295" name="椭圆形标注 12294"/>
          <p:cNvSpPr/>
          <p:nvPr/>
        </p:nvSpPr>
        <p:spPr>
          <a:xfrm flipH="1" flipV="1">
            <a:off x="5364480" y="621030"/>
            <a:ext cx="2664460" cy="1584960"/>
          </a:xfrm>
          <a:prstGeom prst="wedgeEllipseCallout">
            <a:avLst>
              <a:gd name="adj1" fmla="val -19417"/>
              <a:gd name="adj2" fmla="val -65144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rot="10800000" wrap="none" anchor="ctr"/>
          <a:p>
            <a:pPr algn="ctr"/>
            <a:r>
              <a:rPr lang="zh-CN" altLang="en-US" sz="3200" dirty="0">
                <a:ea typeface="宋体" panose="02010600030101010101" pitchFamily="2" charset="-122"/>
              </a:rPr>
              <a:t>It's raining.</a:t>
            </a:r>
            <a:endParaRPr lang="zh-CN" altLang="en-US" sz="3200" dirty="0">
              <a:ea typeface="宋体" panose="02010600030101010101" pitchFamily="2" charset="-122"/>
            </a:endParaRPr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图片 13313" descr="0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6" name="椭圆形标注 13315"/>
          <p:cNvSpPr/>
          <p:nvPr/>
        </p:nvSpPr>
        <p:spPr>
          <a:xfrm>
            <a:off x="34925" y="117475"/>
            <a:ext cx="3170555" cy="1873885"/>
          </a:xfrm>
          <a:prstGeom prst="wedgeEllipseCallout">
            <a:avLst>
              <a:gd name="adj1" fmla="val 7370"/>
              <a:gd name="adj2" fmla="val 61556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zh-CN" altLang="en-US" sz="3200" dirty="0">
                <a:ea typeface="宋体" panose="02010600030101010101" pitchFamily="2" charset="-122"/>
              </a:rPr>
              <a:t>Sorry, dad.It's </a:t>
            </a:r>
            <a:endParaRPr lang="zh-CN" altLang="en-US" sz="3200" dirty="0">
              <a:ea typeface="宋体" panose="02010600030101010101" pitchFamily="2" charset="-122"/>
            </a:endParaRPr>
          </a:p>
          <a:p>
            <a:pPr algn="ctr"/>
            <a:r>
              <a:rPr lang="zh-CN" altLang="en-US" sz="3200" dirty="0">
                <a:ea typeface="宋体" panose="02010600030101010101" pitchFamily="2" charset="-122"/>
              </a:rPr>
              <a:t>time for school.</a:t>
            </a:r>
            <a:endParaRPr lang="zh-CN" altLang="en-US" sz="3200" dirty="0"/>
          </a:p>
        </p:txBody>
      </p:sp>
      <p:sp>
        <p:nvSpPr>
          <p:cNvPr id="13319" name="椭圆形标注 13318"/>
          <p:cNvSpPr/>
          <p:nvPr/>
        </p:nvSpPr>
        <p:spPr>
          <a:xfrm flipH="1" flipV="1">
            <a:off x="5148580" y="333375"/>
            <a:ext cx="3168650" cy="1727200"/>
          </a:xfrm>
          <a:prstGeom prst="wedgeEllipseCallout">
            <a:avLst>
              <a:gd name="adj1" fmla="val -14708"/>
              <a:gd name="adj2" fmla="val -64593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rot="10800000" wrap="none" anchor="ctr"/>
          <a:p>
            <a:pPr algn="ctr"/>
            <a:r>
              <a:rPr lang="zh-CN" altLang="en-US" sz="3200" dirty="0">
                <a:ea typeface="宋体" panose="02010600030101010101" pitchFamily="2" charset="-122"/>
              </a:rPr>
              <a:t>Put on your</a:t>
            </a:r>
            <a:endParaRPr lang="zh-CN" altLang="en-US" sz="3200" dirty="0">
              <a:ea typeface="宋体" panose="02010600030101010101" pitchFamily="2" charset="-122"/>
            </a:endParaRPr>
          </a:p>
          <a:p>
            <a:pPr algn="ctr"/>
            <a:r>
              <a:rPr lang="zh-CN" altLang="en-US" sz="3200" dirty="0">
                <a:ea typeface="宋体" panose="02010600030101010101" pitchFamily="2" charset="-122"/>
              </a:rPr>
              <a:t>raincoat.</a:t>
            </a:r>
            <a:endParaRPr lang="zh-CN" altLang="en-US" sz="3200" dirty="0"/>
          </a:p>
        </p:txBody>
      </p:sp>
      <p:sp>
        <p:nvSpPr>
          <p:cNvPr id="13322" name="椭圆形标注 13321"/>
          <p:cNvSpPr/>
          <p:nvPr/>
        </p:nvSpPr>
        <p:spPr>
          <a:xfrm flipH="1">
            <a:off x="323850" y="4870450"/>
            <a:ext cx="1873250" cy="1079500"/>
          </a:xfrm>
          <a:prstGeom prst="wedgeEllipseCallout">
            <a:avLst>
              <a:gd name="adj1" fmla="val -50505"/>
              <a:gd name="adj2" fmla="val -77106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zh-CN" altLang="en-US" sz="3200" dirty="0">
                <a:ea typeface="宋体" panose="02010600030101010101" pitchFamily="2" charset="-122"/>
              </a:rPr>
              <a:t>OK. Bye!</a:t>
            </a:r>
            <a:endParaRPr lang="zh-CN" altLang="en-US" sz="3200" dirty="0">
              <a:ea typeface="宋体" panose="02010600030101010101" pitchFamily="2" charset="-122"/>
            </a:endParaRPr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标题 15361"/>
          <p:cNvSpPr>
            <a:spLocks noGrp="1"/>
          </p:cNvSpPr>
          <p:nvPr>
            <p:ph type="title"/>
          </p:nvPr>
        </p:nvSpPr>
        <p:spPr>
          <a:xfrm>
            <a:off x="468313" y="117475"/>
            <a:ext cx="8229600" cy="1143000"/>
          </a:xfrm>
        </p:spPr>
        <p:txBody>
          <a:bodyPr anchor="ctr"/>
          <a:p>
            <a:r>
              <a:rPr lang="zh-CN" altLang="en-US" dirty="0">
                <a:ea typeface="宋体" panose="02010600030101010101" pitchFamily="2" charset="-122"/>
              </a:rPr>
              <a:t>Role play</a:t>
            </a:r>
            <a:endParaRPr lang="zh-CN" altLang="en-US" dirty="0"/>
          </a:p>
        </p:txBody>
      </p:sp>
      <p:pic>
        <p:nvPicPr>
          <p:cNvPr id="15363" name="图片 15362" descr="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1341438"/>
            <a:ext cx="6661150" cy="4994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标题 16385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zh-CN" altLang="en-US" dirty="0">
                <a:ea typeface="宋体" panose="02010600030101010101" pitchFamily="2" charset="-122"/>
              </a:rPr>
              <a:t>Let's talk</a:t>
            </a:r>
            <a:endParaRPr lang="zh-CN" altLang="en-US" dirty="0"/>
          </a:p>
        </p:txBody>
      </p:sp>
      <p:pic>
        <p:nvPicPr>
          <p:cNvPr id="16387" name="内容占位符 16386" descr="012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4859338" y="2636838"/>
            <a:ext cx="4038600" cy="3028950"/>
          </a:xfrm>
        </p:spPr>
      </p:pic>
      <p:pic>
        <p:nvPicPr>
          <p:cNvPr id="16388" name="内容占位符 16387" descr="014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55650" y="2636838"/>
            <a:ext cx="4038600" cy="3028950"/>
          </a:xfrm>
        </p:spPr>
      </p:pic>
      <p:sp>
        <p:nvSpPr>
          <p:cNvPr id="16389" name="文本框 16388"/>
          <p:cNvSpPr txBox="1"/>
          <p:nvPr/>
        </p:nvSpPr>
        <p:spPr>
          <a:xfrm>
            <a:off x="5724525" y="1844675"/>
            <a:ext cx="2232025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x-none" sz="2800" dirty="0"/>
              <a:t>Harbin</a:t>
            </a:r>
            <a:endParaRPr lang="en-US" altLang="x-none" sz="2800" dirty="0"/>
          </a:p>
        </p:txBody>
      </p:sp>
      <p:sp>
        <p:nvSpPr>
          <p:cNvPr id="16390" name="文本框 16389"/>
          <p:cNvSpPr txBox="1"/>
          <p:nvPr/>
        </p:nvSpPr>
        <p:spPr>
          <a:xfrm>
            <a:off x="1260475" y="1917700"/>
            <a:ext cx="284480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dirty="0">
                <a:ea typeface="宋体" panose="02010600030101010101" pitchFamily="2" charset="-122"/>
              </a:rPr>
              <a:t>Shanghai</a:t>
            </a:r>
            <a:endParaRPr lang="zh-CN" altLang="en-US" sz="2800" dirty="0">
              <a:ea typeface="宋体" panose="02010600030101010101" pitchFamily="2" charset="-122"/>
            </a:endParaRPr>
          </a:p>
        </p:txBody>
      </p:sp>
      <p:sp>
        <p:nvSpPr>
          <p:cNvPr id="2" name="页脚占位符 1"/>
          <p:cNvSpPr/>
          <p:nvPr>
            <p:ph type="ftr" sz="quarter" idx="11"/>
          </p:nvPr>
        </p:nvSpPr>
        <p:spPr/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/>
      <p:bldP spid="16390" grpId="0" bldLvl="0"/>
    </p:bldLst>
  </p:timing>
</p:sld>
</file>

<file path=ppt/theme/theme1.xml><?xml version="1.0" encoding="utf-8"?>
<a:theme xmlns:a="http://schemas.openxmlformats.org/drawingml/2006/main" name="Diseño predeterminado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">
      <a:majorFont>
        <a:latin typeface="Arial"/>
        <a:ea typeface="Arial"/>
        <a:cs typeface=""/>
      </a:majorFont>
      <a:minorFont>
        <a:latin typeface="Arial"/>
        <a:ea typeface="Aria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854</Words>
  <Application>WPS 演示</Application>
  <PresentationFormat/>
  <Paragraphs>70</Paragraphs>
  <Slides>15</Slides>
  <Notes>0</Notes>
  <HiddenSlides>0</HiddenSlides>
  <MMClips>8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2" baseType="lpstr">
      <vt:lpstr>Arial</vt:lpstr>
      <vt:lpstr>宋体</vt:lpstr>
      <vt:lpstr>Wingdings</vt:lpstr>
      <vt:lpstr>微软雅黑</vt:lpstr>
      <vt:lpstr>Arial Unicode MS</vt:lpstr>
      <vt:lpstr>Calibri</vt:lpstr>
      <vt:lpstr>Diseño predeterminado</vt:lpstr>
      <vt:lpstr>Unit 5 Weather</vt:lpstr>
      <vt:lpstr>Let's chant</vt:lpstr>
      <vt:lpstr>Aims （学习目标）</vt:lpstr>
      <vt:lpstr>PowerPoint 演示文稿</vt:lpstr>
      <vt:lpstr>PowerPoint 演示文稿</vt:lpstr>
      <vt:lpstr>PowerPoint 演示文稿</vt:lpstr>
      <vt:lpstr>PowerPoint 演示文稿</vt:lpstr>
      <vt:lpstr>Role play</vt:lpstr>
      <vt:lpstr>Let's talk</vt:lpstr>
      <vt:lpstr>PowerPoint 演示文稿</vt:lpstr>
      <vt:lpstr>PowerPoint 演示文稿</vt:lpstr>
      <vt:lpstr>PowerPoint 演示文稿</vt:lpstr>
      <vt:lpstr>PowerPoint 演示文稿</vt:lpstr>
      <vt:lpstr>Summary</vt:lpstr>
      <vt:lpstr>Homework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569</cp:revision>
  <dcterms:created xsi:type="dcterms:W3CDTF">2010-05-23T14:28:00Z</dcterms:created>
  <dcterms:modified xsi:type="dcterms:W3CDTF">2017-10-16T08:15:19Z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2052-10.1.0.6876</vt:lpwstr>
  </property>
</Properties>
</file>