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3"/>
    <p:sldId id="332" r:id="rId4"/>
    <p:sldId id="333" r:id="rId5"/>
    <p:sldId id="260" r:id="rId6"/>
    <p:sldId id="266" r:id="rId7"/>
    <p:sldId id="267" r:id="rId8"/>
    <p:sldId id="272" r:id="rId9"/>
    <p:sldId id="319" r:id="rId10"/>
    <p:sldId id="320" r:id="rId11"/>
    <p:sldId id="299" r:id="rId12"/>
    <p:sldId id="325" r:id="rId13"/>
    <p:sldId id="327" r:id="rId14"/>
    <p:sldId id="329" r:id="rId15"/>
    <p:sldId id="331" r:id="rId16"/>
    <p:sldId id="300" r:id="rId17"/>
    <p:sldId id="334" r:id="rId18"/>
    <p:sldId id="32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197"/>
    <a:srgbClr val="18F452"/>
    <a:srgbClr val="EF1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34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CA2F7-4568-4AD5-9EE9-1F7DE949C8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BB003-328B-4826-8D38-D572E26E16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1048F-7880-407C-BE24-E1847508C4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DDB83-AA51-4C56-8DCC-36C060D319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112F0-C572-4E3F-AB1D-BDDDD05796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437C2-38C5-40E5-BD7F-5C59149BEB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BF917-11BF-407D-A357-AF9204207A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0F3DB-9413-4324-8F7A-1684A453B6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62442-E4F4-49B7-B6CC-3D43A8D8B6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7DF56-0750-4C19-9BE1-2245941CFC8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87CDE-A99C-4D6B-9D42-4BE82DE8D0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A6D18-7EFF-4736-9B1A-79A1762CC37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65F9E-0AE1-4E12-8BAD-D20F1647E7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E638C-BF1B-49D2-8010-D282311A80A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0659B-215B-4E69-A022-176C157E6A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B4242-A8D4-4191-9270-4BDD2521A62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D81FF-4784-4DF3-8E86-6B26001388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CAEB5-3A76-49D7-9462-81DD1E2D17B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9585E-C590-4F00-ABC2-8F3AF80D4C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5624-AEDD-4F48-9309-D5055EADE81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ADFC6-B31F-4C97-9389-6CB6644AC5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CE172-67AF-4827-B21B-282571A1B5A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6B192-5B4F-4290-BF30-470747C86D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5081B3-CB6D-4539-9BA8-372F346A8D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8E3BD2-54A5-4692-B562-FCDB8B7784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250825" y="404813"/>
            <a:ext cx="65897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ea typeface="华文行楷"/>
                <a:cs typeface="华文行楷"/>
              </a:rPr>
              <a:t>青岛版数学一年级下册第四单元信息窗</a:t>
            </a:r>
            <a:endParaRPr lang="zh-CN" altLang="en-US" sz="2800" b="1">
              <a:ea typeface="华文行楷"/>
              <a:cs typeface="华文行楷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846455" y="2133600"/>
            <a:ext cx="9644380" cy="1432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牧童</a:t>
            </a:r>
            <a:r>
              <a:rPr lang="en-US" altLang="zh-CN" sz="8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</a:t>
            </a:r>
            <a:r>
              <a:rPr lang="zh-CN" altLang="en-US" sz="8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认识图形</a:t>
            </a:r>
            <a:endParaRPr lang="zh-CN" altLang="en-US" sz="8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33795" name="Picture 3" descr="未命名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2400" y="3387725"/>
            <a:ext cx="58674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2740"/>
            <a:ext cx="6488113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AutoShape 9"/>
          <p:cNvSpPr>
            <a:spLocks noChangeArrowheads="1"/>
          </p:cNvSpPr>
          <p:nvPr/>
        </p:nvSpPr>
        <p:spPr bwMode="auto">
          <a:xfrm rot="-10207767">
            <a:off x="6378575" y="1603375"/>
            <a:ext cx="2519363" cy="1712913"/>
          </a:xfrm>
          <a:prstGeom prst="cloudCallout">
            <a:avLst>
              <a:gd name="adj1" fmla="val -25875"/>
              <a:gd name="adj2" fmla="val -93264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rot="10800000" lIns="90000" tIns="46800" rIns="90000" bIns="46800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6611938" y="2201863"/>
            <a:ext cx="2119312" cy="5254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我们来送信</a:t>
            </a:r>
            <a:endParaRPr lang="zh-CN" altLang="en-US" sz="2800">
              <a:solidFill>
                <a:srgbClr val="FF0000"/>
              </a:solidFill>
              <a:latin typeface="Calibri" pitchFamily="34" charset="0"/>
              <a:ea typeface="黑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428750" y="1857375"/>
            <a:ext cx="3000375" cy="121443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28875" y="1785938"/>
            <a:ext cx="2143125" cy="128587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14688" y="1785938"/>
            <a:ext cx="2643187" cy="128587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1500188" y="1857375"/>
            <a:ext cx="2571750" cy="114300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0800000" flipV="1">
            <a:off x="1643063" y="1857375"/>
            <a:ext cx="3571875" cy="114300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0800000" flipV="1">
            <a:off x="3143250" y="1785938"/>
            <a:ext cx="3000375" cy="121443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000125" y="3643313"/>
            <a:ext cx="528637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2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生活中，你在什么地方见过这些图形？</a:t>
            </a:r>
            <a:endParaRPr lang="zh-CN" altLang="en-US" sz="32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u=735458343,2345349265&amp;gp=26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3059113" y="1125538"/>
            <a:ext cx="1876425" cy="1222375"/>
          </a:xfrm>
        </p:spPr>
      </p:pic>
      <p:pic>
        <p:nvPicPr>
          <p:cNvPr id="29700" name="Picture 4" descr="u=1937410098,2500432492&amp;gp=16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19475" y="3357563"/>
            <a:ext cx="1755775" cy="2708275"/>
          </a:xfrm>
        </p:spPr>
      </p:pic>
      <p:pic>
        <p:nvPicPr>
          <p:cNvPr id="29701" name="Picture 5" descr="u=1581502454,2994941537&amp;gp=30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21388" y="4697413"/>
            <a:ext cx="2286000" cy="1425575"/>
          </a:xfrm>
        </p:spPr>
      </p:pic>
      <p:pic>
        <p:nvPicPr>
          <p:cNvPr id="29702" name="Picture 6" descr="u=3660567602,994187728&amp;gp=24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404813"/>
            <a:ext cx="1008062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u=2047220761,1276278333&amp;gp=-1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836613"/>
            <a:ext cx="138271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23850" y="404813"/>
            <a:ext cx="854075" cy="277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长 方 形</a:t>
            </a:r>
            <a:endParaRPr lang="zh-CN" altLang="en-US" sz="4400" b="1">
              <a:solidFill>
                <a:schemeClr val="accent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/>
          <p:nvPr>
            <p:ph sz="quarter" idx="2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u=1522950047,911102035&amp;gp=4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5579745" y="332423"/>
            <a:ext cx="1800225" cy="1800225"/>
          </a:xfrm>
        </p:spPr>
      </p:pic>
      <p:pic>
        <p:nvPicPr>
          <p:cNvPr id="31751" name="Picture 7" descr="u=3560371838,1998869307&amp;gp=1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423" y="764858"/>
            <a:ext cx="1727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 descr="u=2341555869,3153568332&amp;gp=3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5086350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0" descr="u=1203771461,994157039&amp;gp=-2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988" y="5013325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0" name="Text Box 3"/>
          <p:cNvSpPr txBox="1">
            <a:spLocks noChangeArrowheads="1"/>
          </p:cNvSpPr>
          <p:nvPr/>
        </p:nvSpPr>
        <p:spPr bwMode="auto">
          <a:xfrm>
            <a:off x="7885113" y="333375"/>
            <a:ext cx="854075" cy="297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solidFill>
                  <a:srgbClr val="CC00FF"/>
                </a:solidFill>
                <a:latin typeface="黑体" pitchFamily="2" charset="-122"/>
                <a:ea typeface="黑体" pitchFamily="2" charset="-122"/>
              </a:rPr>
              <a:t>正 方 形</a:t>
            </a:r>
            <a:endParaRPr lang="zh-CN" altLang="en-US" sz="4400" b="1">
              <a:solidFill>
                <a:srgbClr val="CC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内容占位符 1"/>
          <p:cNvSpPr/>
          <p:nvPr>
            <p:ph sz="quarter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/>
          <p:nvPr>
            <p:ph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/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u=2255132152,3883929316&amp;gp=48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3563938" y="4508500"/>
            <a:ext cx="2016125" cy="1976438"/>
          </a:xfrm>
        </p:spPr>
      </p:pic>
      <p:pic>
        <p:nvPicPr>
          <p:cNvPr id="33798" name="Picture 6" descr="u=1865251787,1325163434&amp;gp=2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565400"/>
            <a:ext cx="1512887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u=185690048,3814451697&amp;gp=1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2709863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u=3716682207,2182320098&amp;gp=2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6010" y="405130"/>
            <a:ext cx="19018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 descr="u=999572152,1073284504&amp;gp=4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04813"/>
            <a:ext cx="108108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Text Box 3"/>
          <p:cNvSpPr txBox="1">
            <a:spLocks noChangeArrowheads="1"/>
          </p:cNvSpPr>
          <p:nvPr/>
        </p:nvSpPr>
        <p:spPr bwMode="auto">
          <a:xfrm>
            <a:off x="7308850" y="5157788"/>
            <a:ext cx="1281113" cy="992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7200" b="1">
                <a:solidFill>
                  <a:srgbClr val="00CC00"/>
                </a:solidFill>
                <a:latin typeface="Times New Roman" pitchFamily="18" charset="0"/>
                <a:ea typeface="黑体" pitchFamily="2" charset="-122"/>
              </a:rPr>
              <a:t>圆</a:t>
            </a:r>
            <a:endParaRPr lang="zh-CN" altLang="en-US" sz="7200" b="1">
              <a:solidFill>
                <a:srgbClr val="00CC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" name="内容占位符 1"/>
          <p:cNvSpPr/>
          <p:nvPr>
            <p:ph sz="quarter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/>
          <p:nvPr>
            <p:ph sz="quarter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/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u=2773516082,2336133429&amp;gp=20[1]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6750050" y="4365625"/>
            <a:ext cx="1695450" cy="1760538"/>
          </a:xfrm>
        </p:spPr>
      </p:pic>
      <p:pic>
        <p:nvPicPr>
          <p:cNvPr id="35845" name="Picture 5" descr="u=382127436,2356530463&amp;gp=4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709863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u=3379219364,3654809950&amp;gp=4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941888"/>
            <a:ext cx="16557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 descr="u=523263674,370151778&amp;gp=1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1412875"/>
            <a:ext cx="1906588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9" descr="ART_04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4868863"/>
            <a:ext cx="3048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Text Box 3"/>
          <p:cNvSpPr txBox="1">
            <a:spLocks noChangeArrowheads="1"/>
          </p:cNvSpPr>
          <p:nvPr/>
        </p:nvSpPr>
        <p:spPr bwMode="auto">
          <a:xfrm>
            <a:off x="7524750" y="333375"/>
            <a:ext cx="1098550" cy="368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0099FF"/>
                </a:solidFill>
                <a:latin typeface="Times New Roman" pitchFamily="18" charset="0"/>
              </a:rPr>
              <a:t>三 角 形</a:t>
            </a:r>
            <a:endParaRPr lang="zh-CN" altLang="en-US" sz="6000" b="1">
              <a:solidFill>
                <a:srgbClr val="0099FF"/>
              </a:solidFill>
              <a:latin typeface="Times New Roman" pitchFamily="18" charset="0"/>
            </a:endParaRPr>
          </a:p>
        </p:txBody>
      </p:sp>
      <p:sp>
        <p:nvSpPr>
          <p:cNvPr id="2" name="内容占位符 1"/>
          <p:cNvSpPr/>
          <p:nvPr>
            <p:ph sz="quarter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/>
          <p:nvPr>
            <p:ph sz="quarter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481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4820" name="Picture 3" descr="未命名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190" y="3068955"/>
            <a:ext cx="58674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76672"/>
            <a:ext cx="649287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403648" y="1268760"/>
            <a:ext cx="1047750" cy="8749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483768" y="1268760"/>
            <a:ext cx="864096" cy="856680"/>
          </a:xfrm>
          <a:prstGeom prst="triangle">
            <a:avLst>
              <a:gd name="adj" fmla="val 52431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52120" y="1268760"/>
            <a:ext cx="785813" cy="9286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rot="16200000" flipH="1">
            <a:off x="178594" y="3036094"/>
            <a:ext cx="1857375" cy="714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16200000" flipH="1">
            <a:off x="1428750" y="2643188"/>
            <a:ext cx="1857375" cy="8572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6200000" flipH="1">
            <a:off x="3036094" y="2250281"/>
            <a:ext cx="1857375" cy="16430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16200000" flipH="1">
            <a:off x="5107781" y="3036094"/>
            <a:ext cx="1857375" cy="714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0063" y="4000500"/>
            <a:ext cx="1428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正方形</a:t>
            </a:r>
            <a:endParaRPr lang="zh-CN" altLang="en-US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03985" y="4149090"/>
            <a:ext cx="1428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长方形</a:t>
            </a:r>
            <a:endParaRPr lang="zh-CN" altLang="en-US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14813" y="4000500"/>
            <a:ext cx="1428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三角形</a:t>
            </a:r>
            <a:endParaRPr lang="zh-CN" altLang="en-US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786438" y="4000500"/>
            <a:ext cx="5715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圆</a:t>
            </a:r>
            <a:endParaRPr lang="zh-CN" altLang="en-US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AutoShape 9"/>
          <p:cNvSpPr>
            <a:spLocks noChangeArrowheads="1"/>
          </p:cNvSpPr>
          <p:nvPr/>
        </p:nvSpPr>
        <p:spPr bwMode="auto">
          <a:xfrm rot="-10243027">
            <a:off x="6378575" y="1603375"/>
            <a:ext cx="2519363" cy="1712913"/>
          </a:xfrm>
          <a:prstGeom prst="cloudCallout">
            <a:avLst>
              <a:gd name="adj1" fmla="val -25162"/>
              <a:gd name="adj2" fmla="val -92384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rot="10800000" lIns="90000" tIns="46800" rIns="90000" bIns="46800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 rot="282545">
            <a:off x="6611938" y="1863725"/>
            <a:ext cx="2119312" cy="12017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你知道这些标志是什么意思吗？</a:t>
            </a:r>
            <a:endParaRPr lang="zh-CN" altLang="en-US" sz="2400">
              <a:solidFill>
                <a:srgbClr val="FF0000"/>
              </a:solidFill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1268760"/>
            <a:ext cx="817761" cy="8749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00125" y="2071688"/>
            <a:ext cx="5000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①</a:t>
            </a:r>
            <a:endParaRPr lang="en-US" altLang="zh-CN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000250" y="2071688"/>
            <a:ext cx="50006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②</a:t>
            </a:r>
            <a:endParaRPr lang="en-US" altLang="zh-CN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00375" y="1143000"/>
            <a:ext cx="5000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③</a:t>
            </a:r>
            <a:endParaRPr lang="en-US" altLang="zh-CN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357813" y="928688"/>
            <a:ext cx="500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④</a:t>
            </a:r>
            <a:endParaRPr lang="en-US" altLang="zh-CN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F0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8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20" grpId="0"/>
      <p:bldP spid="23" grpId="0"/>
      <p:bldP spid="24" grpId="0"/>
      <p:bldP spid="25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2060848"/>
            <a:ext cx="5544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通过本节课的学习，你有什么收获？</a:t>
            </a:r>
            <a:endParaRPr lang="zh-CN" altLang="en-US" sz="6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251520" y="1268760"/>
            <a:ext cx="2818656" cy="2744514"/>
            <a:chOff x="457200" y="2052638"/>
            <a:chExt cx="3940175" cy="4056062"/>
          </a:xfrm>
        </p:grpSpPr>
        <p:sp>
          <p:nvSpPr>
            <p:cNvPr id="44033" name="AutoShape 9"/>
            <p:cNvSpPr>
              <a:spLocks noChangeArrowheads="1"/>
            </p:cNvSpPr>
            <p:nvPr/>
          </p:nvSpPr>
          <p:spPr bwMode="auto">
            <a:xfrm>
              <a:off x="457200" y="2057400"/>
              <a:ext cx="3940175" cy="3940175"/>
            </a:xfrm>
            <a:prstGeom prst="diamond">
              <a:avLst/>
            </a:prstGeom>
            <a:noFill/>
            <a:ln w="57150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2" name="Rectangle 2"/>
            <p:cNvSpPr>
              <a:spLocks noChangeArrowheads="1"/>
            </p:cNvSpPr>
            <p:nvPr/>
          </p:nvSpPr>
          <p:spPr bwMode="auto">
            <a:xfrm>
              <a:off x="2428875" y="3119438"/>
              <a:ext cx="1035050" cy="93186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3" name="AutoShape 3"/>
            <p:cNvSpPr>
              <a:spLocks noChangeArrowheads="1"/>
            </p:cNvSpPr>
            <p:nvPr/>
          </p:nvSpPr>
          <p:spPr bwMode="auto">
            <a:xfrm rot="-2823488">
              <a:off x="1889919" y="4744244"/>
              <a:ext cx="2152650" cy="576262"/>
            </a:xfrm>
            <a:prstGeom prst="parallelogram">
              <a:avLst>
                <a:gd name="adj" fmla="val 93164"/>
              </a:avLst>
            </a:prstGeom>
            <a:solidFill>
              <a:srgbClr val="CC66FF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4" name="AutoShape 4"/>
            <p:cNvSpPr>
              <a:spLocks noChangeArrowheads="1"/>
            </p:cNvSpPr>
            <p:nvPr/>
          </p:nvSpPr>
          <p:spPr bwMode="auto">
            <a:xfrm flipH="1" flipV="1">
              <a:off x="458788" y="4033838"/>
              <a:ext cx="1987550" cy="1985962"/>
            </a:xfrm>
            <a:prstGeom prst="rtTriangle">
              <a:avLst/>
            </a:prstGeom>
            <a:solidFill>
              <a:srgbClr val="3399FF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5" name="AutoShape 5"/>
            <p:cNvSpPr>
              <a:spLocks noChangeArrowheads="1"/>
            </p:cNvSpPr>
            <p:nvPr/>
          </p:nvSpPr>
          <p:spPr bwMode="auto">
            <a:xfrm>
              <a:off x="2438400" y="2052638"/>
              <a:ext cx="1065213" cy="1063625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6" name="AutoShape 6"/>
            <p:cNvSpPr>
              <a:spLocks noChangeArrowheads="1"/>
            </p:cNvSpPr>
            <p:nvPr/>
          </p:nvSpPr>
          <p:spPr bwMode="auto">
            <a:xfrm flipV="1">
              <a:off x="2443163" y="4051300"/>
              <a:ext cx="1063625" cy="1200150"/>
            </a:xfrm>
            <a:prstGeom prst="rtTriangle">
              <a:avLst/>
            </a:prstGeom>
            <a:solidFill>
              <a:srgbClr val="66FF33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7" name="AutoShape 7"/>
            <p:cNvSpPr>
              <a:spLocks noChangeArrowheads="1"/>
            </p:cNvSpPr>
            <p:nvPr/>
          </p:nvSpPr>
          <p:spPr bwMode="auto">
            <a:xfrm rot="2719093" flipH="1" flipV="1">
              <a:off x="2801145" y="3358356"/>
              <a:ext cx="1306512" cy="1304925"/>
            </a:xfrm>
            <a:prstGeom prst="rtTriangle">
              <a:avLst/>
            </a:prstGeom>
            <a:solidFill>
              <a:srgbClr val="F39FF3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5608" name="AutoShape 8"/>
            <p:cNvSpPr>
              <a:spLocks noChangeArrowheads="1"/>
            </p:cNvSpPr>
            <p:nvPr/>
          </p:nvSpPr>
          <p:spPr bwMode="auto">
            <a:xfrm flipH="1">
              <a:off x="467544" y="2060848"/>
              <a:ext cx="1987550" cy="1985963"/>
            </a:xfrm>
            <a:prstGeom prst="rtTriangle">
              <a:avLst/>
            </a:prstGeom>
            <a:solidFill>
              <a:srgbClr val="FF3300"/>
            </a:solidFill>
            <a:ln w="9525">
              <a:solidFill>
                <a:srgbClr val="080808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44041" name="Text Box 10"/>
          <p:cNvSpPr txBox="1">
            <a:spLocks noChangeArrowheads="1"/>
          </p:cNvSpPr>
          <p:nvPr/>
        </p:nvSpPr>
        <p:spPr bwMode="auto">
          <a:xfrm rot="21363619">
            <a:off x="25674" y="-97680"/>
            <a:ext cx="983114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dirty="0">
                <a:solidFill>
                  <a:srgbClr val="99FF33"/>
                </a:solidFill>
                <a:latin typeface="Times New Roman" pitchFamily="18" charset="0"/>
                <a:ea typeface="华文新魏"/>
                <a:cs typeface="华文新魏"/>
              </a:rPr>
              <a:t>七</a:t>
            </a:r>
            <a:endParaRPr kumimoji="1" lang="zh-CN" altLang="en-US" sz="8000" dirty="0">
              <a:solidFill>
                <a:srgbClr val="99FF33"/>
              </a:solidFill>
              <a:latin typeface="Times New Roman" pitchFamily="18" charset="0"/>
              <a:ea typeface="华文新魏"/>
              <a:cs typeface="华文新魏"/>
            </a:endParaRPr>
          </a:p>
        </p:txBody>
      </p:sp>
      <p:sp>
        <p:nvSpPr>
          <p:cNvPr id="44042" name="Text Box 11"/>
          <p:cNvSpPr txBox="1">
            <a:spLocks noChangeArrowheads="1"/>
          </p:cNvSpPr>
          <p:nvPr/>
        </p:nvSpPr>
        <p:spPr bwMode="auto">
          <a:xfrm>
            <a:off x="1259633" y="1"/>
            <a:ext cx="108012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dirty="0">
                <a:solidFill>
                  <a:srgbClr val="FF3399"/>
                </a:solidFill>
                <a:latin typeface="Times New Roman" pitchFamily="18" charset="0"/>
                <a:ea typeface="华文新魏"/>
                <a:cs typeface="华文新魏"/>
              </a:rPr>
              <a:t>巧</a:t>
            </a:r>
            <a:endParaRPr kumimoji="1" lang="zh-CN" altLang="en-US" sz="8000" dirty="0">
              <a:solidFill>
                <a:srgbClr val="FF3399"/>
              </a:solidFill>
              <a:latin typeface="Times New Roman" pitchFamily="18" charset="0"/>
              <a:ea typeface="华文新魏"/>
              <a:cs typeface="华文新魏"/>
            </a:endParaRPr>
          </a:p>
        </p:txBody>
      </p:sp>
      <p:sp>
        <p:nvSpPr>
          <p:cNvPr id="44043" name="Text Box 12"/>
          <p:cNvSpPr txBox="1">
            <a:spLocks noChangeArrowheads="1"/>
          </p:cNvSpPr>
          <p:nvPr/>
        </p:nvSpPr>
        <p:spPr bwMode="auto">
          <a:xfrm>
            <a:off x="2627784" y="1"/>
            <a:ext cx="108012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dirty="0">
                <a:solidFill>
                  <a:srgbClr val="33CCFF"/>
                </a:solidFill>
                <a:latin typeface="Times New Roman" pitchFamily="18" charset="0"/>
                <a:ea typeface="华文新魏"/>
                <a:cs typeface="华文新魏"/>
              </a:rPr>
              <a:t>板</a:t>
            </a:r>
            <a:endParaRPr kumimoji="1" lang="zh-CN" altLang="en-US" sz="8000" dirty="0">
              <a:solidFill>
                <a:srgbClr val="33CCFF"/>
              </a:solidFill>
              <a:latin typeface="Times New Roman" pitchFamily="18" charset="0"/>
              <a:ea typeface="华文新魏"/>
              <a:cs typeface="华文新魏"/>
            </a:endParaRPr>
          </a:p>
        </p:txBody>
      </p:sp>
      <p:sp>
        <p:nvSpPr>
          <p:cNvPr id="62" name="AutoShape 26"/>
          <p:cNvSpPr>
            <a:spLocks noChangeArrowheads="1"/>
          </p:cNvSpPr>
          <p:nvPr/>
        </p:nvSpPr>
        <p:spPr bwMode="auto">
          <a:xfrm rot="18930693" flipH="1">
            <a:off x="4271613" y="2300791"/>
            <a:ext cx="847725" cy="849312"/>
          </a:xfrm>
          <a:prstGeom prst="rtTriangle">
            <a:avLst/>
          </a:prstGeom>
          <a:solidFill>
            <a:srgbClr val="FF33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3" name="AutoShape 27"/>
          <p:cNvSpPr>
            <a:spLocks noChangeArrowheads="1"/>
          </p:cNvSpPr>
          <p:nvPr/>
        </p:nvSpPr>
        <p:spPr bwMode="auto">
          <a:xfrm rot="-8069307" flipH="1" flipV="1">
            <a:off x="4323208" y="2301584"/>
            <a:ext cx="849312" cy="847725"/>
          </a:xfrm>
          <a:prstGeom prst="rtTriangle">
            <a:avLst/>
          </a:prstGeom>
          <a:solidFill>
            <a:srgbClr val="3399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4" name="AutoShape 28"/>
          <p:cNvSpPr>
            <a:spLocks noChangeArrowheads="1"/>
          </p:cNvSpPr>
          <p:nvPr/>
        </p:nvSpPr>
        <p:spPr bwMode="auto">
          <a:xfrm rot="8094382" flipH="1">
            <a:off x="4843113" y="1268916"/>
            <a:ext cx="454025" cy="454025"/>
          </a:xfrm>
          <a:prstGeom prst="rtTriangle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5" name="Rectangle 29"/>
          <p:cNvSpPr>
            <a:spLocks noChangeArrowheads="1"/>
          </p:cNvSpPr>
          <p:nvPr/>
        </p:nvSpPr>
        <p:spPr bwMode="auto">
          <a:xfrm rot="-2605283">
            <a:off x="4522438" y="1578478"/>
            <a:ext cx="454025" cy="4556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" name="AutoShape 30"/>
          <p:cNvSpPr>
            <a:spLocks noChangeArrowheads="1"/>
          </p:cNvSpPr>
          <p:nvPr/>
        </p:nvSpPr>
        <p:spPr bwMode="auto">
          <a:xfrm rot="8147162" flipV="1">
            <a:off x="4195413" y="1253041"/>
            <a:ext cx="454025" cy="454025"/>
          </a:xfrm>
          <a:prstGeom prst="rtTriangle">
            <a:avLst/>
          </a:prstGeom>
          <a:solidFill>
            <a:srgbClr val="66FF33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7" name="AutoShape 31"/>
          <p:cNvSpPr>
            <a:spLocks noChangeArrowheads="1"/>
          </p:cNvSpPr>
          <p:nvPr/>
        </p:nvSpPr>
        <p:spPr bwMode="auto">
          <a:xfrm rot="-10655829" flipH="1" flipV="1">
            <a:off x="5355876" y="3034216"/>
            <a:ext cx="941387" cy="261937"/>
          </a:xfrm>
          <a:prstGeom prst="parallelogram">
            <a:avLst>
              <a:gd name="adj" fmla="val 118267"/>
            </a:avLst>
          </a:prstGeom>
          <a:solidFill>
            <a:srgbClr val="CC66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8" name="AutoShape 32"/>
          <p:cNvSpPr>
            <a:spLocks noChangeArrowheads="1"/>
          </p:cNvSpPr>
          <p:nvPr/>
        </p:nvSpPr>
        <p:spPr bwMode="auto">
          <a:xfrm rot="5345043" flipH="1" flipV="1">
            <a:off x="4757388" y="2723066"/>
            <a:ext cx="577850" cy="577850"/>
          </a:xfrm>
          <a:prstGeom prst="rtTriangle">
            <a:avLst/>
          </a:prstGeom>
          <a:solidFill>
            <a:srgbClr val="F39FF3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69" name="Group 33"/>
          <p:cNvGrpSpPr/>
          <p:nvPr/>
        </p:nvGrpSpPr>
        <p:grpSpPr bwMode="auto">
          <a:xfrm>
            <a:off x="6876256" y="1340768"/>
            <a:ext cx="1882775" cy="1579562"/>
            <a:chOff x="0" y="240"/>
            <a:chExt cx="1092" cy="916"/>
          </a:xfrm>
        </p:grpSpPr>
        <p:sp>
          <p:nvSpPr>
            <p:cNvPr id="70" name="AutoShape 34"/>
            <p:cNvSpPr>
              <a:spLocks noChangeArrowheads="1"/>
            </p:cNvSpPr>
            <p:nvPr/>
          </p:nvSpPr>
          <p:spPr bwMode="auto">
            <a:xfrm flipH="1">
              <a:off x="0" y="240"/>
              <a:ext cx="458" cy="458"/>
            </a:xfrm>
            <a:prstGeom prst="rtTriangle">
              <a:avLst/>
            </a:prstGeom>
            <a:solidFill>
              <a:srgbClr val="FF33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1" name="AutoShape 35"/>
            <p:cNvSpPr>
              <a:spLocks noChangeArrowheads="1"/>
            </p:cNvSpPr>
            <p:nvPr/>
          </p:nvSpPr>
          <p:spPr bwMode="auto">
            <a:xfrm flipH="1" flipV="1">
              <a:off x="0" y="698"/>
              <a:ext cx="458" cy="458"/>
            </a:xfrm>
            <a:prstGeom prst="rtTriangle">
              <a:avLst/>
            </a:prstGeom>
            <a:solidFill>
              <a:srgbClr val="3399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2" name="AutoShape 36"/>
            <p:cNvSpPr>
              <a:spLocks noChangeArrowheads="1"/>
            </p:cNvSpPr>
            <p:nvPr/>
          </p:nvSpPr>
          <p:spPr bwMode="auto">
            <a:xfrm>
              <a:off x="458" y="338"/>
              <a:ext cx="246" cy="246"/>
            </a:xfrm>
            <a:prstGeom prst="rtTriangle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3" name="Rectangle 37"/>
            <p:cNvSpPr>
              <a:spLocks noChangeArrowheads="1"/>
            </p:cNvSpPr>
            <p:nvPr/>
          </p:nvSpPr>
          <p:spPr bwMode="auto">
            <a:xfrm>
              <a:off x="458" y="584"/>
              <a:ext cx="246" cy="24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4" name="AutoShape 38"/>
            <p:cNvSpPr>
              <a:spLocks noChangeArrowheads="1"/>
            </p:cNvSpPr>
            <p:nvPr/>
          </p:nvSpPr>
          <p:spPr bwMode="auto">
            <a:xfrm flipV="1">
              <a:off x="458" y="821"/>
              <a:ext cx="246" cy="245"/>
            </a:xfrm>
            <a:prstGeom prst="rtTriangle">
              <a:avLst/>
            </a:prstGeom>
            <a:solidFill>
              <a:srgbClr val="66FF3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5" name="AutoShape 39"/>
            <p:cNvSpPr>
              <a:spLocks noChangeArrowheads="1"/>
            </p:cNvSpPr>
            <p:nvPr/>
          </p:nvSpPr>
          <p:spPr bwMode="auto">
            <a:xfrm rot="7852340" flipH="1" flipV="1">
              <a:off x="551" y="505"/>
              <a:ext cx="528" cy="147"/>
            </a:xfrm>
            <a:prstGeom prst="parallelogram">
              <a:avLst>
                <a:gd name="adj" fmla="val 118198"/>
              </a:avLst>
            </a:prstGeom>
            <a:solidFill>
              <a:srgbClr val="CC66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6" name="AutoShape 40"/>
            <p:cNvSpPr>
              <a:spLocks noChangeArrowheads="1"/>
            </p:cNvSpPr>
            <p:nvPr/>
          </p:nvSpPr>
          <p:spPr bwMode="auto">
            <a:xfrm rot="-8184981" flipH="1" flipV="1">
              <a:off x="768" y="633"/>
              <a:ext cx="324" cy="324"/>
            </a:xfrm>
            <a:prstGeom prst="rtTriangle">
              <a:avLst/>
            </a:prstGeom>
            <a:solidFill>
              <a:srgbClr val="F39FF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77" name="Group 10"/>
          <p:cNvGrpSpPr/>
          <p:nvPr/>
        </p:nvGrpSpPr>
        <p:grpSpPr bwMode="auto">
          <a:xfrm>
            <a:off x="7020272" y="3717032"/>
            <a:ext cx="1876425" cy="1949450"/>
            <a:chOff x="1929" y="720"/>
            <a:chExt cx="1408" cy="1464"/>
          </a:xfrm>
        </p:grpSpPr>
        <p:sp>
          <p:nvSpPr>
            <p:cNvPr id="78" name="AutoShape 11"/>
            <p:cNvSpPr>
              <a:spLocks noChangeArrowheads="1"/>
            </p:cNvSpPr>
            <p:nvPr/>
          </p:nvSpPr>
          <p:spPr bwMode="auto">
            <a:xfrm flipH="1">
              <a:off x="2208" y="1152"/>
              <a:ext cx="672" cy="672"/>
            </a:xfrm>
            <a:prstGeom prst="rtTriangle">
              <a:avLst/>
            </a:prstGeom>
            <a:solidFill>
              <a:srgbClr val="FF33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9" name="AutoShape 12"/>
            <p:cNvSpPr>
              <a:spLocks noChangeArrowheads="1"/>
            </p:cNvSpPr>
            <p:nvPr/>
          </p:nvSpPr>
          <p:spPr bwMode="auto">
            <a:xfrm rot="-5400000" flipH="1" flipV="1">
              <a:off x="2208" y="1152"/>
              <a:ext cx="672" cy="672"/>
            </a:xfrm>
            <a:prstGeom prst="rtTriangle">
              <a:avLst/>
            </a:prstGeom>
            <a:solidFill>
              <a:srgbClr val="3399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0" name="AutoShape 13"/>
            <p:cNvSpPr>
              <a:spLocks noChangeArrowheads="1"/>
            </p:cNvSpPr>
            <p:nvPr/>
          </p:nvSpPr>
          <p:spPr bwMode="auto">
            <a:xfrm rot="-5400000">
              <a:off x="2352" y="1824"/>
              <a:ext cx="360" cy="360"/>
            </a:xfrm>
            <a:prstGeom prst="rtTriangle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1" name="Rectangle 14"/>
            <p:cNvSpPr>
              <a:spLocks noChangeArrowheads="1"/>
            </p:cNvSpPr>
            <p:nvPr/>
          </p:nvSpPr>
          <p:spPr bwMode="auto">
            <a:xfrm rot="-2605283">
              <a:off x="2352" y="720"/>
              <a:ext cx="360" cy="360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2" name="AutoShape 15"/>
            <p:cNvSpPr>
              <a:spLocks noChangeArrowheads="1"/>
            </p:cNvSpPr>
            <p:nvPr/>
          </p:nvSpPr>
          <p:spPr bwMode="auto">
            <a:xfrm flipV="1">
              <a:off x="2352" y="1824"/>
              <a:ext cx="360" cy="360"/>
            </a:xfrm>
            <a:prstGeom prst="rtTriangle">
              <a:avLst/>
            </a:prstGeom>
            <a:solidFill>
              <a:srgbClr val="66FF3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3" name="AutoShape 16"/>
            <p:cNvSpPr>
              <a:spLocks noChangeArrowheads="1"/>
            </p:cNvSpPr>
            <p:nvPr/>
          </p:nvSpPr>
          <p:spPr bwMode="auto">
            <a:xfrm rot="2823488" flipH="1">
              <a:off x="1660" y="1037"/>
              <a:ext cx="746" cy="208"/>
            </a:xfrm>
            <a:prstGeom prst="parallelogram">
              <a:avLst>
                <a:gd name="adj" fmla="val 118024"/>
              </a:avLst>
            </a:prstGeom>
            <a:solidFill>
              <a:srgbClr val="CC66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4" name="AutoShape 17"/>
            <p:cNvSpPr>
              <a:spLocks noChangeArrowheads="1"/>
            </p:cNvSpPr>
            <p:nvPr/>
          </p:nvSpPr>
          <p:spPr bwMode="auto">
            <a:xfrm rot="10797584" flipH="1" flipV="1">
              <a:off x="2880" y="1152"/>
              <a:ext cx="457" cy="457"/>
            </a:xfrm>
            <a:prstGeom prst="rtTriangle">
              <a:avLst/>
            </a:prstGeom>
            <a:solidFill>
              <a:srgbClr val="F39FF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5" name="Group 41"/>
          <p:cNvGrpSpPr/>
          <p:nvPr/>
        </p:nvGrpSpPr>
        <p:grpSpPr bwMode="auto">
          <a:xfrm>
            <a:off x="3995936" y="4221088"/>
            <a:ext cx="2246313" cy="1763713"/>
            <a:chOff x="3272" y="220"/>
            <a:chExt cx="1288" cy="1011"/>
          </a:xfrm>
        </p:grpSpPr>
        <p:sp>
          <p:nvSpPr>
            <p:cNvPr id="86" name="AutoShape 42"/>
            <p:cNvSpPr>
              <a:spLocks noChangeArrowheads="1"/>
            </p:cNvSpPr>
            <p:nvPr/>
          </p:nvSpPr>
          <p:spPr bwMode="auto">
            <a:xfrm rot="10761353">
              <a:off x="3391" y="448"/>
              <a:ext cx="426" cy="425"/>
            </a:xfrm>
            <a:prstGeom prst="rtTriangle">
              <a:avLst/>
            </a:prstGeom>
            <a:solidFill>
              <a:srgbClr val="3399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7" name="AutoShape 43"/>
            <p:cNvSpPr>
              <a:spLocks noChangeArrowheads="1"/>
            </p:cNvSpPr>
            <p:nvPr/>
          </p:nvSpPr>
          <p:spPr bwMode="auto">
            <a:xfrm rot="8014264" flipV="1">
              <a:off x="3602" y="529"/>
              <a:ext cx="426" cy="424"/>
            </a:xfrm>
            <a:prstGeom prst="rtTriangle">
              <a:avLst/>
            </a:prstGeom>
            <a:solidFill>
              <a:srgbClr val="FF33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8" name="AutoShape 44"/>
            <p:cNvSpPr>
              <a:spLocks noChangeArrowheads="1"/>
            </p:cNvSpPr>
            <p:nvPr/>
          </p:nvSpPr>
          <p:spPr bwMode="auto">
            <a:xfrm rot="21419609" flipH="1">
              <a:off x="3272" y="220"/>
              <a:ext cx="228" cy="228"/>
            </a:xfrm>
            <a:prstGeom prst="rtTriangle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89" name="Rectangle 45"/>
            <p:cNvSpPr>
              <a:spLocks noChangeArrowheads="1"/>
            </p:cNvSpPr>
            <p:nvPr/>
          </p:nvSpPr>
          <p:spPr bwMode="auto">
            <a:xfrm rot="2591299" flipH="1">
              <a:off x="3984" y="793"/>
              <a:ext cx="228" cy="228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0" name="AutoShape 46"/>
            <p:cNvSpPr>
              <a:spLocks noChangeArrowheads="1"/>
            </p:cNvSpPr>
            <p:nvPr/>
          </p:nvSpPr>
          <p:spPr bwMode="auto">
            <a:xfrm rot="2853153" flipH="1" flipV="1">
              <a:off x="3395" y="618"/>
              <a:ext cx="228" cy="228"/>
            </a:xfrm>
            <a:prstGeom prst="rtTriangle">
              <a:avLst/>
            </a:prstGeom>
            <a:solidFill>
              <a:srgbClr val="66FF3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1" name="AutoShape 47"/>
            <p:cNvSpPr>
              <a:spLocks noChangeArrowheads="1"/>
            </p:cNvSpPr>
            <p:nvPr/>
          </p:nvSpPr>
          <p:spPr bwMode="auto">
            <a:xfrm rot="-281836" flipH="1" flipV="1">
              <a:off x="4088" y="892"/>
              <a:ext cx="472" cy="153"/>
            </a:xfrm>
            <a:prstGeom prst="parallelogram">
              <a:avLst>
                <a:gd name="adj" fmla="val 101518"/>
              </a:avLst>
            </a:prstGeom>
            <a:solidFill>
              <a:srgbClr val="CC66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" name="AutoShape 48"/>
            <p:cNvSpPr>
              <a:spLocks noChangeArrowheads="1"/>
            </p:cNvSpPr>
            <p:nvPr/>
          </p:nvSpPr>
          <p:spPr bwMode="auto">
            <a:xfrm rot="10812372" flipV="1">
              <a:off x="3626" y="941"/>
              <a:ext cx="290" cy="290"/>
            </a:xfrm>
            <a:prstGeom prst="rtTriangle">
              <a:avLst/>
            </a:prstGeom>
            <a:solidFill>
              <a:srgbClr val="F39FF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3" name="Group 2"/>
          <p:cNvGrpSpPr/>
          <p:nvPr/>
        </p:nvGrpSpPr>
        <p:grpSpPr bwMode="auto">
          <a:xfrm>
            <a:off x="827584" y="4725144"/>
            <a:ext cx="1992312" cy="1836738"/>
            <a:chOff x="1372" y="240"/>
            <a:chExt cx="1076" cy="992"/>
          </a:xfrm>
        </p:grpSpPr>
        <p:sp>
          <p:nvSpPr>
            <p:cNvPr id="94" name="AutoShape 3"/>
            <p:cNvSpPr>
              <a:spLocks noChangeArrowheads="1"/>
            </p:cNvSpPr>
            <p:nvPr/>
          </p:nvSpPr>
          <p:spPr bwMode="auto">
            <a:xfrm rot="13585736" flipH="1">
              <a:off x="1371" y="742"/>
              <a:ext cx="415" cy="414"/>
            </a:xfrm>
            <a:prstGeom prst="rtTriangle">
              <a:avLst/>
            </a:prstGeom>
            <a:solidFill>
              <a:srgbClr val="3399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5" name="AutoShape 4"/>
            <p:cNvSpPr>
              <a:spLocks noChangeArrowheads="1"/>
            </p:cNvSpPr>
            <p:nvPr/>
          </p:nvSpPr>
          <p:spPr bwMode="auto">
            <a:xfrm rot="-8014264" flipH="1" flipV="1">
              <a:off x="1668" y="450"/>
              <a:ext cx="414" cy="413"/>
            </a:xfrm>
            <a:prstGeom prst="rtTriangle">
              <a:avLst/>
            </a:prstGeom>
            <a:solidFill>
              <a:srgbClr val="FF33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6" name="AutoShape 5"/>
            <p:cNvSpPr>
              <a:spLocks noChangeArrowheads="1"/>
            </p:cNvSpPr>
            <p:nvPr/>
          </p:nvSpPr>
          <p:spPr bwMode="auto">
            <a:xfrm rot="-2655786">
              <a:off x="2226" y="240"/>
              <a:ext cx="222" cy="222"/>
            </a:xfrm>
            <a:prstGeom prst="rtTriangle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7" name="Rectangle 6"/>
            <p:cNvSpPr>
              <a:spLocks noChangeArrowheads="1"/>
            </p:cNvSpPr>
            <p:nvPr/>
          </p:nvSpPr>
          <p:spPr bwMode="auto">
            <a:xfrm rot="-2591299">
              <a:off x="2049" y="684"/>
              <a:ext cx="222" cy="2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8" name="AutoShape 7"/>
            <p:cNvSpPr>
              <a:spLocks noChangeArrowheads="1"/>
            </p:cNvSpPr>
            <p:nvPr/>
          </p:nvSpPr>
          <p:spPr bwMode="auto">
            <a:xfrm rot="2639584" flipV="1">
              <a:off x="1766" y="1010"/>
              <a:ext cx="222" cy="222"/>
            </a:xfrm>
            <a:prstGeom prst="rtTriangle">
              <a:avLst/>
            </a:prstGeom>
            <a:solidFill>
              <a:srgbClr val="66FF3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9" name="AutoShape 8"/>
            <p:cNvSpPr>
              <a:spLocks noChangeArrowheads="1"/>
            </p:cNvSpPr>
            <p:nvPr/>
          </p:nvSpPr>
          <p:spPr bwMode="auto">
            <a:xfrm rot="-5381461">
              <a:off x="2025" y="519"/>
              <a:ext cx="460" cy="128"/>
            </a:xfrm>
            <a:prstGeom prst="parallelogram">
              <a:avLst>
                <a:gd name="adj" fmla="val 118261"/>
              </a:avLst>
            </a:prstGeom>
            <a:solidFill>
              <a:srgbClr val="CC66FF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0" name="AutoShape 9"/>
            <p:cNvSpPr>
              <a:spLocks noChangeArrowheads="1"/>
            </p:cNvSpPr>
            <p:nvPr/>
          </p:nvSpPr>
          <p:spPr bwMode="auto">
            <a:xfrm rot="10787628" flipH="1" flipV="1">
              <a:off x="1877" y="666"/>
              <a:ext cx="282" cy="282"/>
            </a:xfrm>
            <a:prstGeom prst="rtTriangle">
              <a:avLst/>
            </a:prstGeom>
            <a:solidFill>
              <a:srgbClr val="F39FF3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06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00025"/>
            <a:ext cx="914400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WordArt 3"/>
          <p:cNvSpPr>
            <a:spLocks noChangeArrowheads="1" noChangeShapeType="1" noTextEdit="1"/>
          </p:cNvSpPr>
          <p:nvPr/>
        </p:nvSpPr>
        <p:spPr bwMode="auto">
          <a:xfrm>
            <a:off x="609600" y="990600"/>
            <a:ext cx="76962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平面图形的拼组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 cstate="print"/>
          <a:srcRect l="20000" r="32001" b="60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/>
          <p:nvPr/>
        </p:nvGrpSpPr>
        <p:grpSpPr bwMode="auto">
          <a:xfrm>
            <a:off x="1403350" y="2286000"/>
            <a:ext cx="854075" cy="871538"/>
            <a:chOff x="789" y="3003"/>
            <a:chExt cx="538" cy="549"/>
          </a:xfrm>
        </p:grpSpPr>
        <p:grpSp>
          <p:nvGrpSpPr>
            <p:cNvPr id="3" name="Group 6"/>
            <p:cNvGrpSpPr/>
            <p:nvPr/>
          </p:nvGrpSpPr>
          <p:grpSpPr bwMode="auto">
            <a:xfrm>
              <a:off x="789" y="3003"/>
              <a:ext cx="538" cy="549"/>
              <a:chOff x="789" y="3003"/>
              <a:chExt cx="538" cy="549"/>
            </a:xfrm>
          </p:grpSpPr>
          <p:grpSp>
            <p:nvGrpSpPr>
              <p:cNvPr id="4" name="Group 7"/>
              <p:cNvGrpSpPr/>
              <p:nvPr/>
            </p:nvGrpSpPr>
            <p:grpSpPr bwMode="auto">
              <a:xfrm>
                <a:off x="789" y="3247"/>
                <a:ext cx="357" cy="305"/>
                <a:chOff x="789" y="3247"/>
                <a:chExt cx="357" cy="305"/>
              </a:xfrm>
            </p:grpSpPr>
            <p:sp>
              <p:nvSpPr>
                <p:cNvPr id="42039" name="Freeform 8"/>
                <p:cNvSpPr/>
                <p:nvPr/>
              </p:nvSpPr>
              <p:spPr bwMode="auto">
                <a:xfrm>
                  <a:off x="789" y="3247"/>
                  <a:ext cx="357" cy="305"/>
                </a:xfrm>
                <a:custGeom>
                  <a:avLst/>
                  <a:gdLst>
                    <a:gd name="T0" fmla="*/ 307 w 357"/>
                    <a:gd name="T1" fmla="*/ 0 h 305"/>
                    <a:gd name="T2" fmla="*/ 0 w 357"/>
                    <a:gd name="T3" fmla="*/ 37 h 305"/>
                    <a:gd name="T4" fmla="*/ 357 w 357"/>
                    <a:gd name="T5" fmla="*/ 305 h 305"/>
                    <a:gd name="T6" fmla="*/ 307 w 357"/>
                    <a:gd name="T7" fmla="*/ 0 h 30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57"/>
                    <a:gd name="T13" fmla="*/ 0 h 305"/>
                    <a:gd name="T14" fmla="*/ 357 w 357"/>
                    <a:gd name="T15" fmla="*/ 305 h 30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57" h="305">
                      <a:moveTo>
                        <a:pt x="307" y="0"/>
                      </a:moveTo>
                      <a:lnTo>
                        <a:pt x="0" y="37"/>
                      </a:lnTo>
                      <a:lnTo>
                        <a:pt x="357" y="305"/>
                      </a:lnTo>
                      <a:lnTo>
                        <a:pt x="307" y="0"/>
                      </a:lnTo>
                      <a:close/>
                    </a:path>
                  </a:pathLst>
                </a:custGeom>
                <a:solidFill>
                  <a:srgbClr val="FF66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40" name="Freeform 9"/>
                <p:cNvSpPr/>
                <p:nvPr/>
              </p:nvSpPr>
              <p:spPr bwMode="auto">
                <a:xfrm>
                  <a:off x="789" y="3247"/>
                  <a:ext cx="357" cy="305"/>
                </a:xfrm>
                <a:custGeom>
                  <a:avLst/>
                  <a:gdLst>
                    <a:gd name="T0" fmla="*/ 307 w 357"/>
                    <a:gd name="T1" fmla="*/ 0 h 305"/>
                    <a:gd name="T2" fmla="*/ 0 w 357"/>
                    <a:gd name="T3" fmla="*/ 37 h 305"/>
                    <a:gd name="T4" fmla="*/ 357 w 357"/>
                    <a:gd name="T5" fmla="*/ 305 h 305"/>
                    <a:gd name="T6" fmla="*/ 307 w 357"/>
                    <a:gd name="T7" fmla="*/ 0 h 30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57"/>
                    <a:gd name="T13" fmla="*/ 0 h 305"/>
                    <a:gd name="T14" fmla="*/ 357 w 357"/>
                    <a:gd name="T15" fmla="*/ 305 h 30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57" h="305">
                      <a:moveTo>
                        <a:pt x="307" y="0"/>
                      </a:moveTo>
                      <a:lnTo>
                        <a:pt x="0" y="37"/>
                      </a:lnTo>
                      <a:lnTo>
                        <a:pt x="357" y="305"/>
                      </a:lnTo>
                      <a:lnTo>
                        <a:pt x="307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Group 10"/>
              <p:cNvGrpSpPr/>
              <p:nvPr/>
            </p:nvGrpSpPr>
            <p:grpSpPr bwMode="auto">
              <a:xfrm>
                <a:off x="1092" y="3003"/>
                <a:ext cx="235" cy="444"/>
                <a:chOff x="1092" y="3003"/>
                <a:chExt cx="235" cy="444"/>
              </a:xfrm>
            </p:grpSpPr>
            <p:sp>
              <p:nvSpPr>
                <p:cNvPr id="42037" name="Freeform 11"/>
                <p:cNvSpPr/>
                <p:nvPr/>
              </p:nvSpPr>
              <p:spPr bwMode="auto">
                <a:xfrm>
                  <a:off x="1092" y="3003"/>
                  <a:ext cx="235" cy="444"/>
                </a:xfrm>
                <a:custGeom>
                  <a:avLst/>
                  <a:gdLst>
                    <a:gd name="T0" fmla="*/ 0 w 235"/>
                    <a:gd name="T1" fmla="*/ 243 h 444"/>
                    <a:gd name="T2" fmla="*/ 235 w 235"/>
                    <a:gd name="T3" fmla="*/ 444 h 444"/>
                    <a:gd name="T4" fmla="*/ 191 w 235"/>
                    <a:gd name="T5" fmla="*/ 0 h 444"/>
                    <a:gd name="T6" fmla="*/ 0 w 235"/>
                    <a:gd name="T7" fmla="*/ 243 h 4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5"/>
                    <a:gd name="T13" fmla="*/ 0 h 444"/>
                    <a:gd name="T14" fmla="*/ 235 w 235"/>
                    <a:gd name="T15" fmla="*/ 444 h 4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5" h="444">
                      <a:moveTo>
                        <a:pt x="0" y="243"/>
                      </a:moveTo>
                      <a:lnTo>
                        <a:pt x="235" y="444"/>
                      </a:lnTo>
                      <a:lnTo>
                        <a:pt x="191" y="0"/>
                      </a:lnTo>
                      <a:lnTo>
                        <a:pt x="0" y="243"/>
                      </a:lnTo>
                      <a:close/>
                    </a:path>
                  </a:pathLst>
                </a:custGeom>
                <a:solidFill>
                  <a:srgbClr val="FF66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38" name="Freeform 12"/>
                <p:cNvSpPr/>
                <p:nvPr/>
              </p:nvSpPr>
              <p:spPr bwMode="auto">
                <a:xfrm>
                  <a:off x="1092" y="3003"/>
                  <a:ext cx="235" cy="444"/>
                </a:xfrm>
                <a:custGeom>
                  <a:avLst/>
                  <a:gdLst>
                    <a:gd name="T0" fmla="*/ 0 w 235"/>
                    <a:gd name="T1" fmla="*/ 243 h 444"/>
                    <a:gd name="T2" fmla="*/ 235 w 235"/>
                    <a:gd name="T3" fmla="*/ 444 h 444"/>
                    <a:gd name="T4" fmla="*/ 191 w 235"/>
                    <a:gd name="T5" fmla="*/ 0 h 444"/>
                    <a:gd name="T6" fmla="*/ 0 w 235"/>
                    <a:gd name="T7" fmla="*/ 243 h 4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5"/>
                    <a:gd name="T13" fmla="*/ 0 h 444"/>
                    <a:gd name="T14" fmla="*/ 235 w 235"/>
                    <a:gd name="T15" fmla="*/ 444 h 4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5" h="444">
                      <a:moveTo>
                        <a:pt x="0" y="243"/>
                      </a:moveTo>
                      <a:lnTo>
                        <a:pt x="235" y="444"/>
                      </a:lnTo>
                      <a:lnTo>
                        <a:pt x="191" y="0"/>
                      </a:lnTo>
                      <a:lnTo>
                        <a:pt x="0" y="243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027" name="Freeform 13"/>
            <p:cNvSpPr/>
            <p:nvPr/>
          </p:nvSpPr>
          <p:spPr bwMode="auto">
            <a:xfrm>
              <a:off x="936" y="3130"/>
              <a:ext cx="137" cy="129"/>
            </a:xfrm>
            <a:custGeom>
              <a:avLst/>
              <a:gdLst>
                <a:gd name="T0" fmla="*/ 137 w 137"/>
                <a:gd name="T1" fmla="*/ 129 h 129"/>
                <a:gd name="T2" fmla="*/ 0 w 137"/>
                <a:gd name="T3" fmla="*/ 0 h 129"/>
                <a:gd name="T4" fmla="*/ 0 60000 65536"/>
                <a:gd name="T5" fmla="*/ 0 60000 65536"/>
                <a:gd name="T6" fmla="*/ 0 w 137"/>
                <a:gd name="T7" fmla="*/ 0 h 129"/>
                <a:gd name="T8" fmla="*/ 137 w 137"/>
                <a:gd name="T9" fmla="*/ 129 h 1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7" h="129">
                  <a:moveTo>
                    <a:pt x="137" y="129"/>
                  </a:moveTo>
                  <a:cubicBezTo>
                    <a:pt x="83" y="73"/>
                    <a:pt x="29" y="17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Freeform 14"/>
            <p:cNvSpPr/>
            <p:nvPr/>
          </p:nvSpPr>
          <p:spPr bwMode="auto">
            <a:xfrm>
              <a:off x="1075" y="3094"/>
              <a:ext cx="36" cy="140"/>
            </a:xfrm>
            <a:custGeom>
              <a:avLst/>
              <a:gdLst>
                <a:gd name="T0" fmla="*/ 36 w 36"/>
                <a:gd name="T1" fmla="*/ 140 h 140"/>
                <a:gd name="T2" fmla="*/ 0 w 36"/>
                <a:gd name="T3" fmla="*/ 0 h 140"/>
                <a:gd name="T4" fmla="*/ 0 60000 65536"/>
                <a:gd name="T5" fmla="*/ 0 60000 65536"/>
                <a:gd name="T6" fmla="*/ 0 w 36"/>
                <a:gd name="T7" fmla="*/ 0 h 140"/>
                <a:gd name="T8" fmla="*/ 36 w 36"/>
                <a:gd name="T9" fmla="*/ 140 h 14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140">
                  <a:moveTo>
                    <a:pt x="36" y="140"/>
                  </a:moveTo>
                  <a:cubicBezTo>
                    <a:pt x="19" y="82"/>
                    <a:pt x="3" y="25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15"/>
            <p:cNvGrpSpPr/>
            <p:nvPr/>
          </p:nvGrpSpPr>
          <p:grpSpPr bwMode="auto">
            <a:xfrm>
              <a:off x="881" y="3096"/>
              <a:ext cx="51" cy="52"/>
              <a:chOff x="881" y="3096"/>
              <a:chExt cx="51" cy="52"/>
            </a:xfrm>
          </p:grpSpPr>
          <p:sp>
            <p:nvSpPr>
              <p:cNvPr id="42033" name="Freeform 16"/>
              <p:cNvSpPr/>
              <p:nvPr/>
            </p:nvSpPr>
            <p:spPr bwMode="auto">
              <a:xfrm>
                <a:off x="881" y="3096"/>
                <a:ext cx="51" cy="52"/>
              </a:xfrm>
              <a:custGeom>
                <a:avLst/>
                <a:gdLst>
                  <a:gd name="T0" fmla="*/ 18 w 68"/>
                  <a:gd name="T1" fmla="*/ 9 h 69"/>
                  <a:gd name="T2" fmla="*/ 8 w 68"/>
                  <a:gd name="T3" fmla="*/ 51 h 69"/>
                  <a:gd name="T4" fmla="*/ 50 w 68"/>
                  <a:gd name="T5" fmla="*/ 60 h 69"/>
                  <a:gd name="T6" fmla="*/ 59 w 68"/>
                  <a:gd name="T7" fmla="*/ 18 h 69"/>
                  <a:gd name="T8" fmla="*/ 18 w 68"/>
                  <a:gd name="T9" fmla="*/ 9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69"/>
                  <a:gd name="T17" fmla="*/ 68 w 68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69">
                    <a:moveTo>
                      <a:pt x="18" y="9"/>
                    </a:moveTo>
                    <a:cubicBezTo>
                      <a:pt x="4" y="18"/>
                      <a:pt x="0" y="37"/>
                      <a:pt x="8" y="51"/>
                    </a:cubicBezTo>
                    <a:cubicBezTo>
                      <a:pt x="17" y="65"/>
                      <a:pt x="36" y="69"/>
                      <a:pt x="50" y="60"/>
                    </a:cubicBezTo>
                    <a:cubicBezTo>
                      <a:pt x="64" y="51"/>
                      <a:pt x="68" y="32"/>
                      <a:pt x="59" y="18"/>
                    </a:cubicBezTo>
                    <a:cubicBezTo>
                      <a:pt x="50" y="4"/>
                      <a:pt x="32" y="0"/>
                      <a:pt x="18" y="9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4" name="Freeform 17"/>
              <p:cNvSpPr/>
              <p:nvPr/>
            </p:nvSpPr>
            <p:spPr bwMode="auto">
              <a:xfrm>
                <a:off x="881" y="3096"/>
                <a:ext cx="51" cy="52"/>
              </a:xfrm>
              <a:custGeom>
                <a:avLst/>
                <a:gdLst>
                  <a:gd name="T0" fmla="*/ 13 w 51"/>
                  <a:gd name="T1" fmla="*/ 7 h 52"/>
                  <a:gd name="T2" fmla="*/ 6 w 51"/>
                  <a:gd name="T3" fmla="*/ 38 h 52"/>
                  <a:gd name="T4" fmla="*/ 37 w 51"/>
                  <a:gd name="T5" fmla="*/ 45 h 52"/>
                  <a:gd name="T6" fmla="*/ 44 w 51"/>
                  <a:gd name="T7" fmla="*/ 14 h 52"/>
                  <a:gd name="T8" fmla="*/ 13 w 51"/>
                  <a:gd name="T9" fmla="*/ 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52"/>
                  <a:gd name="T17" fmla="*/ 51 w 51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52">
                    <a:moveTo>
                      <a:pt x="13" y="7"/>
                    </a:moveTo>
                    <a:cubicBezTo>
                      <a:pt x="3" y="14"/>
                      <a:pt x="0" y="28"/>
                      <a:pt x="6" y="38"/>
                    </a:cubicBezTo>
                    <a:cubicBezTo>
                      <a:pt x="12" y="49"/>
                      <a:pt x="27" y="52"/>
                      <a:pt x="37" y="45"/>
                    </a:cubicBezTo>
                    <a:cubicBezTo>
                      <a:pt x="48" y="38"/>
                      <a:pt x="51" y="24"/>
                      <a:pt x="44" y="14"/>
                    </a:cubicBezTo>
                    <a:cubicBezTo>
                      <a:pt x="37" y="3"/>
                      <a:pt x="24" y="0"/>
                      <a:pt x="13" y="7"/>
                    </a:cubicBez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18"/>
            <p:cNvGrpSpPr/>
            <p:nvPr/>
          </p:nvGrpSpPr>
          <p:grpSpPr bwMode="auto">
            <a:xfrm>
              <a:off x="1058" y="3038"/>
              <a:ext cx="51" cy="51"/>
              <a:chOff x="1058" y="3038"/>
              <a:chExt cx="51" cy="51"/>
            </a:xfrm>
          </p:grpSpPr>
          <p:sp>
            <p:nvSpPr>
              <p:cNvPr id="42031" name="Freeform 19"/>
              <p:cNvSpPr/>
              <p:nvPr/>
            </p:nvSpPr>
            <p:spPr bwMode="auto">
              <a:xfrm>
                <a:off x="1058" y="3038"/>
                <a:ext cx="51" cy="51"/>
              </a:xfrm>
              <a:custGeom>
                <a:avLst/>
                <a:gdLst>
                  <a:gd name="T0" fmla="*/ 18 w 68"/>
                  <a:gd name="T1" fmla="*/ 8 h 68"/>
                  <a:gd name="T2" fmla="*/ 8 w 68"/>
                  <a:gd name="T3" fmla="*/ 50 h 68"/>
                  <a:gd name="T4" fmla="*/ 50 w 68"/>
                  <a:gd name="T5" fmla="*/ 59 h 68"/>
                  <a:gd name="T6" fmla="*/ 59 w 68"/>
                  <a:gd name="T7" fmla="*/ 18 h 68"/>
                  <a:gd name="T8" fmla="*/ 18 w 68"/>
                  <a:gd name="T9" fmla="*/ 8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68"/>
                  <a:gd name="T17" fmla="*/ 68 w 68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68">
                    <a:moveTo>
                      <a:pt x="18" y="8"/>
                    </a:moveTo>
                    <a:cubicBezTo>
                      <a:pt x="4" y="17"/>
                      <a:pt x="0" y="36"/>
                      <a:pt x="8" y="50"/>
                    </a:cubicBezTo>
                    <a:cubicBezTo>
                      <a:pt x="17" y="64"/>
                      <a:pt x="36" y="68"/>
                      <a:pt x="50" y="59"/>
                    </a:cubicBezTo>
                    <a:cubicBezTo>
                      <a:pt x="64" y="50"/>
                      <a:pt x="68" y="32"/>
                      <a:pt x="59" y="18"/>
                    </a:cubicBezTo>
                    <a:cubicBezTo>
                      <a:pt x="50" y="4"/>
                      <a:pt x="32" y="0"/>
                      <a:pt x="18" y="8"/>
                    </a:cubicBezTo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2" name="Freeform 20"/>
              <p:cNvSpPr/>
              <p:nvPr/>
            </p:nvSpPr>
            <p:spPr bwMode="auto">
              <a:xfrm>
                <a:off x="1058" y="3038"/>
                <a:ext cx="51" cy="51"/>
              </a:xfrm>
              <a:custGeom>
                <a:avLst/>
                <a:gdLst>
                  <a:gd name="T0" fmla="*/ 13 w 51"/>
                  <a:gd name="T1" fmla="*/ 6 h 51"/>
                  <a:gd name="T2" fmla="*/ 6 w 51"/>
                  <a:gd name="T3" fmla="*/ 37 h 51"/>
                  <a:gd name="T4" fmla="*/ 37 w 51"/>
                  <a:gd name="T5" fmla="*/ 44 h 51"/>
                  <a:gd name="T6" fmla="*/ 44 w 51"/>
                  <a:gd name="T7" fmla="*/ 13 h 51"/>
                  <a:gd name="T8" fmla="*/ 13 w 51"/>
                  <a:gd name="T9" fmla="*/ 6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51"/>
                  <a:gd name="T17" fmla="*/ 51 w 5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51">
                    <a:moveTo>
                      <a:pt x="13" y="6"/>
                    </a:moveTo>
                    <a:cubicBezTo>
                      <a:pt x="3" y="12"/>
                      <a:pt x="0" y="27"/>
                      <a:pt x="6" y="37"/>
                    </a:cubicBezTo>
                    <a:cubicBezTo>
                      <a:pt x="12" y="48"/>
                      <a:pt x="27" y="51"/>
                      <a:pt x="37" y="44"/>
                    </a:cubicBezTo>
                    <a:cubicBezTo>
                      <a:pt x="48" y="37"/>
                      <a:pt x="51" y="24"/>
                      <a:pt x="44" y="13"/>
                    </a:cubicBezTo>
                    <a:cubicBezTo>
                      <a:pt x="37" y="3"/>
                      <a:pt x="24" y="0"/>
                      <a:pt x="13" y="6"/>
                    </a:cubicBez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5317" name="AutoShape 21"/>
          <p:cNvSpPr>
            <a:spLocks noChangeArrowheads="1"/>
          </p:cNvSpPr>
          <p:nvPr/>
        </p:nvSpPr>
        <p:spPr bwMode="auto">
          <a:xfrm>
            <a:off x="3816350" y="914400"/>
            <a:ext cx="5327650" cy="15843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5318" name="AutoShape 22"/>
          <p:cNvSpPr>
            <a:spLocks noChangeArrowheads="1"/>
          </p:cNvSpPr>
          <p:nvPr/>
        </p:nvSpPr>
        <p:spPr bwMode="auto">
          <a:xfrm>
            <a:off x="4500563" y="2492375"/>
            <a:ext cx="3960812" cy="3168650"/>
          </a:xfrm>
          <a:prstGeom prst="flowChartProcess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5319" name="Rectangle 23"/>
          <p:cNvSpPr>
            <a:spLocks noChangeArrowheads="1"/>
          </p:cNvSpPr>
          <p:nvPr/>
        </p:nvSpPr>
        <p:spPr bwMode="auto">
          <a:xfrm>
            <a:off x="5219700" y="3068638"/>
            <a:ext cx="792163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8" name="Group 24"/>
          <p:cNvGrpSpPr/>
          <p:nvPr/>
        </p:nvGrpSpPr>
        <p:grpSpPr bwMode="auto">
          <a:xfrm>
            <a:off x="6858000" y="3200400"/>
            <a:ext cx="1008063" cy="2305050"/>
            <a:chOff x="2064" y="1661"/>
            <a:chExt cx="635" cy="1452"/>
          </a:xfrm>
        </p:grpSpPr>
        <p:sp>
          <p:nvSpPr>
            <p:cNvPr id="42024" name="AutoShape 25"/>
            <p:cNvSpPr>
              <a:spLocks noChangeArrowheads="1"/>
            </p:cNvSpPr>
            <p:nvPr/>
          </p:nvSpPr>
          <p:spPr bwMode="auto">
            <a:xfrm>
              <a:off x="2064" y="1661"/>
              <a:ext cx="635" cy="1452"/>
            </a:xfrm>
            <a:prstGeom prst="flowChartProcess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2025" name="AutoShape 26"/>
            <p:cNvSpPr>
              <a:spLocks noChangeArrowheads="1"/>
            </p:cNvSpPr>
            <p:nvPr/>
          </p:nvSpPr>
          <p:spPr bwMode="auto">
            <a:xfrm>
              <a:off x="2109" y="2341"/>
              <a:ext cx="45" cy="46"/>
            </a:xfrm>
            <a:prstGeom prst="flowChartConnector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9" name="Group 27"/>
          <p:cNvGrpSpPr/>
          <p:nvPr/>
        </p:nvGrpSpPr>
        <p:grpSpPr bwMode="auto">
          <a:xfrm>
            <a:off x="250825" y="4221163"/>
            <a:ext cx="4249738" cy="1439862"/>
            <a:chOff x="158" y="2614"/>
            <a:chExt cx="2677" cy="907"/>
          </a:xfrm>
        </p:grpSpPr>
        <p:sp>
          <p:nvSpPr>
            <p:cNvPr id="42015" name="Rectangle 28"/>
            <p:cNvSpPr>
              <a:spLocks noChangeArrowheads="1"/>
            </p:cNvSpPr>
            <p:nvPr/>
          </p:nvSpPr>
          <p:spPr bwMode="auto">
            <a:xfrm>
              <a:off x="158" y="2886"/>
              <a:ext cx="2677" cy="635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0" name="Group 29"/>
            <p:cNvGrpSpPr/>
            <p:nvPr/>
          </p:nvGrpSpPr>
          <p:grpSpPr bwMode="auto">
            <a:xfrm>
              <a:off x="158" y="2614"/>
              <a:ext cx="2404" cy="907"/>
              <a:chOff x="158" y="2614"/>
              <a:chExt cx="2404" cy="907"/>
            </a:xfrm>
          </p:grpSpPr>
          <p:sp>
            <p:nvSpPr>
              <p:cNvPr id="42017" name="Rectangle 30"/>
              <p:cNvSpPr>
                <a:spLocks noChangeArrowheads="1"/>
              </p:cNvSpPr>
              <p:nvPr/>
            </p:nvSpPr>
            <p:spPr bwMode="auto">
              <a:xfrm>
                <a:off x="2517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18" name="Rectangle 31"/>
              <p:cNvSpPr>
                <a:spLocks noChangeArrowheads="1"/>
              </p:cNvSpPr>
              <p:nvPr/>
            </p:nvSpPr>
            <p:spPr bwMode="auto">
              <a:xfrm>
                <a:off x="1338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19" name="Rectangle 32"/>
              <p:cNvSpPr>
                <a:spLocks noChangeArrowheads="1"/>
              </p:cNvSpPr>
              <p:nvPr/>
            </p:nvSpPr>
            <p:spPr bwMode="auto">
              <a:xfrm>
                <a:off x="1746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20" name="Rectangle 33"/>
              <p:cNvSpPr>
                <a:spLocks noChangeArrowheads="1"/>
              </p:cNvSpPr>
              <p:nvPr/>
            </p:nvSpPr>
            <p:spPr bwMode="auto">
              <a:xfrm>
                <a:off x="930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21" name="Rectangle 34"/>
              <p:cNvSpPr>
                <a:spLocks noChangeArrowheads="1"/>
              </p:cNvSpPr>
              <p:nvPr/>
            </p:nvSpPr>
            <p:spPr bwMode="auto">
              <a:xfrm>
                <a:off x="2154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22" name="Rectangle 35"/>
              <p:cNvSpPr>
                <a:spLocks noChangeArrowheads="1"/>
              </p:cNvSpPr>
              <p:nvPr/>
            </p:nvSpPr>
            <p:spPr bwMode="auto">
              <a:xfrm>
                <a:off x="521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23" name="Rectangle 36"/>
              <p:cNvSpPr>
                <a:spLocks noChangeArrowheads="1"/>
              </p:cNvSpPr>
              <p:nvPr/>
            </p:nvSpPr>
            <p:spPr bwMode="auto">
              <a:xfrm>
                <a:off x="158" y="2614"/>
                <a:ext cx="45" cy="907"/>
              </a:xfrm>
              <a:prstGeom prst="rect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11" name="Group 37"/>
          <p:cNvGrpSpPr/>
          <p:nvPr/>
        </p:nvGrpSpPr>
        <p:grpSpPr bwMode="auto">
          <a:xfrm>
            <a:off x="0" y="3155950"/>
            <a:ext cx="2305050" cy="3168650"/>
            <a:chOff x="0" y="1661"/>
            <a:chExt cx="1269" cy="1769"/>
          </a:xfrm>
        </p:grpSpPr>
        <p:grpSp>
          <p:nvGrpSpPr>
            <p:cNvPr id="12" name="Group 38"/>
            <p:cNvGrpSpPr/>
            <p:nvPr/>
          </p:nvGrpSpPr>
          <p:grpSpPr bwMode="auto">
            <a:xfrm>
              <a:off x="0" y="2296"/>
              <a:ext cx="1269" cy="409"/>
              <a:chOff x="221" y="1610"/>
              <a:chExt cx="1269" cy="409"/>
            </a:xfrm>
          </p:grpSpPr>
          <p:sp>
            <p:nvSpPr>
              <p:cNvPr id="42013" name="Freeform 39"/>
              <p:cNvSpPr/>
              <p:nvPr/>
            </p:nvSpPr>
            <p:spPr bwMode="auto">
              <a:xfrm>
                <a:off x="221" y="1610"/>
                <a:ext cx="1269" cy="409"/>
              </a:xfrm>
              <a:custGeom>
                <a:avLst/>
                <a:gdLst>
                  <a:gd name="T0" fmla="*/ 634 w 1269"/>
                  <a:gd name="T1" fmla="*/ 0 h 409"/>
                  <a:gd name="T2" fmla="*/ 0 w 1269"/>
                  <a:gd name="T3" fmla="*/ 409 h 409"/>
                  <a:gd name="T4" fmla="*/ 1269 w 1269"/>
                  <a:gd name="T5" fmla="*/ 409 h 409"/>
                  <a:gd name="T6" fmla="*/ 634 w 1269"/>
                  <a:gd name="T7" fmla="*/ 0 h 4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69"/>
                  <a:gd name="T13" fmla="*/ 0 h 409"/>
                  <a:gd name="T14" fmla="*/ 1269 w 1269"/>
                  <a:gd name="T15" fmla="*/ 409 h 4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69" h="409">
                    <a:moveTo>
                      <a:pt x="634" y="0"/>
                    </a:moveTo>
                    <a:lnTo>
                      <a:pt x="0" y="409"/>
                    </a:lnTo>
                    <a:lnTo>
                      <a:pt x="1269" y="409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4" name="Freeform 40"/>
              <p:cNvSpPr/>
              <p:nvPr/>
            </p:nvSpPr>
            <p:spPr bwMode="auto">
              <a:xfrm>
                <a:off x="221" y="1610"/>
                <a:ext cx="1269" cy="409"/>
              </a:xfrm>
              <a:custGeom>
                <a:avLst/>
                <a:gdLst>
                  <a:gd name="T0" fmla="*/ 634 w 1269"/>
                  <a:gd name="T1" fmla="*/ 0 h 409"/>
                  <a:gd name="T2" fmla="*/ 0 w 1269"/>
                  <a:gd name="T3" fmla="*/ 409 h 409"/>
                  <a:gd name="T4" fmla="*/ 1269 w 1269"/>
                  <a:gd name="T5" fmla="*/ 409 h 409"/>
                  <a:gd name="T6" fmla="*/ 634 w 1269"/>
                  <a:gd name="T7" fmla="*/ 0 h 4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69"/>
                  <a:gd name="T13" fmla="*/ 0 h 409"/>
                  <a:gd name="T14" fmla="*/ 1269 w 1269"/>
                  <a:gd name="T15" fmla="*/ 409 h 4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69" h="409">
                    <a:moveTo>
                      <a:pt x="634" y="0"/>
                    </a:moveTo>
                    <a:lnTo>
                      <a:pt x="0" y="409"/>
                    </a:lnTo>
                    <a:lnTo>
                      <a:pt x="1269" y="409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0080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41"/>
            <p:cNvGrpSpPr/>
            <p:nvPr/>
          </p:nvGrpSpPr>
          <p:grpSpPr bwMode="auto">
            <a:xfrm>
              <a:off x="90" y="1978"/>
              <a:ext cx="1044" cy="363"/>
              <a:chOff x="311" y="1292"/>
              <a:chExt cx="1044" cy="363"/>
            </a:xfrm>
          </p:grpSpPr>
          <p:sp>
            <p:nvSpPr>
              <p:cNvPr id="42011" name="Freeform 42"/>
              <p:cNvSpPr/>
              <p:nvPr/>
            </p:nvSpPr>
            <p:spPr bwMode="auto">
              <a:xfrm>
                <a:off x="311" y="1292"/>
                <a:ext cx="1044" cy="363"/>
              </a:xfrm>
              <a:custGeom>
                <a:avLst/>
                <a:gdLst>
                  <a:gd name="T0" fmla="*/ 522 w 1044"/>
                  <a:gd name="T1" fmla="*/ 0 h 363"/>
                  <a:gd name="T2" fmla="*/ 0 w 1044"/>
                  <a:gd name="T3" fmla="*/ 363 h 363"/>
                  <a:gd name="T4" fmla="*/ 1044 w 1044"/>
                  <a:gd name="T5" fmla="*/ 363 h 363"/>
                  <a:gd name="T6" fmla="*/ 522 w 1044"/>
                  <a:gd name="T7" fmla="*/ 0 h 3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4"/>
                  <a:gd name="T13" fmla="*/ 0 h 363"/>
                  <a:gd name="T14" fmla="*/ 1044 w 1044"/>
                  <a:gd name="T15" fmla="*/ 363 h 3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4" h="363">
                    <a:moveTo>
                      <a:pt x="522" y="0"/>
                    </a:moveTo>
                    <a:lnTo>
                      <a:pt x="0" y="363"/>
                    </a:lnTo>
                    <a:lnTo>
                      <a:pt x="1044" y="363"/>
                    </a:lnTo>
                    <a:lnTo>
                      <a:pt x="522" y="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2" name="Freeform 43"/>
              <p:cNvSpPr/>
              <p:nvPr/>
            </p:nvSpPr>
            <p:spPr bwMode="auto">
              <a:xfrm>
                <a:off x="311" y="1292"/>
                <a:ext cx="1044" cy="363"/>
              </a:xfrm>
              <a:custGeom>
                <a:avLst/>
                <a:gdLst>
                  <a:gd name="T0" fmla="*/ 522 w 1044"/>
                  <a:gd name="T1" fmla="*/ 0 h 363"/>
                  <a:gd name="T2" fmla="*/ 0 w 1044"/>
                  <a:gd name="T3" fmla="*/ 363 h 363"/>
                  <a:gd name="T4" fmla="*/ 1044 w 1044"/>
                  <a:gd name="T5" fmla="*/ 363 h 363"/>
                  <a:gd name="T6" fmla="*/ 522 w 1044"/>
                  <a:gd name="T7" fmla="*/ 0 h 3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4"/>
                  <a:gd name="T13" fmla="*/ 0 h 363"/>
                  <a:gd name="T14" fmla="*/ 1044 w 1044"/>
                  <a:gd name="T15" fmla="*/ 363 h 3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4" h="363">
                    <a:moveTo>
                      <a:pt x="522" y="0"/>
                    </a:moveTo>
                    <a:lnTo>
                      <a:pt x="0" y="363"/>
                    </a:lnTo>
                    <a:lnTo>
                      <a:pt x="1044" y="363"/>
                    </a:lnTo>
                    <a:lnTo>
                      <a:pt x="522" y="0"/>
                    </a:lnTo>
                    <a:close/>
                  </a:path>
                </a:pathLst>
              </a:custGeom>
              <a:solidFill>
                <a:srgbClr val="0080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Group 44"/>
            <p:cNvGrpSpPr/>
            <p:nvPr/>
          </p:nvGrpSpPr>
          <p:grpSpPr bwMode="auto">
            <a:xfrm>
              <a:off x="226" y="1661"/>
              <a:ext cx="816" cy="363"/>
              <a:chOff x="447" y="975"/>
              <a:chExt cx="816" cy="363"/>
            </a:xfrm>
          </p:grpSpPr>
          <p:sp>
            <p:nvSpPr>
              <p:cNvPr id="42009" name="Freeform 45"/>
              <p:cNvSpPr/>
              <p:nvPr/>
            </p:nvSpPr>
            <p:spPr bwMode="auto">
              <a:xfrm>
                <a:off x="447" y="975"/>
                <a:ext cx="816" cy="363"/>
              </a:xfrm>
              <a:custGeom>
                <a:avLst/>
                <a:gdLst>
                  <a:gd name="T0" fmla="*/ 408 w 816"/>
                  <a:gd name="T1" fmla="*/ 0 h 363"/>
                  <a:gd name="T2" fmla="*/ 0 w 816"/>
                  <a:gd name="T3" fmla="*/ 363 h 363"/>
                  <a:gd name="T4" fmla="*/ 816 w 816"/>
                  <a:gd name="T5" fmla="*/ 363 h 363"/>
                  <a:gd name="T6" fmla="*/ 408 w 816"/>
                  <a:gd name="T7" fmla="*/ 0 h 3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6"/>
                  <a:gd name="T13" fmla="*/ 0 h 363"/>
                  <a:gd name="T14" fmla="*/ 816 w 816"/>
                  <a:gd name="T15" fmla="*/ 363 h 3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6" h="363">
                    <a:moveTo>
                      <a:pt x="408" y="0"/>
                    </a:moveTo>
                    <a:lnTo>
                      <a:pt x="0" y="363"/>
                    </a:lnTo>
                    <a:lnTo>
                      <a:pt x="816" y="36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0" name="Freeform 46"/>
              <p:cNvSpPr/>
              <p:nvPr/>
            </p:nvSpPr>
            <p:spPr bwMode="auto">
              <a:xfrm>
                <a:off x="447" y="975"/>
                <a:ext cx="816" cy="363"/>
              </a:xfrm>
              <a:custGeom>
                <a:avLst/>
                <a:gdLst>
                  <a:gd name="T0" fmla="*/ 408 w 816"/>
                  <a:gd name="T1" fmla="*/ 0 h 363"/>
                  <a:gd name="T2" fmla="*/ 0 w 816"/>
                  <a:gd name="T3" fmla="*/ 363 h 363"/>
                  <a:gd name="T4" fmla="*/ 816 w 816"/>
                  <a:gd name="T5" fmla="*/ 363 h 363"/>
                  <a:gd name="T6" fmla="*/ 408 w 816"/>
                  <a:gd name="T7" fmla="*/ 0 h 3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6"/>
                  <a:gd name="T13" fmla="*/ 0 h 363"/>
                  <a:gd name="T14" fmla="*/ 816 w 816"/>
                  <a:gd name="T15" fmla="*/ 363 h 3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6" h="363">
                    <a:moveTo>
                      <a:pt x="408" y="0"/>
                    </a:moveTo>
                    <a:lnTo>
                      <a:pt x="0" y="363"/>
                    </a:lnTo>
                    <a:lnTo>
                      <a:pt x="816" y="36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0080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Group 47"/>
            <p:cNvGrpSpPr/>
            <p:nvPr/>
          </p:nvGrpSpPr>
          <p:grpSpPr bwMode="auto">
            <a:xfrm>
              <a:off x="476" y="2704"/>
              <a:ext cx="228" cy="726"/>
              <a:chOff x="719" y="2018"/>
              <a:chExt cx="228" cy="726"/>
            </a:xfrm>
          </p:grpSpPr>
          <p:sp>
            <p:nvSpPr>
              <p:cNvPr id="42007" name="Rectangle 48"/>
              <p:cNvSpPr>
                <a:spLocks noChangeArrowheads="1"/>
              </p:cNvSpPr>
              <p:nvPr/>
            </p:nvSpPr>
            <p:spPr bwMode="auto">
              <a:xfrm>
                <a:off x="719" y="2018"/>
                <a:ext cx="228" cy="726"/>
              </a:xfrm>
              <a:prstGeom prst="rect">
                <a:avLst/>
              </a:prstGeom>
              <a:solidFill>
                <a:srgbClr val="993300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2008" name="Rectangle 49"/>
              <p:cNvSpPr>
                <a:spLocks noChangeArrowheads="1"/>
              </p:cNvSpPr>
              <p:nvPr/>
            </p:nvSpPr>
            <p:spPr bwMode="auto">
              <a:xfrm>
                <a:off x="719" y="2018"/>
                <a:ext cx="228" cy="726"/>
              </a:xfrm>
              <a:prstGeom prst="rect">
                <a:avLst/>
              </a:prstGeom>
              <a:solidFill>
                <a:srgbClr val="993300"/>
              </a:solidFill>
              <a:ln w="19050" cap="rnd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55346" name="AutoShape 50"/>
          <p:cNvSpPr>
            <a:spLocks noChangeArrowheads="1"/>
          </p:cNvSpPr>
          <p:nvPr/>
        </p:nvSpPr>
        <p:spPr bwMode="auto">
          <a:xfrm>
            <a:off x="468313" y="260350"/>
            <a:ext cx="1436687" cy="1416050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5347" name="AutoShape 51"/>
          <p:cNvSpPr>
            <a:spLocks noChangeArrowheads="1"/>
          </p:cNvSpPr>
          <p:nvPr/>
        </p:nvSpPr>
        <p:spPr bwMode="auto">
          <a:xfrm>
            <a:off x="5364163" y="836613"/>
            <a:ext cx="215900" cy="863600"/>
          </a:xfrm>
          <a:prstGeom prst="flowChartProcess">
            <a:avLst/>
          </a:prstGeom>
          <a:solidFill>
            <a:srgbClr val="99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16" name="Group 52"/>
          <p:cNvGrpSpPr/>
          <p:nvPr/>
        </p:nvGrpSpPr>
        <p:grpSpPr bwMode="auto">
          <a:xfrm>
            <a:off x="4787900" y="5805488"/>
            <a:ext cx="3097213" cy="792162"/>
            <a:chOff x="3016" y="3657"/>
            <a:chExt cx="1951" cy="499"/>
          </a:xfrm>
        </p:grpSpPr>
        <p:sp>
          <p:nvSpPr>
            <p:cNvPr id="41999" name="Oval 53"/>
            <p:cNvSpPr>
              <a:spLocks noChangeArrowheads="1"/>
            </p:cNvSpPr>
            <p:nvPr/>
          </p:nvSpPr>
          <p:spPr bwMode="auto">
            <a:xfrm>
              <a:off x="4195" y="3657"/>
              <a:ext cx="772" cy="91"/>
            </a:xfrm>
            <a:prstGeom prst="ellipse">
              <a:avLst/>
            </a:prstGeom>
            <a:solidFill>
              <a:srgbClr val="CC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2000" name="Oval 54"/>
            <p:cNvSpPr>
              <a:spLocks noChangeArrowheads="1"/>
            </p:cNvSpPr>
            <p:nvPr/>
          </p:nvSpPr>
          <p:spPr bwMode="auto">
            <a:xfrm>
              <a:off x="3923" y="3838"/>
              <a:ext cx="590" cy="91"/>
            </a:xfrm>
            <a:prstGeom prst="ellipse">
              <a:avLst/>
            </a:prstGeom>
            <a:solidFill>
              <a:srgbClr val="CC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2001" name="Oval 55"/>
            <p:cNvSpPr>
              <a:spLocks noChangeArrowheads="1"/>
            </p:cNvSpPr>
            <p:nvPr/>
          </p:nvSpPr>
          <p:spPr bwMode="auto">
            <a:xfrm>
              <a:off x="3606" y="4020"/>
              <a:ext cx="453" cy="90"/>
            </a:xfrm>
            <a:prstGeom prst="ellipse">
              <a:avLst/>
            </a:prstGeom>
            <a:solidFill>
              <a:srgbClr val="CC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2002" name="Oval 56"/>
            <p:cNvSpPr>
              <a:spLocks noChangeArrowheads="1"/>
            </p:cNvSpPr>
            <p:nvPr/>
          </p:nvSpPr>
          <p:spPr bwMode="auto">
            <a:xfrm>
              <a:off x="3016" y="4110"/>
              <a:ext cx="408" cy="46"/>
            </a:xfrm>
            <a:prstGeom prst="ellipse">
              <a:avLst/>
            </a:prstGeom>
            <a:solidFill>
              <a:srgbClr val="CC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7" grpId="0" animBg="1"/>
      <p:bldP spid="55318" grpId="0" animBg="1"/>
      <p:bldP spid="55319" grpId="0" animBg="1"/>
      <p:bldP spid="55346" grpId="0" animBg="1"/>
      <p:bldP spid="553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BJ10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033838" y="-1206500"/>
            <a:ext cx="13177838" cy="806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3789363"/>
            <a:ext cx="4032250" cy="503237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219700" y="3789363"/>
            <a:ext cx="3924300" cy="503237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827088" y="2420938"/>
            <a:ext cx="720725" cy="1366837"/>
          </a:xfrm>
          <a:prstGeom prst="rtTriangle">
            <a:avLst/>
          </a:prstGeom>
          <a:gradFill rotWithShape="1">
            <a:gsLst>
              <a:gs pos="0">
                <a:srgbClr val="00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 rot="-5400000">
            <a:off x="-270669" y="2691607"/>
            <a:ext cx="1368425" cy="827088"/>
          </a:xfrm>
          <a:prstGeom prst="rtTriangle">
            <a:avLst/>
          </a:prstGeom>
          <a:solidFill>
            <a:schemeClr val="hlink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 rot="-5400000">
            <a:off x="3383757" y="3177381"/>
            <a:ext cx="647700" cy="576263"/>
          </a:xfrm>
          <a:prstGeom prst="rtTriangle">
            <a:avLst/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 rot="10800000">
            <a:off x="4572000" y="3141663"/>
            <a:ext cx="647700" cy="647700"/>
          </a:xfrm>
          <a:prstGeom prst="rtTriangle">
            <a:avLst/>
          </a:prstGeom>
          <a:solidFill>
            <a:srgbClr val="FF66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5219700" y="3141663"/>
            <a:ext cx="647700" cy="647700"/>
          </a:xfrm>
          <a:prstGeom prst="rtTriangle">
            <a:avLst/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 rot="5229203">
            <a:off x="3960019" y="3177382"/>
            <a:ext cx="647700" cy="576262"/>
          </a:xfrm>
          <a:prstGeom prst="rtTriangle">
            <a:avLst/>
          </a:prstGeom>
          <a:solidFill>
            <a:srgbClr val="FF66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7" name="AutoShape 11"/>
          <p:cNvSpPr>
            <a:spLocks noChangeArrowheads="1"/>
          </p:cNvSpPr>
          <p:nvPr/>
        </p:nvSpPr>
        <p:spPr bwMode="auto">
          <a:xfrm>
            <a:off x="2771775" y="2636838"/>
            <a:ext cx="863600" cy="360362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3059113" y="2997200"/>
            <a:ext cx="288925" cy="792163"/>
          </a:xfrm>
          <a:prstGeom prst="flowChartProcess">
            <a:avLst/>
          </a:prstGeom>
          <a:gradFill rotWithShape="1">
            <a:gsLst>
              <a:gs pos="0">
                <a:srgbClr val="00FF00"/>
              </a:gs>
              <a:gs pos="100000">
                <a:srgbClr val="007600"/>
              </a:gs>
            </a:gsLst>
            <a:lin ang="540000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29" name="AutoShape 13"/>
          <p:cNvSpPr>
            <a:spLocks noChangeArrowheads="1"/>
          </p:cNvSpPr>
          <p:nvPr/>
        </p:nvSpPr>
        <p:spPr bwMode="auto">
          <a:xfrm>
            <a:off x="2843213" y="2349500"/>
            <a:ext cx="720725" cy="358775"/>
          </a:xfrm>
          <a:prstGeom prst="triangle">
            <a:avLst>
              <a:gd name="adj" fmla="val 50000"/>
            </a:avLst>
          </a:prstGeom>
          <a:solidFill>
            <a:srgbClr val="0066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0" name="AutoShape 14"/>
          <p:cNvSpPr>
            <a:spLocks noChangeArrowheads="1"/>
          </p:cNvSpPr>
          <p:nvPr/>
        </p:nvSpPr>
        <p:spPr bwMode="auto">
          <a:xfrm rot="2860233">
            <a:off x="1222375" y="1233488"/>
            <a:ext cx="504825" cy="574675"/>
          </a:xfrm>
          <a:prstGeom prst="rtTriangle">
            <a:avLst/>
          </a:prstGeom>
          <a:solidFill>
            <a:srgbClr val="FF00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 rot="-8048221">
            <a:off x="503238" y="1233488"/>
            <a:ext cx="504825" cy="574675"/>
          </a:xfrm>
          <a:prstGeom prst="rtTriangle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540000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2" name="Arc 16"/>
          <p:cNvSpPr/>
          <p:nvPr/>
        </p:nvSpPr>
        <p:spPr bwMode="auto">
          <a:xfrm>
            <a:off x="900113" y="981075"/>
            <a:ext cx="215900" cy="1081088"/>
          </a:xfrm>
          <a:custGeom>
            <a:avLst/>
            <a:gdLst>
              <a:gd name="T0" fmla="*/ 0 w 18020"/>
              <a:gd name="T1" fmla="*/ 0 h 21600"/>
              <a:gd name="T2" fmla="*/ 215900 w 18020"/>
              <a:gd name="T3" fmla="*/ 484988 h 21600"/>
              <a:gd name="T4" fmla="*/ 0 w 18020"/>
              <a:gd name="T5" fmla="*/ 1081088 h 21600"/>
              <a:gd name="T6" fmla="*/ 0 60000 65536"/>
              <a:gd name="T7" fmla="*/ 0 60000 65536"/>
              <a:gd name="T8" fmla="*/ 0 60000 65536"/>
              <a:gd name="T9" fmla="*/ 0 w 18020"/>
              <a:gd name="T10" fmla="*/ 0 h 21600"/>
              <a:gd name="T11" fmla="*/ 18020 w 1802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020" h="21600" fill="none" extrusionOk="0">
                <a:moveTo>
                  <a:pt x="-1" y="0"/>
                </a:moveTo>
                <a:cubicBezTo>
                  <a:pt x="7252" y="0"/>
                  <a:pt x="14020" y="3639"/>
                  <a:pt x="18019" y="9690"/>
                </a:cubicBezTo>
              </a:path>
              <a:path w="18020" h="21600" stroke="0" extrusionOk="0">
                <a:moveTo>
                  <a:pt x="-1" y="0"/>
                </a:moveTo>
                <a:cubicBezTo>
                  <a:pt x="7252" y="0"/>
                  <a:pt x="14020" y="3639"/>
                  <a:pt x="18019" y="969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3" name="Arc 17"/>
          <p:cNvSpPr/>
          <p:nvPr/>
        </p:nvSpPr>
        <p:spPr bwMode="auto">
          <a:xfrm flipH="1">
            <a:off x="1116013" y="908050"/>
            <a:ext cx="503237" cy="647700"/>
          </a:xfrm>
          <a:custGeom>
            <a:avLst/>
            <a:gdLst>
              <a:gd name="T0" fmla="*/ 288150 w 21600"/>
              <a:gd name="T1" fmla="*/ 0 h 17709"/>
              <a:gd name="T2" fmla="*/ 503237 w 21600"/>
              <a:gd name="T3" fmla="*/ 647700 h 17709"/>
              <a:gd name="T4" fmla="*/ 0 w 21600"/>
              <a:gd name="T5" fmla="*/ 647700 h 17709"/>
              <a:gd name="T6" fmla="*/ 0 60000 65536"/>
              <a:gd name="T7" fmla="*/ 0 60000 65536"/>
              <a:gd name="T8" fmla="*/ 0 60000 65536"/>
              <a:gd name="T9" fmla="*/ 0 w 21600"/>
              <a:gd name="T10" fmla="*/ 0 h 17709"/>
              <a:gd name="T11" fmla="*/ 21600 w 21600"/>
              <a:gd name="T12" fmla="*/ 17709 h 177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709" fill="none" extrusionOk="0">
                <a:moveTo>
                  <a:pt x="12367" y="0"/>
                </a:moveTo>
                <a:cubicBezTo>
                  <a:pt x="18153" y="4040"/>
                  <a:pt x="21600" y="10652"/>
                  <a:pt x="21600" y="17709"/>
                </a:cubicBezTo>
              </a:path>
              <a:path w="21600" h="17709" stroke="0" extrusionOk="0">
                <a:moveTo>
                  <a:pt x="12367" y="0"/>
                </a:moveTo>
                <a:cubicBezTo>
                  <a:pt x="18153" y="4040"/>
                  <a:pt x="21600" y="10652"/>
                  <a:pt x="21600" y="17709"/>
                </a:cubicBezTo>
                <a:lnTo>
                  <a:pt x="0" y="17709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4" name="Oval 18"/>
          <p:cNvSpPr>
            <a:spLocks noChangeArrowheads="1"/>
          </p:cNvSpPr>
          <p:nvPr/>
        </p:nvSpPr>
        <p:spPr bwMode="auto">
          <a:xfrm>
            <a:off x="1331913" y="836613"/>
            <a:ext cx="71437" cy="71437"/>
          </a:xfrm>
          <a:prstGeom prst="ellipse">
            <a:avLst/>
          </a:prstGeom>
          <a:noFill/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 flipH="1">
            <a:off x="827088" y="909638"/>
            <a:ext cx="73025" cy="71437"/>
          </a:xfrm>
          <a:prstGeom prst="ellipse">
            <a:avLst/>
          </a:prstGeom>
          <a:noFill/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auto">
          <a:xfrm>
            <a:off x="4427538" y="1196975"/>
            <a:ext cx="144462" cy="144463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auto">
          <a:xfrm>
            <a:off x="4572000" y="1052513"/>
            <a:ext cx="144463" cy="144462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 rot="2212193">
            <a:off x="4535488" y="1412875"/>
            <a:ext cx="684212" cy="698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39" name="AutoShape 23"/>
          <p:cNvSpPr>
            <a:spLocks noChangeArrowheads="1"/>
          </p:cNvSpPr>
          <p:nvPr/>
        </p:nvSpPr>
        <p:spPr bwMode="auto">
          <a:xfrm rot="2231063" flipH="1" flipV="1">
            <a:off x="4427538" y="1341438"/>
            <a:ext cx="258762" cy="450850"/>
          </a:xfrm>
          <a:prstGeom prst="rtTriangle">
            <a:avLst/>
          </a:prstGeom>
          <a:solidFill>
            <a:srgbClr val="00FF00"/>
          </a:solidFill>
          <a:ln w="9525" algn="ctr">
            <a:solidFill>
              <a:srgbClr val="00FF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0" name="AutoShape 24"/>
          <p:cNvSpPr>
            <a:spLocks noChangeArrowheads="1"/>
          </p:cNvSpPr>
          <p:nvPr/>
        </p:nvSpPr>
        <p:spPr bwMode="auto">
          <a:xfrm rot="-3213508">
            <a:off x="4663282" y="961231"/>
            <a:ext cx="520700" cy="271463"/>
          </a:xfrm>
          <a:prstGeom prst="rtTriangle">
            <a:avLst/>
          </a:prstGeom>
          <a:solidFill>
            <a:srgbClr val="00FF00"/>
          </a:solidFill>
          <a:ln w="9525" algn="ctr">
            <a:solidFill>
              <a:srgbClr val="00FF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1" name="AutoShape 25"/>
          <p:cNvSpPr>
            <a:spLocks noChangeArrowheads="1"/>
          </p:cNvSpPr>
          <p:nvPr/>
        </p:nvSpPr>
        <p:spPr bwMode="auto">
          <a:xfrm rot="-8237197">
            <a:off x="4067175" y="4941888"/>
            <a:ext cx="500063" cy="563562"/>
          </a:xfrm>
          <a:prstGeom prst="rtTriangle">
            <a:avLst/>
          </a:prstGeom>
          <a:solidFill>
            <a:srgbClr val="FF0066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2" name="AutoShape 26"/>
          <p:cNvSpPr>
            <a:spLocks noChangeArrowheads="1"/>
          </p:cNvSpPr>
          <p:nvPr/>
        </p:nvSpPr>
        <p:spPr bwMode="auto">
          <a:xfrm rot="-2421910">
            <a:off x="3995738" y="5084763"/>
            <a:ext cx="912812" cy="806450"/>
          </a:xfrm>
          <a:prstGeom prst="rtTriangle">
            <a:avLst/>
          </a:prstGeom>
          <a:solidFill>
            <a:srgbClr val="FF00FF"/>
          </a:solidFill>
          <a:ln w="9525" algn="ctr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3" name="AutoShape 27"/>
          <p:cNvSpPr>
            <a:spLocks noChangeArrowheads="1"/>
          </p:cNvSpPr>
          <p:nvPr/>
        </p:nvSpPr>
        <p:spPr bwMode="auto">
          <a:xfrm rot="-5119550">
            <a:off x="252413" y="5732462"/>
            <a:ext cx="647700" cy="504825"/>
          </a:xfrm>
          <a:prstGeom prst="triangle">
            <a:avLst>
              <a:gd name="adj" fmla="val 50000"/>
            </a:avLst>
          </a:prstGeom>
          <a:solidFill>
            <a:srgbClr val="0066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4" name="AutoShape 28"/>
          <p:cNvSpPr>
            <a:spLocks noChangeArrowheads="1"/>
          </p:cNvSpPr>
          <p:nvPr/>
        </p:nvSpPr>
        <p:spPr bwMode="auto">
          <a:xfrm rot="2974811">
            <a:off x="864394" y="5841207"/>
            <a:ext cx="434975" cy="363537"/>
          </a:xfrm>
          <a:prstGeom prst="rtTriangle">
            <a:avLst/>
          </a:prstGeom>
          <a:solidFill>
            <a:schemeClr val="hlink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5" name="AutoShape 29"/>
          <p:cNvSpPr>
            <a:spLocks noChangeArrowheads="1"/>
          </p:cNvSpPr>
          <p:nvPr/>
        </p:nvSpPr>
        <p:spPr bwMode="auto">
          <a:xfrm rot="5400000">
            <a:off x="7091363" y="5229225"/>
            <a:ext cx="649287" cy="360363"/>
          </a:xfrm>
          <a:prstGeom prst="triangle">
            <a:avLst>
              <a:gd name="adj" fmla="val 50000"/>
            </a:avLst>
          </a:prstGeom>
          <a:solidFill>
            <a:srgbClr val="0066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6" name="Rectangle 30"/>
          <p:cNvSpPr>
            <a:spLocks noChangeArrowheads="1"/>
          </p:cNvSpPr>
          <p:nvPr/>
        </p:nvSpPr>
        <p:spPr bwMode="auto">
          <a:xfrm>
            <a:off x="6659563" y="5300663"/>
            <a:ext cx="576262" cy="144462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7" name="Oval 31"/>
          <p:cNvSpPr>
            <a:spLocks noChangeArrowheads="1"/>
          </p:cNvSpPr>
          <p:nvPr/>
        </p:nvSpPr>
        <p:spPr bwMode="auto">
          <a:xfrm>
            <a:off x="7667625" y="476250"/>
            <a:ext cx="649288" cy="649288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48" name="Line 32"/>
          <p:cNvSpPr>
            <a:spLocks noChangeShapeType="1"/>
          </p:cNvSpPr>
          <p:nvPr/>
        </p:nvSpPr>
        <p:spPr bwMode="auto">
          <a:xfrm flipH="1">
            <a:off x="7308850" y="765175"/>
            <a:ext cx="36036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9" name="Line 33"/>
          <p:cNvSpPr>
            <a:spLocks noChangeShapeType="1"/>
          </p:cNvSpPr>
          <p:nvPr/>
        </p:nvSpPr>
        <p:spPr bwMode="auto">
          <a:xfrm flipH="1" flipV="1">
            <a:off x="7451725" y="333375"/>
            <a:ext cx="288925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0" name="Line 34"/>
          <p:cNvSpPr>
            <a:spLocks noChangeShapeType="1"/>
          </p:cNvSpPr>
          <p:nvPr/>
        </p:nvSpPr>
        <p:spPr bwMode="auto">
          <a:xfrm flipH="1" flipV="1">
            <a:off x="7956550" y="1125538"/>
            <a:ext cx="0" cy="3587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1" name="Line 35"/>
          <p:cNvSpPr>
            <a:spLocks noChangeShapeType="1"/>
          </p:cNvSpPr>
          <p:nvPr/>
        </p:nvSpPr>
        <p:spPr bwMode="auto">
          <a:xfrm flipH="1">
            <a:off x="7451725" y="981075"/>
            <a:ext cx="288925" cy="2159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2" name="Line 36"/>
          <p:cNvSpPr>
            <a:spLocks noChangeShapeType="1"/>
          </p:cNvSpPr>
          <p:nvPr/>
        </p:nvSpPr>
        <p:spPr bwMode="auto">
          <a:xfrm flipH="1">
            <a:off x="8243888" y="260350"/>
            <a:ext cx="288925" cy="28733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3" name="Line 37"/>
          <p:cNvSpPr>
            <a:spLocks noChangeShapeType="1"/>
          </p:cNvSpPr>
          <p:nvPr/>
        </p:nvSpPr>
        <p:spPr bwMode="auto">
          <a:xfrm>
            <a:off x="7956550" y="0"/>
            <a:ext cx="0" cy="4762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4" name="Line 38"/>
          <p:cNvSpPr>
            <a:spLocks noChangeShapeType="1"/>
          </p:cNvSpPr>
          <p:nvPr/>
        </p:nvSpPr>
        <p:spPr bwMode="auto">
          <a:xfrm>
            <a:off x="8316913" y="765175"/>
            <a:ext cx="3587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5" name="Line 39"/>
          <p:cNvSpPr>
            <a:spLocks noChangeShapeType="1"/>
          </p:cNvSpPr>
          <p:nvPr/>
        </p:nvSpPr>
        <p:spPr bwMode="auto">
          <a:xfrm>
            <a:off x="8243888" y="1052513"/>
            <a:ext cx="288925" cy="2159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6" name="Oval 40"/>
          <p:cNvSpPr>
            <a:spLocks noChangeArrowheads="1"/>
          </p:cNvSpPr>
          <p:nvPr/>
        </p:nvSpPr>
        <p:spPr bwMode="auto">
          <a:xfrm>
            <a:off x="2195513" y="3213100"/>
            <a:ext cx="215900" cy="215900"/>
          </a:xfrm>
          <a:prstGeom prst="ellipse">
            <a:avLst/>
          </a:prstGeom>
          <a:solidFill>
            <a:srgbClr val="FF0066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57" name="AutoShape 41"/>
          <p:cNvSpPr>
            <a:spLocks noChangeArrowheads="1"/>
          </p:cNvSpPr>
          <p:nvPr/>
        </p:nvSpPr>
        <p:spPr bwMode="auto">
          <a:xfrm>
            <a:off x="2339975" y="2997200"/>
            <a:ext cx="215900" cy="217488"/>
          </a:xfrm>
          <a:prstGeom prst="rtTriangle">
            <a:avLst/>
          </a:prstGeom>
          <a:solidFill>
            <a:srgbClr val="FF66CC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58" name="AutoShape 42"/>
          <p:cNvSpPr>
            <a:spLocks noChangeArrowheads="1"/>
          </p:cNvSpPr>
          <p:nvPr/>
        </p:nvSpPr>
        <p:spPr bwMode="auto">
          <a:xfrm rot="5093566" flipH="1" flipV="1">
            <a:off x="2051050" y="2997200"/>
            <a:ext cx="215900" cy="215900"/>
          </a:xfrm>
          <a:prstGeom prst="rtTriangle">
            <a:avLst/>
          </a:prstGeom>
          <a:solidFill>
            <a:srgbClr val="FF99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59" name="AutoShape 43"/>
          <p:cNvSpPr>
            <a:spLocks noChangeArrowheads="1"/>
          </p:cNvSpPr>
          <p:nvPr/>
        </p:nvSpPr>
        <p:spPr bwMode="auto">
          <a:xfrm rot="-10387398">
            <a:off x="1979613" y="3357563"/>
            <a:ext cx="217487" cy="211137"/>
          </a:xfrm>
          <a:prstGeom prst="rtTriangle">
            <a:avLst/>
          </a:prstGeom>
          <a:solidFill>
            <a:srgbClr val="FF66CC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0" name="AutoShape 44"/>
          <p:cNvSpPr>
            <a:spLocks noChangeArrowheads="1"/>
          </p:cNvSpPr>
          <p:nvPr/>
        </p:nvSpPr>
        <p:spPr bwMode="auto">
          <a:xfrm rot="4969365">
            <a:off x="2414588" y="3354388"/>
            <a:ext cx="211137" cy="217487"/>
          </a:xfrm>
          <a:prstGeom prst="rtTriangle">
            <a:avLst/>
          </a:prstGeom>
          <a:solidFill>
            <a:srgbClr val="FF99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1" name="Rectangle 45"/>
          <p:cNvSpPr>
            <a:spLocks noChangeArrowheads="1"/>
          </p:cNvSpPr>
          <p:nvPr/>
        </p:nvSpPr>
        <p:spPr bwMode="auto">
          <a:xfrm flipH="1">
            <a:off x="2268538" y="3429000"/>
            <a:ext cx="73025" cy="360363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2" name="Rectangle 46"/>
          <p:cNvSpPr>
            <a:spLocks noChangeArrowheads="1"/>
          </p:cNvSpPr>
          <p:nvPr/>
        </p:nvSpPr>
        <p:spPr bwMode="auto">
          <a:xfrm>
            <a:off x="6300788" y="2997200"/>
            <a:ext cx="431800" cy="431800"/>
          </a:xfrm>
          <a:prstGeom prst="rect">
            <a:avLst/>
          </a:prstGeom>
          <a:solidFill>
            <a:srgbClr val="FF9966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3" name="Rectangle 47"/>
          <p:cNvSpPr>
            <a:spLocks noChangeArrowheads="1"/>
          </p:cNvSpPr>
          <p:nvPr/>
        </p:nvSpPr>
        <p:spPr bwMode="auto">
          <a:xfrm>
            <a:off x="6732588" y="2997200"/>
            <a:ext cx="792162" cy="433388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4" name="AutoShape 48"/>
          <p:cNvSpPr>
            <a:spLocks noChangeArrowheads="1"/>
          </p:cNvSpPr>
          <p:nvPr/>
        </p:nvSpPr>
        <p:spPr bwMode="auto">
          <a:xfrm rot="-5400000">
            <a:off x="6336507" y="2601119"/>
            <a:ext cx="360362" cy="431800"/>
          </a:xfrm>
          <a:prstGeom prst="rtTriangle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5" name="Rectangle 49"/>
          <p:cNvSpPr>
            <a:spLocks noChangeArrowheads="1"/>
          </p:cNvSpPr>
          <p:nvPr/>
        </p:nvSpPr>
        <p:spPr bwMode="auto">
          <a:xfrm>
            <a:off x="6732588" y="2636838"/>
            <a:ext cx="360362" cy="360362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6" name="Oval 50"/>
          <p:cNvSpPr>
            <a:spLocks noChangeArrowheads="1"/>
          </p:cNvSpPr>
          <p:nvPr/>
        </p:nvSpPr>
        <p:spPr bwMode="auto">
          <a:xfrm>
            <a:off x="6372225" y="3427413"/>
            <a:ext cx="360363" cy="360362"/>
          </a:xfrm>
          <a:prstGeom prst="ellipse">
            <a:avLst/>
          </a:prstGeom>
          <a:solidFill>
            <a:srgbClr val="FF0066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7" name="Oval 51"/>
          <p:cNvSpPr>
            <a:spLocks noChangeArrowheads="1"/>
          </p:cNvSpPr>
          <p:nvPr/>
        </p:nvSpPr>
        <p:spPr bwMode="auto">
          <a:xfrm>
            <a:off x="7019925" y="3429000"/>
            <a:ext cx="360363" cy="360363"/>
          </a:xfrm>
          <a:prstGeom prst="ellipse">
            <a:avLst/>
          </a:prstGeom>
          <a:solidFill>
            <a:srgbClr val="FF0066"/>
          </a:solidFill>
          <a:ln w="9525" algn="ctr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8" name="Oval 52"/>
          <p:cNvSpPr>
            <a:spLocks noChangeArrowheads="1"/>
          </p:cNvSpPr>
          <p:nvPr/>
        </p:nvSpPr>
        <p:spPr bwMode="auto">
          <a:xfrm>
            <a:off x="8172450" y="2349500"/>
            <a:ext cx="360363" cy="360363"/>
          </a:xfrm>
          <a:prstGeom prst="ellipse">
            <a:avLst/>
          </a:prstGeom>
          <a:solidFill>
            <a:srgbClr val="000066"/>
          </a:solidFill>
          <a:ln w="9525" algn="ctr">
            <a:solidFill>
              <a:srgbClr val="000066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69" name="Rectangle 53"/>
          <p:cNvSpPr>
            <a:spLocks noChangeArrowheads="1"/>
          </p:cNvSpPr>
          <p:nvPr/>
        </p:nvSpPr>
        <p:spPr bwMode="auto">
          <a:xfrm>
            <a:off x="8172450" y="2708275"/>
            <a:ext cx="431800" cy="649288"/>
          </a:xfrm>
          <a:prstGeom prst="rect">
            <a:avLst/>
          </a:prstGeom>
          <a:solidFill>
            <a:srgbClr val="0066FF"/>
          </a:solidFill>
          <a:ln w="9525" algn="ctr">
            <a:solidFill>
              <a:srgbClr val="000066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70" name="Rectangle 54"/>
          <p:cNvSpPr>
            <a:spLocks noChangeArrowheads="1"/>
          </p:cNvSpPr>
          <p:nvPr/>
        </p:nvSpPr>
        <p:spPr bwMode="auto">
          <a:xfrm>
            <a:off x="8243888" y="3357563"/>
            <a:ext cx="142875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71" name="Rectangle 55"/>
          <p:cNvSpPr>
            <a:spLocks noChangeArrowheads="1"/>
          </p:cNvSpPr>
          <p:nvPr/>
        </p:nvSpPr>
        <p:spPr bwMode="auto">
          <a:xfrm>
            <a:off x="8388350" y="3357563"/>
            <a:ext cx="142875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72" name="Rectangle 56"/>
          <p:cNvSpPr>
            <a:spLocks noChangeArrowheads="1"/>
          </p:cNvSpPr>
          <p:nvPr/>
        </p:nvSpPr>
        <p:spPr bwMode="auto">
          <a:xfrm rot="-2231317">
            <a:off x="7667625" y="2852738"/>
            <a:ext cx="528638" cy="138112"/>
          </a:xfrm>
          <a:prstGeom prst="rect">
            <a:avLst/>
          </a:prstGeom>
          <a:solidFill>
            <a:srgbClr val="FF9966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73" name="Rectangle 57"/>
          <p:cNvSpPr>
            <a:spLocks noChangeArrowheads="1"/>
          </p:cNvSpPr>
          <p:nvPr/>
        </p:nvSpPr>
        <p:spPr bwMode="auto">
          <a:xfrm rot="2043722">
            <a:off x="8567738" y="2852738"/>
            <a:ext cx="576262" cy="144462"/>
          </a:xfrm>
          <a:prstGeom prst="rect">
            <a:avLst/>
          </a:prstGeom>
          <a:solidFill>
            <a:srgbClr val="FF9966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4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4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4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4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4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4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4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5" dur="1000"/>
                                        <p:tgtEl>
                                          <p:spTgt spid="3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 animBg="1"/>
      <p:bldP spid="34821" grpId="0" animBg="1"/>
      <p:bldP spid="34822" grpId="0" animBg="1"/>
      <p:bldP spid="34823" grpId="0" animBg="1"/>
      <p:bldP spid="34824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  <p:bldP spid="34837" grpId="0" animBg="1"/>
      <p:bldP spid="34838" grpId="0" animBg="1"/>
      <p:bldP spid="34839" grpId="0" animBg="1"/>
      <p:bldP spid="34840" grpId="0" animBg="1"/>
      <p:bldP spid="34841" grpId="0" animBg="1"/>
      <p:bldP spid="34842" grpId="0" animBg="1"/>
      <p:bldP spid="34843" grpId="0" animBg="1"/>
      <p:bldP spid="34844" grpId="0" animBg="1"/>
      <p:bldP spid="34845" grpId="0" animBg="1"/>
      <p:bldP spid="34846" grpId="0" animBg="1"/>
      <p:bldP spid="34847" grpId="0" animBg="1"/>
      <p:bldP spid="34848" grpId="0" animBg="1"/>
      <p:bldP spid="34849" grpId="0" animBg="1"/>
      <p:bldP spid="34850" grpId="0" animBg="1"/>
      <p:bldP spid="34851" grpId="0" animBg="1"/>
      <p:bldP spid="34852" grpId="0" animBg="1"/>
      <p:bldP spid="34853" grpId="0" animBg="1"/>
      <p:bldP spid="34854" grpId="0" animBg="1"/>
      <p:bldP spid="34855" grpId="0" animBg="1"/>
      <p:bldP spid="34856" grpId="0" animBg="1"/>
      <p:bldP spid="34857" grpId="0" animBg="1"/>
      <p:bldP spid="34858" grpId="0" animBg="1"/>
      <p:bldP spid="34859" grpId="0" animBg="1"/>
      <p:bldP spid="34860" grpId="0" animBg="1"/>
      <p:bldP spid="34861" grpId="0" animBg="1"/>
      <p:bldP spid="34862" grpId="0" animBg="1"/>
      <p:bldP spid="34863" grpId="0" animBg="1"/>
      <p:bldP spid="34864" grpId="0" animBg="1"/>
      <p:bldP spid="34865" grpId="0" animBg="1"/>
      <p:bldP spid="34866" grpId="0" animBg="1"/>
      <p:bldP spid="34867" grpId="0" animBg="1"/>
      <p:bldP spid="34868" grpId="0" animBg="1"/>
      <p:bldP spid="34869" grpId="0" animBg="1"/>
      <p:bldP spid="34870" grpId="0" animBg="1"/>
      <p:bldP spid="34871" grpId="0" animBg="1"/>
      <p:bldP spid="34872" grpId="0" animBg="1"/>
      <p:bldP spid="348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25699" t="14056" r="56248" b="77893"/>
          <a:stretch>
            <a:fillRect/>
          </a:stretch>
        </p:blipFill>
        <p:spPr bwMode="auto">
          <a:xfrm>
            <a:off x="1692275" y="836613"/>
            <a:ext cx="19446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57796" t="15007" r="27496" b="74583"/>
          <a:stretch>
            <a:fillRect/>
          </a:stretch>
        </p:blipFill>
        <p:spPr bwMode="auto">
          <a:xfrm>
            <a:off x="6156325" y="692150"/>
            <a:ext cx="158432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CCC"/>
              </a:clrFrom>
              <a:clrTo>
                <a:srgbClr val="FDFCCC">
                  <a:alpha val="0"/>
                </a:srgbClr>
              </a:clrTo>
            </a:clrChange>
          </a:blip>
          <a:srcRect l="37738" t="40891" r="51563" b="50578"/>
          <a:stretch>
            <a:fillRect/>
          </a:stretch>
        </p:blipFill>
        <p:spPr bwMode="auto">
          <a:xfrm>
            <a:off x="3779838" y="4797425"/>
            <a:ext cx="115252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23032" t="33310" r="66269" b="52950"/>
          <a:stretch>
            <a:fillRect/>
          </a:stretch>
        </p:blipFill>
        <p:spPr bwMode="auto">
          <a:xfrm>
            <a:off x="1835150" y="4005263"/>
            <a:ext cx="11525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CE"/>
              </a:clrFrom>
              <a:clrTo>
                <a:srgbClr val="FFFFC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700213"/>
            <a:ext cx="2495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>
          <a:xfrm>
            <a:off x="5580112" y="4508500"/>
            <a:ext cx="2087513" cy="1728788"/>
            <a:chOff x="5580112" y="4508500"/>
            <a:chExt cx="2087513" cy="1728788"/>
          </a:xfrm>
        </p:grpSpPr>
        <p:pic>
          <p:nvPicPr>
            <p:cNvPr id="22533" name="Picture 5" descr="18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BFEC9"/>
                </a:clrFrom>
                <a:clrTo>
                  <a:srgbClr val="FBFEC9">
                    <a:alpha val="0"/>
                  </a:srgbClr>
                </a:clrTo>
              </a:clrChange>
            </a:blip>
            <a:srcRect l="55792" t="38208" r="25493" b="50421"/>
            <a:stretch>
              <a:fillRect/>
            </a:stretch>
          </p:blipFill>
          <p:spPr bwMode="auto">
            <a:xfrm>
              <a:off x="5651500" y="4508500"/>
              <a:ext cx="2016125" cy="1728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椭圆 8"/>
            <p:cNvSpPr/>
            <p:nvPr/>
          </p:nvSpPr>
          <p:spPr>
            <a:xfrm>
              <a:off x="5580112" y="4797152"/>
              <a:ext cx="864096" cy="864096"/>
            </a:xfrm>
            <a:prstGeom prst="ellipse">
              <a:avLst/>
            </a:prstGeom>
            <a:solidFill>
              <a:srgbClr val="18F4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92163" y="0"/>
            <a:ext cx="7596187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25699" t="14056" r="56248" b="77893"/>
          <a:stretch>
            <a:fillRect/>
          </a:stretch>
        </p:blipFill>
        <p:spPr bwMode="auto">
          <a:xfrm>
            <a:off x="1692275" y="836613"/>
            <a:ext cx="19446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57796" t="15007" r="27496" b="74583"/>
          <a:stretch>
            <a:fillRect/>
          </a:stretch>
        </p:blipFill>
        <p:spPr bwMode="auto">
          <a:xfrm>
            <a:off x="6156325" y="692150"/>
            <a:ext cx="158432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55792" t="38208" r="25493" b="50421"/>
          <a:stretch>
            <a:fillRect/>
          </a:stretch>
        </p:blipFill>
        <p:spPr bwMode="auto">
          <a:xfrm>
            <a:off x="5651500" y="4508500"/>
            <a:ext cx="20161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CCC"/>
              </a:clrFrom>
              <a:clrTo>
                <a:srgbClr val="FDFCCC">
                  <a:alpha val="0"/>
                </a:srgbClr>
              </a:clrTo>
            </a:clrChange>
          </a:blip>
          <a:srcRect l="37738" t="40891" r="51563" b="50578"/>
          <a:stretch>
            <a:fillRect/>
          </a:stretch>
        </p:blipFill>
        <p:spPr bwMode="auto">
          <a:xfrm>
            <a:off x="3779838" y="4797425"/>
            <a:ext cx="115252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1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EC9"/>
              </a:clrFrom>
              <a:clrTo>
                <a:srgbClr val="FBFEC9">
                  <a:alpha val="0"/>
                </a:srgbClr>
              </a:clrTo>
            </a:clrChange>
          </a:blip>
          <a:srcRect l="23032" t="33310" r="66269" b="52950"/>
          <a:stretch>
            <a:fillRect/>
          </a:stretch>
        </p:blipFill>
        <p:spPr bwMode="auto">
          <a:xfrm>
            <a:off x="1835150" y="4005263"/>
            <a:ext cx="11525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CE"/>
              </a:clrFrom>
              <a:clrTo>
                <a:srgbClr val="FFFFC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700213"/>
            <a:ext cx="2495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 descr="未标题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63513" y="163513"/>
            <a:ext cx="8829675" cy="6524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等腰三角形 48"/>
          <p:cNvSpPr/>
          <p:nvPr/>
        </p:nvSpPr>
        <p:spPr>
          <a:xfrm rot="10800000" flipH="1" flipV="1">
            <a:off x="4843463" y="950913"/>
            <a:ext cx="568325" cy="198437"/>
          </a:xfrm>
          <a:prstGeom prst="triangle">
            <a:avLst>
              <a:gd name="adj" fmla="val 40557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3390900" y="3497263"/>
            <a:ext cx="2495550" cy="1198562"/>
          </a:xfrm>
          <a:prstGeom prst="flowChartInputOutpu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3613150" y="4713288"/>
            <a:ext cx="293688" cy="800100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3916363" y="4724400"/>
            <a:ext cx="293687" cy="798513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681538" y="4716463"/>
            <a:ext cx="293687" cy="800100"/>
          </a:xfrm>
          <a:prstGeom prst="triangle">
            <a:avLst/>
          </a:prstGeom>
          <a:solidFill>
            <a:srgbClr val="FFFF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002213" y="4718050"/>
            <a:ext cx="293687" cy="800100"/>
          </a:xfrm>
          <a:prstGeom prst="triangle">
            <a:avLst/>
          </a:prstGeom>
          <a:solidFill>
            <a:srgbClr val="FFFF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3968750" y="3613150"/>
            <a:ext cx="434975" cy="417513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4484688" y="3943350"/>
            <a:ext cx="434975" cy="417513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4948238" y="4246563"/>
            <a:ext cx="434975" cy="417512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8758">
            <a:off x="2832100" y="3200400"/>
            <a:ext cx="995363" cy="814388"/>
          </a:xfrm>
          <a:prstGeom prst="triangle">
            <a:avLst/>
          </a:prstGeom>
          <a:solidFill>
            <a:srgbClr val="FFFF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2521239">
            <a:off x="3136900" y="2708275"/>
            <a:ext cx="979488" cy="600075"/>
          </a:xfrm>
          <a:prstGeom prst="triangle">
            <a:avLst/>
          </a:prstGeom>
          <a:solidFill>
            <a:srgbClr val="FFFF00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276606">
            <a:off x="3182144" y="3109119"/>
            <a:ext cx="1128712" cy="412750"/>
          </a:xfrm>
          <a:prstGeom prst="triangle">
            <a:avLst>
              <a:gd name="adj" fmla="val 4055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6973443">
            <a:off x="2624138" y="2943225"/>
            <a:ext cx="1303338" cy="452437"/>
          </a:xfrm>
          <a:prstGeom prst="triangle">
            <a:avLst>
              <a:gd name="adj" fmla="val 5181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20313125">
            <a:off x="2978150" y="2268538"/>
            <a:ext cx="292100" cy="307975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20313125">
            <a:off x="4259263" y="2936875"/>
            <a:ext cx="290512" cy="306388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3075015" flipV="1">
            <a:off x="5878513" y="3505200"/>
            <a:ext cx="600075" cy="179388"/>
          </a:xfrm>
          <a:prstGeom prst="triangle">
            <a:avLst>
              <a:gd name="adj" fmla="val 4055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流程图: 联系 34"/>
          <p:cNvSpPr/>
          <p:nvPr/>
        </p:nvSpPr>
        <p:spPr>
          <a:xfrm>
            <a:off x="3481388" y="2876550"/>
            <a:ext cx="104775" cy="117475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流程图: 联系 35"/>
          <p:cNvSpPr/>
          <p:nvPr/>
        </p:nvSpPr>
        <p:spPr>
          <a:xfrm>
            <a:off x="3643313" y="2974975"/>
            <a:ext cx="104775" cy="117475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flipH="1">
            <a:off x="4687888" y="4057650"/>
            <a:ext cx="346075" cy="292100"/>
          </a:xfrm>
          <a:prstGeom prst="rt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76788" y="3862388"/>
            <a:ext cx="425450" cy="1952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直角三角形 38"/>
          <p:cNvSpPr/>
          <p:nvPr/>
        </p:nvSpPr>
        <p:spPr>
          <a:xfrm flipH="1">
            <a:off x="4813300" y="3516313"/>
            <a:ext cx="300038" cy="338137"/>
          </a:xfrm>
          <a:prstGeom prst="rtTriangle">
            <a:avLst/>
          </a:prstGeom>
          <a:solidFill>
            <a:srgbClr val="00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664075" y="2703513"/>
            <a:ext cx="841375" cy="785812"/>
          </a:xfrm>
          <a:prstGeom prst="rect">
            <a:avLst/>
          </a:prstGeom>
          <a:solidFill>
            <a:srgbClr val="00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664075" y="1884363"/>
            <a:ext cx="831850" cy="796925"/>
          </a:xfrm>
          <a:prstGeom prst="rect">
            <a:avLst/>
          </a:prstGeom>
          <a:solidFill>
            <a:srgbClr val="00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744687" flipV="1">
            <a:off x="5399088" y="2303463"/>
            <a:ext cx="600075" cy="179387"/>
          </a:xfrm>
          <a:prstGeom prst="triangle">
            <a:avLst>
              <a:gd name="adj" fmla="val 40557"/>
            </a:avLst>
          </a:prstGeom>
          <a:solidFill>
            <a:srgbClr val="00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744687" flipV="1">
            <a:off x="4084638" y="2114550"/>
            <a:ext cx="600075" cy="179388"/>
          </a:xfrm>
          <a:prstGeom prst="triangle">
            <a:avLst>
              <a:gd name="adj" fmla="val 40557"/>
            </a:avLst>
          </a:prstGeom>
          <a:solidFill>
            <a:srgbClr val="00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流程图: 联系 43"/>
          <p:cNvSpPr/>
          <p:nvPr/>
        </p:nvSpPr>
        <p:spPr>
          <a:xfrm>
            <a:off x="3892550" y="1778000"/>
            <a:ext cx="266700" cy="21272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流程图: 联系 44"/>
          <p:cNvSpPr/>
          <p:nvPr/>
        </p:nvSpPr>
        <p:spPr>
          <a:xfrm>
            <a:off x="5870575" y="2405063"/>
            <a:ext cx="220663" cy="223837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4722813" y="1270000"/>
            <a:ext cx="595312" cy="59372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713288" y="1295400"/>
            <a:ext cx="612775" cy="133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3811524">
            <a:off x="4825206" y="1039020"/>
            <a:ext cx="384175" cy="461962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560741" flipV="1">
            <a:off x="3148013" y="2085975"/>
            <a:ext cx="600075" cy="231775"/>
          </a:xfrm>
          <a:prstGeom prst="triangle">
            <a:avLst>
              <a:gd name="adj" fmla="val 4055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0642680" flipV="1">
            <a:off x="3392488" y="2001838"/>
            <a:ext cx="600075" cy="115887"/>
          </a:xfrm>
          <a:prstGeom prst="triangle">
            <a:avLst>
              <a:gd name="adj" fmla="val 4055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7560741" flipH="1">
            <a:off x="4121150" y="2495550"/>
            <a:ext cx="549275" cy="193675"/>
          </a:xfrm>
          <a:prstGeom prst="triangle">
            <a:avLst>
              <a:gd name="adj" fmla="val 4055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20642680" flipH="1">
            <a:off x="3940175" y="2678113"/>
            <a:ext cx="501650" cy="106362"/>
          </a:xfrm>
          <a:prstGeom prst="triangle">
            <a:avLst>
              <a:gd name="adj" fmla="val 4055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流程图: 联系 54"/>
          <p:cNvSpPr/>
          <p:nvPr/>
        </p:nvSpPr>
        <p:spPr>
          <a:xfrm>
            <a:off x="4822825" y="1492250"/>
            <a:ext cx="106363" cy="117475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流程图: 联系 55"/>
          <p:cNvSpPr/>
          <p:nvPr/>
        </p:nvSpPr>
        <p:spPr>
          <a:xfrm>
            <a:off x="5127625" y="1485900"/>
            <a:ext cx="104775" cy="115888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流程图: 联系 56"/>
          <p:cNvSpPr/>
          <p:nvPr/>
        </p:nvSpPr>
        <p:spPr>
          <a:xfrm>
            <a:off x="4922838" y="1579563"/>
            <a:ext cx="150812" cy="123825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弧形 58"/>
          <p:cNvSpPr/>
          <p:nvPr/>
        </p:nvSpPr>
        <p:spPr>
          <a:xfrm rot="8115071">
            <a:off x="4814888" y="1346200"/>
            <a:ext cx="454025" cy="450850"/>
          </a:xfrm>
          <a:prstGeom prst="arc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流程图: 联系 64"/>
          <p:cNvSpPr/>
          <p:nvPr/>
        </p:nvSpPr>
        <p:spPr>
          <a:xfrm>
            <a:off x="5414963" y="1068388"/>
            <a:ext cx="287337" cy="277812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2550" y="1982788"/>
            <a:ext cx="1601788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66FF"/>
                </a:solidFill>
                <a:latin typeface="Calibri" pitchFamily="34" charset="0"/>
              </a:rPr>
              <a:t>三角形：</a:t>
            </a:r>
            <a:endParaRPr lang="zh-CN" altLang="en-US" sz="36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42875" y="531813"/>
            <a:ext cx="9001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66FF"/>
                </a:solidFill>
                <a:latin typeface="Calibri" pitchFamily="34" charset="0"/>
              </a:rPr>
              <a:t>圆</a:t>
            </a:r>
            <a:endParaRPr lang="zh-CN" altLang="en-US" sz="36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843588" y="1673225"/>
            <a:ext cx="1603375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66FF"/>
                </a:solidFill>
                <a:latin typeface="Calibri" pitchFamily="34" charset="0"/>
              </a:rPr>
              <a:t>正方形：</a:t>
            </a:r>
            <a:endParaRPr lang="zh-CN" altLang="en-US" sz="36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016625" y="3808413"/>
            <a:ext cx="1603375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66FF"/>
                </a:solidFill>
                <a:latin typeface="Calibri" pitchFamily="34" charset="0"/>
              </a:rPr>
              <a:t>长方形：</a:t>
            </a:r>
            <a:endParaRPr lang="zh-CN" altLang="en-US" sz="36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380038" y="4938713"/>
            <a:ext cx="28003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平行四边形：</a:t>
            </a:r>
            <a:endParaRPr lang="zh-CN" altLang="en-US" sz="3200" b="1">
              <a:solidFill>
                <a:srgbClr val="0066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5769E-6 L -0.4 -0.12422 " pathEditMode="relative" ptsTypes="AA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-0.00139 L -0.32083 -0.10479 " pathEditMode="relative" ptsTypes="AA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9.46102E-7 L -0.29999 -0.1108 " pathEditMode="relative" ptsTypes="AA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1087 L -0.18368 -0.12237 " pathEditMode="relative" ptsTypes="AA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0462 L -0.14496 -0.0555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17095E-6 L 0.10104 -0.16007 " pathEditMode="relative" ptsTypes="AA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58316E-6 L 0.01805 -0.25885 " pathEditMode="relative" ptsTypes="AA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33287E-7 L 0.29202 -0.4328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0185E-6 L 0.34843 -0.4864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1733E-6 L 0.40226 -0.5181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-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52926E-6 L -0.19202 -0.223 " pathEditMode="relative" ptsTypes="AA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64168E-6 L -0.14497 -0.23641 " pathEditMode="relative" ptsTypes="AA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4.90863E-6 L -0.26164 0.06731 " pathEditMode="relative" ptsTypes="AA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20379E-6 L -0.23142 0.08998 " pathEditMode="relative" ptsTypes="AA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69558E-6 L -0.18542 0.11844 " pathEditMode="relative" ptsTypes="AA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2.26232E-6 L -0.16631 0.01642 " pathEditMode="relative" ptsTypes="AA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3.01642E-6 L -0.40105 0.12723 " pathEditMode="relative" ptsTypes="AA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948E-7 L -0.3191 0.03909 " pathEditMode="relative" ptsTypes="AA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40042E-6 L -0.29653 -0.06593 " pathEditMode="relative" ptsTypes="AA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365 L -0.60156 0.08721 " pathEditMode="relative" ptsTypes="AA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8295E-6 L -0.38872 -0.0118 " pathEditMode="relative" ptsTypes="AA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43211E-6 L -0.1908 -0.14203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3264E-6 L -0.14271 -0.15406 " pathEditMode="relative" ptsTypes="AA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82905E-6 L -0.28768 0.25746 " pathEditMode="relative" ptsTypes="AA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96715E-6 L -0.18212 0.30534 " pathEditMode="relative" ptsTypes="AA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36294E-6 L -0.14827 0.34606 " pathEditMode="relative" ptsTypes="AA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03285E-6 L -0.06736 0.31598 " pathEditMode="relative" ptsTypes="AA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2743E-7 L -0.51024 0.74855 " pathEditMode="relative" ptsTypes="AA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4.62642E-9 L -0.46076 0.78603 " pathEditMode="relative" ptsTypes="AA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36757E-6 L -0.35729 0.15868 " pathEditMode="relative" ptsTypes="AA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2422E-6 L -0.3191 0.15105 " pathEditMode="relative" ptsTypes="AA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6.03747E-6 L -0.16301 0.58247 " pathEditMode="relative" ptsTypes="AA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32084E-6 L -0.20452 0.55378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5.09137E-6 L 0.18194 0.10179 " pathEditMode="relative" ptsTypes="AA">
                                      <p:cBhvr>
                                        <p:cTn id="1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7516E-6 L 0.34375 -0.01203 " pathEditMode="relative" ptsTypes="AA"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8758E-6 L 0.17535 0.11543 " pathEditMode="relative" ptsTypes="AA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20842E-6 L 0.29323 0.48947 " pathEditMode="relative" ptsTypes="AA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49769E-7 L 0.30313 0.28747 " pathEditMode="relative" rAng="0" ptsTypes="AA">
                                      <p:cBhvr>
                                        <p:cTn id="1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22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51" grpId="0" animBg="1"/>
      <p:bldP spid="58" grpId="0" animBg="1"/>
      <p:bldP spid="61" grpId="0" animBg="1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Oval 2"/>
          <p:cNvSpPr>
            <a:spLocks noChangeArrowheads="1"/>
          </p:cNvSpPr>
          <p:nvPr/>
        </p:nvSpPr>
        <p:spPr bwMode="auto">
          <a:xfrm>
            <a:off x="476250" y="1452563"/>
            <a:ext cx="2447925" cy="2447925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5795963" y="4005263"/>
            <a:ext cx="1943100" cy="1800225"/>
          </a:xfrm>
          <a:prstGeom prst="rect">
            <a:avLst/>
          </a:prstGeom>
          <a:solidFill>
            <a:srgbClr val="00CCFF"/>
          </a:solidFill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6627" name="AutoShape 11"/>
          <p:cNvSpPr>
            <a:spLocks noChangeArrowheads="1"/>
          </p:cNvSpPr>
          <p:nvPr/>
        </p:nvSpPr>
        <p:spPr bwMode="auto">
          <a:xfrm>
            <a:off x="3324225" y="1381125"/>
            <a:ext cx="2827338" cy="2220913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6628" name="Rectangle 21"/>
          <p:cNvSpPr>
            <a:spLocks noChangeArrowheads="1"/>
          </p:cNvSpPr>
          <p:nvPr/>
        </p:nvSpPr>
        <p:spPr bwMode="auto">
          <a:xfrm>
            <a:off x="985838" y="4232275"/>
            <a:ext cx="2995612" cy="1493838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6629" name="AutoShape 60"/>
          <p:cNvSpPr>
            <a:spLocks noChangeArrowheads="1"/>
          </p:cNvSpPr>
          <p:nvPr/>
        </p:nvSpPr>
        <p:spPr bwMode="auto">
          <a:xfrm>
            <a:off x="6799263" y="2003425"/>
            <a:ext cx="1965325" cy="1441450"/>
          </a:xfrm>
          <a:prstGeom prst="parallelogram">
            <a:avLst>
              <a:gd name="adj" fmla="val 34086"/>
            </a:avLst>
          </a:prstGeom>
          <a:solidFill>
            <a:schemeClr val="accent1"/>
          </a:solidFill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6630" name="Text Box 61"/>
          <p:cNvSpPr txBox="1">
            <a:spLocks noChangeArrowheads="1"/>
          </p:cNvSpPr>
          <p:nvPr/>
        </p:nvSpPr>
        <p:spPr bwMode="auto">
          <a:xfrm>
            <a:off x="260350" y="327025"/>
            <a:ext cx="8883650" cy="765175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Calibri" pitchFamily="34" charset="0"/>
              </a:rPr>
              <a:t>小组合作，探究下列图形的基本特征。</a:t>
            </a:r>
            <a:endParaRPr lang="zh-CN" altLang="en-US" sz="4000" b="1">
              <a:solidFill>
                <a:srgbClr val="FF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Oval 2"/>
          <p:cNvSpPr>
            <a:spLocks noChangeArrowheads="1"/>
          </p:cNvSpPr>
          <p:nvPr/>
        </p:nvSpPr>
        <p:spPr bwMode="auto">
          <a:xfrm>
            <a:off x="1403350" y="836613"/>
            <a:ext cx="2447925" cy="2447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5795963" y="4005263"/>
            <a:ext cx="1943100" cy="1800225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5757863" y="4005263"/>
            <a:ext cx="2022475" cy="1587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7740650" y="4003675"/>
            <a:ext cx="0" cy="1801813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5794375" y="4005263"/>
            <a:ext cx="1588" cy="1800225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5757863" y="5805488"/>
            <a:ext cx="2022475" cy="0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619250" y="1446213"/>
            <a:ext cx="23764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latin typeface="Tahoma" pitchFamily="34" charset="0"/>
                <a:ea typeface="楷体_GB2312" pitchFamily="49" charset="-122"/>
              </a:rPr>
              <a:t>边缘光滑</a:t>
            </a:r>
            <a:endParaRPr kumimoji="1" lang="zh-CN" altLang="en-US" sz="3600" b="1" dirty="0">
              <a:latin typeface="Tahoma" pitchFamily="34" charset="0"/>
              <a:ea typeface="楷体_GB2312" pitchFamily="49" charset="-122"/>
            </a:endParaRPr>
          </a:p>
          <a:p>
            <a:r>
              <a:rPr kumimoji="1" lang="zh-CN" altLang="en-US" sz="3600" b="1" dirty="0">
                <a:latin typeface="Tahoma" pitchFamily="34" charset="0"/>
                <a:ea typeface="楷体_GB2312" pitchFamily="49" charset="-122"/>
              </a:rPr>
              <a:t>  没有角</a:t>
            </a:r>
            <a:endParaRPr kumimoji="1" lang="zh-CN" altLang="en-US" sz="3600" b="1" dirty="0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795963" y="4292600"/>
            <a:ext cx="237648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ahoma" pitchFamily="34" charset="0"/>
                <a:ea typeface="楷体_GB2312" pitchFamily="49" charset="-122"/>
              </a:rPr>
              <a:t>四边相等</a:t>
            </a:r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  <a:p>
            <a:r>
              <a:rPr kumimoji="1" lang="zh-CN" altLang="en-US" sz="3600" b="1">
                <a:latin typeface="Tahoma" pitchFamily="34" charset="0"/>
                <a:ea typeface="楷体_GB2312" pitchFamily="49" charset="-122"/>
              </a:rPr>
              <a:t>四个直角</a:t>
            </a:r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7898" name="Oval 10"/>
          <p:cNvSpPr>
            <a:spLocks noChangeArrowheads="1"/>
          </p:cNvSpPr>
          <p:nvPr/>
        </p:nvSpPr>
        <p:spPr bwMode="auto">
          <a:xfrm>
            <a:off x="1403648" y="836712"/>
            <a:ext cx="2449513" cy="2447925"/>
          </a:xfrm>
          <a:prstGeom prst="ellipse">
            <a:avLst/>
          </a:prstGeom>
          <a:noFill/>
          <a:ln w="762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>
            <a:off x="5003800" y="969963"/>
            <a:ext cx="2827338" cy="2220912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5594350" y="1843088"/>
            <a:ext cx="23923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FF00"/>
                </a:solidFill>
                <a:latin typeface="Tahoma" pitchFamily="34" charset="0"/>
                <a:ea typeface="楷体_GB2312" pitchFamily="49" charset="-122"/>
              </a:rPr>
              <a:t>三条边</a:t>
            </a:r>
            <a:endParaRPr kumimoji="1" lang="zh-CN" altLang="en-US" sz="3600" b="1">
              <a:solidFill>
                <a:srgbClr val="FFFF00"/>
              </a:solidFill>
              <a:latin typeface="Tahoma" pitchFamily="34" charset="0"/>
              <a:ea typeface="楷体_GB2312" pitchFamily="49" charset="-122"/>
            </a:endParaRPr>
          </a:p>
          <a:p>
            <a:r>
              <a:rPr kumimoji="1" lang="zh-CN" altLang="en-US" sz="3600" b="1">
                <a:solidFill>
                  <a:srgbClr val="FFFF00"/>
                </a:solidFill>
                <a:latin typeface="Tahoma" pitchFamily="34" charset="0"/>
                <a:ea typeface="楷体_GB2312" pitchFamily="49" charset="-122"/>
              </a:rPr>
              <a:t>三个角</a:t>
            </a:r>
            <a:endParaRPr kumimoji="1" lang="zh-CN" altLang="en-US" sz="3600" b="1">
              <a:solidFill>
                <a:srgbClr val="FFFF00"/>
              </a:solidFill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27704" name="Line 14"/>
          <p:cNvSpPr>
            <a:spLocks noChangeShapeType="1"/>
          </p:cNvSpPr>
          <p:nvPr/>
        </p:nvSpPr>
        <p:spPr bwMode="auto">
          <a:xfrm flipH="1">
            <a:off x="5002213" y="995363"/>
            <a:ext cx="1414463" cy="2232025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7705" name="Line 15"/>
          <p:cNvSpPr>
            <a:spLocks noChangeShapeType="1"/>
          </p:cNvSpPr>
          <p:nvPr/>
        </p:nvSpPr>
        <p:spPr bwMode="auto">
          <a:xfrm>
            <a:off x="6400800" y="1004888"/>
            <a:ext cx="1422400" cy="2222500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7706" name="Line 16"/>
          <p:cNvSpPr>
            <a:spLocks noChangeShapeType="1"/>
          </p:cNvSpPr>
          <p:nvPr/>
        </p:nvSpPr>
        <p:spPr bwMode="auto">
          <a:xfrm flipH="1">
            <a:off x="5000625" y="3214688"/>
            <a:ext cx="2830513" cy="1588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3" name="Group 17"/>
          <p:cNvGrpSpPr/>
          <p:nvPr/>
        </p:nvGrpSpPr>
        <p:grpSpPr bwMode="auto">
          <a:xfrm>
            <a:off x="5154613" y="1182688"/>
            <a:ext cx="2481262" cy="2028825"/>
            <a:chOff x="3492" y="729"/>
            <a:chExt cx="1563" cy="1278"/>
          </a:xfrm>
        </p:grpSpPr>
        <p:sp>
          <p:nvSpPr>
            <p:cNvPr id="27701" name="Freeform 18"/>
            <p:cNvSpPr/>
            <p:nvPr/>
          </p:nvSpPr>
          <p:spPr bwMode="auto">
            <a:xfrm rot="12014960" flipV="1">
              <a:off x="4191" y="729"/>
              <a:ext cx="140" cy="92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15 h 19"/>
                <a:gd name="T4" fmla="*/ 0 60000 65536"/>
                <a:gd name="T5" fmla="*/ 0 60000 65536"/>
                <a:gd name="T6" fmla="*/ 0 w 210"/>
                <a:gd name="T7" fmla="*/ 0 h 19"/>
                <a:gd name="T8" fmla="*/ 210 w 210"/>
                <a:gd name="T9" fmla="*/ 19 h 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0" h="19">
                  <a:moveTo>
                    <a:pt x="0" y="0"/>
                  </a:moveTo>
                  <a:cubicBezTo>
                    <a:pt x="86" y="19"/>
                    <a:pt x="79" y="15"/>
                    <a:pt x="210" y="15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702" name="Freeform 19"/>
            <p:cNvSpPr/>
            <p:nvPr/>
          </p:nvSpPr>
          <p:spPr bwMode="auto">
            <a:xfrm rot="18629919" flipV="1">
              <a:off x="4951" y="1893"/>
              <a:ext cx="139" cy="69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15 h 19"/>
                <a:gd name="T4" fmla="*/ 0 60000 65536"/>
                <a:gd name="T5" fmla="*/ 0 60000 65536"/>
                <a:gd name="T6" fmla="*/ 0 w 210"/>
                <a:gd name="T7" fmla="*/ 0 h 19"/>
                <a:gd name="T8" fmla="*/ 210 w 210"/>
                <a:gd name="T9" fmla="*/ 19 h 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0" h="19">
                  <a:moveTo>
                    <a:pt x="0" y="0"/>
                  </a:moveTo>
                  <a:cubicBezTo>
                    <a:pt x="86" y="19"/>
                    <a:pt x="79" y="15"/>
                    <a:pt x="210" y="15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703" name="Freeform 20"/>
            <p:cNvSpPr/>
            <p:nvPr/>
          </p:nvSpPr>
          <p:spPr bwMode="auto">
            <a:xfrm rot="5354454" flipV="1">
              <a:off x="3456" y="1894"/>
              <a:ext cx="149" cy="78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15 h 19"/>
                <a:gd name="T4" fmla="*/ 0 60000 65536"/>
                <a:gd name="T5" fmla="*/ 0 60000 65536"/>
                <a:gd name="T6" fmla="*/ 0 w 210"/>
                <a:gd name="T7" fmla="*/ 0 h 19"/>
                <a:gd name="T8" fmla="*/ 210 w 210"/>
                <a:gd name="T9" fmla="*/ 19 h 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0" h="19">
                  <a:moveTo>
                    <a:pt x="0" y="0"/>
                  </a:moveTo>
                  <a:cubicBezTo>
                    <a:pt x="86" y="19"/>
                    <a:pt x="79" y="15"/>
                    <a:pt x="210" y="15"/>
                  </a:cubicBezTo>
                </a:path>
              </a:pathLst>
            </a:custGeom>
            <a:noFill/>
            <a:ln w="50800" cap="flat" cmpd="sng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7662" name="Rectangle 21"/>
          <p:cNvSpPr>
            <a:spLocks noChangeArrowheads="1"/>
          </p:cNvSpPr>
          <p:nvPr/>
        </p:nvSpPr>
        <p:spPr bwMode="auto">
          <a:xfrm>
            <a:off x="985838" y="4232275"/>
            <a:ext cx="2995612" cy="14938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37910" name="Text Box 22"/>
          <p:cNvSpPr txBox="1">
            <a:spLocks noChangeArrowheads="1"/>
          </p:cNvSpPr>
          <p:nvPr/>
        </p:nvSpPr>
        <p:spPr bwMode="auto">
          <a:xfrm>
            <a:off x="1450975" y="4365625"/>
            <a:ext cx="247332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ahoma" pitchFamily="34" charset="0"/>
                <a:ea typeface="楷体_GB2312" pitchFamily="49" charset="-122"/>
              </a:rPr>
              <a:t>对边相等</a:t>
            </a:r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  <a:p>
            <a:r>
              <a:rPr kumimoji="1" lang="zh-CN" altLang="en-US" sz="3600" b="1">
                <a:latin typeface="Tahoma" pitchFamily="34" charset="0"/>
                <a:ea typeface="楷体_GB2312" pitchFamily="49" charset="-122"/>
              </a:rPr>
              <a:t>四个直角</a:t>
            </a:r>
            <a:endParaRPr kumimoji="1" lang="zh-CN" altLang="en-US" sz="3600" b="1">
              <a:latin typeface="Tahoma" pitchFamily="34" charset="0"/>
              <a:ea typeface="楷体_GB2312" pitchFamily="49" charset="-122"/>
            </a:endParaRPr>
          </a:p>
        </p:txBody>
      </p:sp>
      <p:grpSp>
        <p:nvGrpSpPr>
          <p:cNvPr id="4" name="Group 23"/>
          <p:cNvGrpSpPr/>
          <p:nvPr/>
        </p:nvGrpSpPr>
        <p:grpSpPr bwMode="auto">
          <a:xfrm>
            <a:off x="985838" y="4221163"/>
            <a:ext cx="2995612" cy="1512887"/>
            <a:chOff x="621" y="2659"/>
            <a:chExt cx="1887" cy="953"/>
          </a:xfrm>
        </p:grpSpPr>
        <p:grpSp>
          <p:nvGrpSpPr>
            <p:cNvPr id="27689" name="Group 24"/>
            <p:cNvGrpSpPr/>
            <p:nvPr/>
          </p:nvGrpSpPr>
          <p:grpSpPr bwMode="auto">
            <a:xfrm>
              <a:off x="621" y="2659"/>
              <a:ext cx="127" cy="136"/>
              <a:chOff x="431" y="572"/>
              <a:chExt cx="317" cy="283"/>
            </a:xfrm>
          </p:grpSpPr>
          <p:sp>
            <p:nvSpPr>
              <p:cNvPr id="27699" name="Line 25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700" name="Line 26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90" name="Group 27"/>
            <p:cNvGrpSpPr/>
            <p:nvPr/>
          </p:nvGrpSpPr>
          <p:grpSpPr bwMode="auto">
            <a:xfrm rot="10800000">
              <a:off x="2381" y="3475"/>
              <a:ext cx="127" cy="137"/>
              <a:chOff x="431" y="572"/>
              <a:chExt cx="317" cy="283"/>
            </a:xfrm>
          </p:grpSpPr>
          <p:sp>
            <p:nvSpPr>
              <p:cNvPr id="27697" name="Line 28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98" name="Line 29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91" name="Group 30"/>
            <p:cNvGrpSpPr/>
            <p:nvPr/>
          </p:nvGrpSpPr>
          <p:grpSpPr bwMode="auto">
            <a:xfrm rot="-5400000">
              <a:off x="616" y="3480"/>
              <a:ext cx="137" cy="127"/>
              <a:chOff x="431" y="572"/>
              <a:chExt cx="317" cy="283"/>
            </a:xfrm>
          </p:grpSpPr>
          <p:sp>
            <p:nvSpPr>
              <p:cNvPr id="27695" name="Line 31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96" name="Line 32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92" name="Group 33"/>
            <p:cNvGrpSpPr/>
            <p:nvPr/>
          </p:nvGrpSpPr>
          <p:grpSpPr bwMode="auto">
            <a:xfrm rot="5400000">
              <a:off x="2377" y="2663"/>
              <a:ext cx="136" cy="127"/>
              <a:chOff x="431" y="572"/>
              <a:chExt cx="317" cy="283"/>
            </a:xfrm>
          </p:grpSpPr>
          <p:sp>
            <p:nvSpPr>
              <p:cNvPr id="27693" name="Line 34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94" name="Line 35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27687" name="Line 38"/>
          <p:cNvSpPr>
            <a:spLocks noChangeShapeType="1"/>
          </p:cNvSpPr>
          <p:nvPr/>
        </p:nvSpPr>
        <p:spPr bwMode="auto">
          <a:xfrm>
            <a:off x="941388" y="4232275"/>
            <a:ext cx="3076575" cy="0"/>
          </a:xfrm>
          <a:prstGeom prst="line">
            <a:avLst/>
          </a:prstGeom>
          <a:noFill/>
          <a:ln w="76200">
            <a:solidFill>
              <a:schemeClr val="tx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7688" name="Line 39"/>
          <p:cNvSpPr>
            <a:spLocks noChangeShapeType="1"/>
          </p:cNvSpPr>
          <p:nvPr/>
        </p:nvSpPr>
        <p:spPr bwMode="auto">
          <a:xfrm>
            <a:off x="941388" y="5734050"/>
            <a:ext cx="3087687" cy="0"/>
          </a:xfrm>
          <a:prstGeom prst="line">
            <a:avLst/>
          </a:prstGeom>
          <a:noFill/>
          <a:ln w="76200">
            <a:solidFill>
              <a:schemeClr val="tx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7685" name="Line 41"/>
          <p:cNvSpPr>
            <a:spLocks noChangeShapeType="1"/>
          </p:cNvSpPr>
          <p:nvPr/>
        </p:nvSpPr>
        <p:spPr bwMode="auto">
          <a:xfrm>
            <a:off x="977900" y="4184650"/>
            <a:ext cx="0" cy="159385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7686" name="Line 42"/>
          <p:cNvSpPr>
            <a:spLocks noChangeShapeType="1"/>
          </p:cNvSpPr>
          <p:nvPr/>
        </p:nvSpPr>
        <p:spPr bwMode="auto">
          <a:xfrm>
            <a:off x="3990975" y="4184650"/>
            <a:ext cx="0" cy="159385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2" name="Group 43"/>
          <p:cNvGrpSpPr/>
          <p:nvPr/>
        </p:nvGrpSpPr>
        <p:grpSpPr bwMode="auto">
          <a:xfrm>
            <a:off x="5795963" y="4005263"/>
            <a:ext cx="1944687" cy="1800225"/>
            <a:chOff x="3651" y="2523"/>
            <a:chExt cx="1225" cy="1134"/>
          </a:xfrm>
        </p:grpSpPr>
        <p:grpSp>
          <p:nvGrpSpPr>
            <p:cNvPr id="27671" name="Group 44"/>
            <p:cNvGrpSpPr/>
            <p:nvPr/>
          </p:nvGrpSpPr>
          <p:grpSpPr bwMode="auto">
            <a:xfrm flipH="1">
              <a:off x="4731" y="2523"/>
              <a:ext cx="145" cy="136"/>
              <a:chOff x="431" y="572"/>
              <a:chExt cx="317" cy="283"/>
            </a:xfrm>
          </p:grpSpPr>
          <p:sp>
            <p:nvSpPr>
              <p:cNvPr id="27681" name="Line 45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82" name="Line 46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72" name="Group 47"/>
            <p:cNvGrpSpPr/>
            <p:nvPr/>
          </p:nvGrpSpPr>
          <p:grpSpPr bwMode="auto">
            <a:xfrm>
              <a:off x="3660" y="2523"/>
              <a:ext cx="127" cy="136"/>
              <a:chOff x="431" y="572"/>
              <a:chExt cx="317" cy="283"/>
            </a:xfrm>
          </p:grpSpPr>
          <p:sp>
            <p:nvSpPr>
              <p:cNvPr id="27679" name="Line 48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73" name="Group 50"/>
            <p:cNvGrpSpPr/>
            <p:nvPr/>
          </p:nvGrpSpPr>
          <p:grpSpPr bwMode="auto">
            <a:xfrm flipH="1" flipV="1">
              <a:off x="4731" y="3520"/>
              <a:ext cx="145" cy="137"/>
              <a:chOff x="431" y="572"/>
              <a:chExt cx="317" cy="283"/>
            </a:xfrm>
          </p:grpSpPr>
          <p:sp>
            <p:nvSpPr>
              <p:cNvPr id="27677" name="Line 51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8" name="Line 52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74" name="Group 53"/>
            <p:cNvGrpSpPr/>
            <p:nvPr/>
          </p:nvGrpSpPr>
          <p:grpSpPr bwMode="auto">
            <a:xfrm flipV="1">
              <a:off x="3651" y="3521"/>
              <a:ext cx="136" cy="136"/>
              <a:chOff x="431" y="572"/>
              <a:chExt cx="317" cy="283"/>
            </a:xfrm>
          </p:grpSpPr>
          <p:sp>
            <p:nvSpPr>
              <p:cNvPr id="27675" name="Line 54"/>
              <p:cNvSpPr>
                <a:spLocks noChangeShapeType="1"/>
              </p:cNvSpPr>
              <p:nvPr/>
            </p:nvSpPr>
            <p:spPr bwMode="auto">
              <a:xfrm>
                <a:off x="748" y="572"/>
                <a:ext cx="0" cy="283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6" name="Line 55"/>
              <p:cNvSpPr>
                <a:spLocks noChangeShapeType="1"/>
              </p:cNvSpPr>
              <p:nvPr/>
            </p:nvSpPr>
            <p:spPr bwMode="auto">
              <a:xfrm>
                <a:off x="431" y="845"/>
                <a:ext cx="317" cy="0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miter lim="800000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37950" name="AutoShape 62"/>
          <p:cNvSpPr>
            <a:spLocks noChangeArrowheads="1"/>
          </p:cNvSpPr>
          <p:nvPr/>
        </p:nvSpPr>
        <p:spPr bwMode="auto">
          <a:xfrm>
            <a:off x="1835150" y="6526213"/>
            <a:ext cx="287338" cy="287337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951" name="Oval 63"/>
          <p:cNvSpPr>
            <a:spLocks noChangeArrowheads="1"/>
          </p:cNvSpPr>
          <p:nvPr/>
        </p:nvSpPr>
        <p:spPr bwMode="auto">
          <a:xfrm>
            <a:off x="1474788" y="6597650"/>
            <a:ext cx="215900" cy="2159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952" name="Rectangle 64"/>
          <p:cNvSpPr>
            <a:spLocks noChangeArrowheads="1"/>
          </p:cNvSpPr>
          <p:nvPr/>
        </p:nvSpPr>
        <p:spPr bwMode="auto">
          <a:xfrm>
            <a:off x="2266950" y="6597650"/>
            <a:ext cx="360363" cy="2159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953" name="Rectangle 65"/>
          <p:cNvSpPr>
            <a:spLocks noChangeArrowheads="1"/>
          </p:cNvSpPr>
          <p:nvPr/>
        </p:nvSpPr>
        <p:spPr bwMode="auto">
          <a:xfrm>
            <a:off x="2771775" y="6597650"/>
            <a:ext cx="215900" cy="215900"/>
          </a:xfrm>
          <a:prstGeom prst="rect">
            <a:avLst/>
          </a:prstGeom>
          <a:solidFill>
            <a:srgbClr val="00CCFF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9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5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79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5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79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5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79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53"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37894" grpId="0" animBg="1"/>
      <p:bldP spid="37895" grpId="0" animBg="1"/>
      <p:bldP spid="37896" grpId="0"/>
      <p:bldP spid="37897" grpId="0"/>
      <p:bldP spid="37898" grpId="0" animBg="1"/>
      <p:bldP spid="37898" grpId="1" animBg="1"/>
      <p:bldP spid="37900" grpId="0"/>
      <p:bldP spid="27704" grpId="0" animBg="1"/>
      <p:bldP spid="27705" grpId="0" animBg="1"/>
      <p:bldP spid="27706" grpId="0" animBg="1"/>
      <p:bldP spid="37910" grpId="0"/>
      <p:bldP spid="27687" grpId="0" animBg="1"/>
      <p:bldP spid="27688" grpId="0" animBg="1"/>
      <p:bldP spid="27685" grpId="0" animBg="1"/>
      <p:bldP spid="276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6363" y="1193800"/>
            <a:ext cx="2978150" cy="1216025"/>
          </a:xfrm>
        </p:spPr>
        <p:txBody>
          <a:bodyPr rtlCol="0">
            <a:normAutofit fontScale="90000"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b="1" smtClean="0">
                <a:solidFill>
                  <a:srgbClr val="0066FF"/>
                </a:solidFill>
              </a:rPr>
              <a:t>平行四边形</a:t>
            </a:r>
            <a:endParaRPr lang="zh-CN" altLang="en-US" b="1" smtClean="0">
              <a:solidFill>
                <a:srgbClr val="0066FF"/>
              </a:solidFill>
            </a:endParaRPr>
          </a:p>
        </p:txBody>
      </p:sp>
      <p:sp>
        <p:nvSpPr>
          <p:cNvPr id="28674" name="AutoShape 4"/>
          <p:cNvSpPr>
            <a:spLocks noChangeArrowheads="1"/>
          </p:cNvSpPr>
          <p:nvPr/>
        </p:nvSpPr>
        <p:spPr bwMode="auto">
          <a:xfrm>
            <a:off x="1239838" y="2381250"/>
            <a:ext cx="5411787" cy="2479675"/>
          </a:xfrm>
          <a:prstGeom prst="parallelogram">
            <a:avLst>
              <a:gd name="adj" fmla="val 54561"/>
            </a:avLst>
          </a:prstGeom>
          <a:solidFill>
            <a:srgbClr val="FFCC99"/>
          </a:solidFill>
          <a:ln w="635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178175" y="2974975"/>
            <a:ext cx="247332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latin typeface="Tahoma" pitchFamily="34" charset="0"/>
                <a:ea typeface="楷体_GB2312" pitchFamily="49" charset="-122"/>
              </a:rPr>
              <a:t>对边相等</a:t>
            </a:r>
            <a:endParaRPr kumimoji="1" lang="zh-CN" altLang="en-US" sz="3600" b="1" dirty="0">
              <a:latin typeface="Tahoma" pitchFamily="34" charset="0"/>
              <a:ea typeface="楷体_GB2312" pitchFamily="49" charset="-122"/>
            </a:endParaRPr>
          </a:p>
          <a:p>
            <a:r>
              <a:rPr kumimoji="1" lang="zh-CN" altLang="en-US" sz="3600" b="1" dirty="0">
                <a:latin typeface="Tahoma" pitchFamily="34" charset="0"/>
                <a:ea typeface="楷体_GB2312" pitchFamily="49" charset="-122"/>
              </a:rPr>
              <a:t>四个角</a:t>
            </a:r>
            <a:endParaRPr kumimoji="1" lang="zh-CN" altLang="en-US" sz="3600" b="1" dirty="0">
              <a:latin typeface="Tahoma" pitchFamily="34" charset="0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55776" y="2348880"/>
            <a:ext cx="41764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87624" y="4869160"/>
            <a:ext cx="41764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292080" y="2348880"/>
            <a:ext cx="1368152" cy="252028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259632" y="2348880"/>
            <a:ext cx="1368152" cy="252028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Kingsoft Office WPP</Application>
  <PresentationFormat>全屏显示(4:3)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平行四边形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user</cp:lastModifiedBy>
  <cp:revision>25</cp:revision>
  <dcterms:created xsi:type="dcterms:W3CDTF">2016-03-14T06:47:00Z</dcterms:created>
  <dcterms:modified xsi:type="dcterms:W3CDTF">2016-03-14T07:26:47Z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