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77" r:id="rId10"/>
    <p:sldId id="279" r:id="rId11"/>
    <p:sldId id="278" r:id="rId12"/>
    <p:sldId id="280" r:id="rId13"/>
    <p:sldId id="269" r:id="rId14"/>
    <p:sldId id="281" r:id="rId15"/>
    <p:sldId id="282" r:id="rId16"/>
    <p:sldId id="283" r:id="rId17"/>
    <p:sldId id="273" r:id="rId18"/>
    <p:sldId id="275" r:id="rId19"/>
    <p:sldId id="276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WordArt 2"/>
          <p:cNvSpPr>
            <a:spLocks noTextEdit="1"/>
          </p:cNvSpPr>
          <p:nvPr/>
        </p:nvSpPr>
        <p:spPr>
          <a:xfrm>
            <a:off x="144463" y="3571875"/>
            <a:ext cx="8785225" cy="719138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1107086"/>
              </a:avLst>
            </a:prstTxWarp>
            <a:normAutofit/>
          </a:bodyPr>
          <a:p>
            <a:pPr algn="ctr" eaLnBrk="0" hangingPunct="0"/>
            <a:r>
              <a:rPr lang="zh-CN" altLang="en-US" sz="72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Lesson1 How are you?</a:t>
            </a:r>
            <a:endParaRPr lang="zh-CN" altLang="en-US" sz="72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43042" y="1857364"/>
            <a:ext cx="564360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Unit 1 Hello Again!</a:t>
            </a:r>
            <a:endParaRPr kumimoji="0" lang="zh-CN" altLang="en-US" sz="5400" b="1" i="0" u="none" strike="noStrike" kern="1200" cap="none" spc="0" normalizeH="0" baseline="0" noProof="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05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1357298"/>
            <a:ext cx="443255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all" spc="0" normalizeH="0" baseline="0" noProof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Let’s act</a:t>
            </a:r>
            <a:r>
              <a:rPr kumimoji="0" lang="zh-CN" altLang="en-US" sz="5400" b="1" i="0" u="none" strike="noStrike" kern="1200" cap="all" spc="0" normalizeH="0" baseline="0" noProof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！</a:t>
            </a:r>
            <a:endParaRPr kumimoji="0" lang="zh-CN" altLang="en-US" sz="5400" b="1" i="0" u="none" strike="noStrike" kern="1200" cap="all" spc="0" normalizeH="0" baseline="0" noProof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85750" y="2357438"/>
            <a:ext cx="2857500" cy="1643063"/>
          </a:xfrm>
          <a:prstGeom prst="wedgeRoundRectCallout">
            <a:avLst>
              <a:gd name="adj1" fmla="val 29985"/>
              <a:gd name="adj2" fmla="val 70226"/>
              <a:gd name="adj3" fmla="val 1666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What’s your name?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1268" name="Picture 3" descr="C:\Users\lenovo\Desktop\2011012514024924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5875" y="4000500"/>
            <a:ext cx="2438400" cy="243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Picture 4" descr="C:\Users\lenovo\Desktop\png21418807111949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63" y="4357688"/>
            <a:ext cx="2108200" cy="210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标注 5"/>
          <p:cNvSpPr/>
          <p:nvPr/>
        </p:nvSpPr>
        <p:spPr>
          <a:xfrm>
            <a:off x="5500688" y="2214563"/>
            <a:ext cx="2857500" cy="1643063"/>
          </a:xfrm>
          <a:prstGeom prst="wedgeRoundRectCallout">
            <a:avLst>
              <a:gd name="adj1" fmla="val 29985"/>
              <a:gd name="adj2" fmla="val 70226"/>
              <a:gd name="adj3" fmla="val 1666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 name is Lily.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15008" y="5429264"/>
            <a:ext cx="137730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Lily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1357298"/>
            <a:ext cx="443255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all" spc="0" normalizeH="0" baseline="0" noProof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Let’s act</a:t>
            </a:r>
            <a:r>
              <a:rPr kumimoji="0" lang="zh-CN" altLang="en-US" sz="5400" b="1" i="0" u="none" strike="noStrike" kern="1200" cap="all" spc="0" normalizeH="0" baseline="0" noProof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！</a:t>
            </a:r>
            <a:endParaRPr kumimoji="0" lang="zh-CN" altLang="en-US" sz="5400" b="1" i="0" u="none" strike="noStrike" kern="1200" cap="all" spc="0" normalizeH="0" baseline="0" noProof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85750" y="2357438"/>
            <a:ext cx="2857500" cy="1643063"/>
          </a:xfrm>
          <a:prstGeom prst="wedgeRoundRectCallout">
            <a:avLst>
              <a:gd name="adj1" fmla="val 29985"/>
              <a:gd name="adj2" fmla="val 70226"/>
              <a:gd name="adj3" fmla="val 1666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are you?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2292" name="Picture 3" descr="C:\Users\lenovo\Desktop\2011012514024924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5875" y="4000500"/>
            <a:ext cx="2438400" cy="243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Picture 4" descr="C:\Users\lenovo\Desktop\png21418807111949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63" y="4357688"/>
            <a:ext cx="2108200" cy="210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标注 5"/>
          <p:cNvSpPr/>
          <p:nvPr/>
        </p:nvSpPr>
        <p:spPr>
          <a:xfrm>
            <a:off x="5500688" y="2214563"/>
            <a:ext cx="2857500" cy="1643063"/>
          </a:xfrm>
          <a:prstGeom prst="wedgeRoundRectCallout">
            <a:avLst>
              <a:gd name="adj1" fmla="val 29985"/>
              <a:gd name="adj2" fmla="val 70226"/>
              <a:gd name="adj3" fmla="val 1666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Fine, thanks.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15008" y="5429264"/>
            <a:ext cx="137730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Lily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857224" y="1571612"/>
            <a:ext cx="7152535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After a new teacher,</a:t>
            </a:r>
            <a:endParaRPr kumimoji="0" lang="en-US" altLang="zh-CN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they have a new friend!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57290" y="3857628"/>
            <a:ext cx="623690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Read “A new friend”</a:t>
            </a:r>
            <a:endParaRPr kumimoji="0" lang="zh-CN" altLang="en-US" sz="54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88" y="4929188"/>
            <a:ext cx="65722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学习对话并熟练说出！</a:t>
            </a:r>
            <a:endParaRPr kumimoji="0" lang="zh-CN" altLang="en-US" sz="3600" b="1" kern="1200" cap="none" spc="0" normalizeH="0" baseline="0" noProof="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571736" y="0"/>
            <a:ext cx="33560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Let’s learn!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 txBox="1"/>
          <p:nvPr/>
        </p:nvSpPr>
        <p:spPr>
          <a:xfrm>
            <a:off x="1214438" y="1571625"/>
            <a:ext cx="6138862" cy="7175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zh-CN" altLang="zh-CN" sz="4400" dirty="0">
                <a:solidFill>
                  <a:srgbClr val="0000CC"/>
                </a:solidFill>
                <a:latin typeface="Comic Sans MS" panose="030F0702030302020204" pitchFamily="66" charset="0"/>
              </a:rPr>
              <a:t>中西方文化差别之姓名</a:t>
            </a:r>
            <a:br>
              <a:rPr lang="zh-CN" altLang="zh-CN" sz="4400" dirty="0">
                <a:solidFill>
                  <a:srgbClr val="0000CC"/>
                </a:solidFill>
                <a:latin typeface="Comic Sans MS" panose="030F0702030302020204" pitchFamily="66" charset="0"/>
              </a:rPr>
            </a:br>
            <a:endParaRPr lang="zh-CN" altLang="zh-CN" sz="4400" dirty="0">
              <a:solidFill>
                <a:srgbClr val="0000CC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1188" y="2928938"/>
            <a:ext cx="7543800" cy="3429000"/>
          </a:xfrm>
          <a:prstGeom prst="rect">
            <a:avLst/>
          </a:prstGeom>
        </p:spPr>
        <p:txBody>
          <a:bodyPr/>
          <a:lstStyle/>
          <a:p>
            <a:pPr marL="342900" marR="0" indent="-342900" defTabSz="914400" eaLnBrk="0" hangingPunct="0">
              <a:lnSpc>
                <a:spcPct val="8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kern="1200" cap="none" spc="0" normalizeH="0" baseline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    </a:t>
            </a:r>
            <a:r>
              <a:rPr kumimoji="0" lang="zh-CN" altLang="en-US" sz="4400" kern="1200" cap="none" spc="0" normalizeH="0" baseline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+mn-ea"/>
                <a:cs typeface="+mn-cs"/>
              </a:rPr>
              <a:t>    </a:t>
            </a:r>
            <a:r>
              <a:rPr kumimoji="0" lang="zh-CN" altLang="en-US" sz="4400" b="1" kern="1200" cap="none" spc="0" normalizeH="0" baseline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+mn-ea"/>
                <a:cs typeface="+mn-cs"/>
              </a:rPr>
              <a:t>姓             名 </a:t>
            </a:r>
            <a:r>
              <a:rPr kumimoji="0" lang="zh-CN" altLang="en-US" sz="3200" b="1" kern="1200" cap="none" spc="0" normalizeH="0" baseline="0" noProof="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   </a:t>
            </a:r>
            <a:endParaRPr kumimoji="0" lang="zh-CN" altLang="en-US" sz="3200" b="1" kern="1200" cap="none" spc="0" normalizeH="0" baseline="0" noProof="0" dirty="0">
              <a:solidFill>
                <a:schemeClr val="tx2">
                  <a:lumMod val="60000"/>
                  <a:lumOff val="40000"/>
                </a:schemeClr>
              </a:solidFill>
              <a:latin typeface="华文新魏" pitchFamily="2" charset="-122"/>
              <a:ea typeface="华文新魏" pitchFamily="2" charset="-122"/>
              <a:cs typeface="+mn-cs"/>
            </a:endParaRPr>
          </a:p>
          <a:p>
            <a:pPr marL="342900" marR="0" indent="-342900" defTabSz="914400" eaLnBrk="0" hangingPunct="0">
              <a:lnSpc>
                <a:spcPct val="8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FF99FF"/>
                </a:solidFill>
                <a:latin typeface="华文新魏" pitchFamily="2" charset="-122"/>
                <a:ea typeface="华文新魏" pitchFamily="2" charset="-122"/>
                <a:cs typeface="+mn-cs"/>
              </a:rPr>
              <a:t>       </a:t>
            </a:r>
            <a:r>
              <a:rPr kumimoji="0" lang="zh-CN" altLang="en-US" sz="3200" b="1" kern="1200" cap="none" spc="0" normalizeH="0" baseline="0" noProof="0" dirty="0" smtClean="0">
                <a:solidFill>
                  <a:srgbClr val="FF99FF"/>
                </a:solidFill>
                <a:latin typeface="华文新魏" pitchFamily="2" charset="-122"/>
                <a:ea typeface="华文新魏" pitchFamily="2" charset="-122"/>
                <a:cs typeface="+mn-cs"/>
              </a:rPr>
              <a:t>        </a:t>
            </a:r>
            <a:r>
              <a:rPr kumimoji="0" lang="zh-CN" altLang="en-US" sz="4400" b="1" kern="1200" cap="none" spc="0" normalizeH="0" baseline="0" noProof="0" dirty="0" smtClean="0">
                <a:solidFill>
                  <a:srgbClr val="006600"/>
                </a:solidFill>
                <a:latin typeface="华文新魏" pitchFamily="2" charset="-122"/>
                <a:ea typeface="华文新魏" pitchFamily="2" charset="-122"/>
                <a:cs typeface="+mn-cs"/>
              </a:rPr>
              <a:t>孙 </a:t>
            </a:r>
            <a:r>
              <a:rPr kumimoji="0" lang="zh-CN" altLang="en-US" sz="4400" b="1" kern="1200" cap="none" spc="0" normalizeH="0" baseline="0" noProof="0" dirty="0" smtClean="0">
                <a:solidFill>
                  <a:srgbClr val="FF99FF"/>
                </a:solidFill>
                <a:latin typeface="华文新魏" pitchFamily="2" charset="-122"/>
                <a:ea typeface="华文新魏" pitchFamily="2" charset="-122"/>
                <a:cs typeface="+mn-cs"/>
              </a:rPr>
              <a:t>                          </a:t>
            </a:r>
            <a:r>
              <a:rPr kumimoji="0" lang="zh-CN" altLang="en-US" sz="4400" b="1" kern="1200" cap="none" spc="0" normalizeH="0" baseline="0" noProof="0" dirty="0" smtClean="0">
                <a:solidFill>
                  <a:srgbClr val="006600"/>
                </a:solidFill>
                <a:latin typeface="华文新魏" pitchFamily="2" charset="-122"/>
                <a:ea typeface="华文新魏" pitchFamily="2" charset="-122"/>
                <a:cs typeface="+mn-cs"/>
              </a:rPr>
              <a:t>雨</a:t>
            </a:r>
            <a:r>
              <a:rPr kumimoji="0" lang="zh-CN" altLang="en-US" sz="4400" kern="1200" cap="none" spc="0" normalizeH="0" baseline="0" noProof="0" dirty="0" smtClean="0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  <a:cs typeface="+mn-cs"/>
              </a:rPr>
              <a:t> </a:t>
            </a:r>
            <a:endParaRPr kumimoji="0" lang="zh-CN" altLang="en-US" sz="4400" kern="1200" cap="none" spc="0" normalizeH="0" baseline="0" noProof="0" dirty="0">
              <a:solidFill>
                <a:srgbClr val="0000FF"/>
              </a:solidFill>
              <a:latin typeface="华文新魏" pitchFamily="2" charset="-122"/>
              <a:ea typeface="华文新魏" pitchFamily="2" charset="-122"/>
              <a:cs typeface="+mn-cs"/>
            </a:endParaRPr>
          </a:p>
          <a:p>
            <a:pPr marL="342900" marR="0" indent="-342900" defTabSz="914400" eaLnBrk="0" hangingPunct="0">
              <a:lnSpc>
                <a:spcPct val="8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kumimoji="0" lang="zh-CN" altLang="en-US" sz="4400" kern="1200" cap="none" spc="0" normalizeH="0" baseline="0" noProof="0" dirty="0">
              <a:solidFill>
                <a:srgbClr val="FF6600"/>
              </a:solidFill>
              <a:latin typeface="+mn-lt"/>
              <a:ea typeface="+mn-ea"/>
              <a:cs typeface="+mn-cs"/>
            </a:endParaRPr>
          </a:p>
          <a:p>
            <a:pPr marL="342900" marR="0" indent="-342900" defTabSz="914400" eaLnBrk="0" hangingPunct="0">
              <a:lnSpc>
                <a:spcPct val="8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kern="1200" cap="none" spc="0" normalizeH="0" baseline="0" noProof="0" dirty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    Given Name             </a:t>
            </a:r>
            <a:r>
              <a:rPr kumimoji="0" lang="zh-CN" altLang="en-US" sz="3200" kern="1200" cap="none" spc="0" normalizeH="0" baseline="0" noProof="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       Family </a:t>
            </a:r>
            <a:r>
              <a:rPr kumimoji="0" lang="zh-CN" altLang="en-US" sz="3200" kern="1200" cap="none" spc="0" normalizeH="0" baseline="0" noProof="0" dirty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Name</a:t>
            </a:r>
            <a:endParaRPr kumimoji="0" lang="zh-CN" altLang="en-US" sz="3200" kern="1200" cap="none" spc="0" normalizeH="0" baseline="0" noProof="0" dirty="0">
              <a:solidFill>
                <a:schemeClr val="accent3">
                  <a:lumMod val="50000"/>
                </a:schemeClr>
              </a:solidFill>
              <a:latin typeface="华文新魏" pitchFamily="2" charset="-122"/>
              <a:ea typeface="华文新魏" pitchFamily="2" charset="-122"/>
              <a:cs typeface="+mn-cs"/>
            </a:endParaRPr>
          </a:p>
          <a:p>
            <a:pPr marL="342900" marR="0" indent="-342900" defTabSz="914400" eaLnBrk="0" hangingPunct="0">
              <a:lnSpc>
                <a:spcPct val="8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3200" kern="1200" cap="none" spc="0" normalizeH="0" baseline="0" noProof="0" dirty="0">
                <a:solidFill>
                  <a:srgbClr val="FF6600"/>
                </a:solidFill>
                <a:latin typeface="华文新魏" pitchFamily="2" charset="-122"/>
                <a:ea typeface="华文新魏" pitchFamily="2" charset="-122"/>
                <a:cs typeface="+mn-cs"/>
              </a:rPr>
              <a:t>      </a:t>
            </a:r>
            <a:r>
              <a:rPr kumimoji="0" lang="zh-CN" altLang="en-US" sz="3200" kern="1200" cap="none" spc="0" normalizeH="0" baseline="0" noProof="0" dirty="0" smtClean="0">
                <a:solidFill>
                  <a:srgbClr val="FF6600"/>
                </a:solidFill>
                <a:latin typeface="华文新魏" pitchFamily="2" charset="-122"/>
                <a:ea typeface="华文新魏" pitchFamily="2" charset="-122"/>
                <a:cs typeface="+mn-cs"/>
              </a:rPr>
              <a:t>        </a:t>
            </a:r>
            <a:r>
              <a:rPr kumimoji="0" lang="zh-CN" altLang="en-US" sz="3600" kern="1200" cap="none" spc="0" normalizeH="0" baseline="0" noProof="0" dirty="0" smtClean="0">
                <a:solidFill>
                  <a:srgbClr val="0000CC"/>
                </a:solidFill>
                <a:latin typeface="Comic Sans MS" panose="030F0702030302020204" pitchFamily="66" charset="0"/>
                <a:ea typeface="华文新魏" pitchFamily="2" charset="-122"/>
                <a:cs typeface="+mn-cs"/>
              </a:rPr>
              <a:t>Freda                      </a:t>
            </a:r>
            <a:r>
              <a:rPr kumimoji="0" lang="en-US" altLang="zh-CN" sz="3600" kern="1200" cap="none" spc="0" normalizeH="0" baseline="0" noProof="0" dirty="0">
                <a:solidFill>
                  <a:srgbClr val="0000CC"/>
                </a:solidFill>
                <a:latin typeface="Comic Sans MS" panose="030F0702030302020204" pitchFamily="66" charset="0"/>
                <a:ea typeface="华文新魏" pitchFamily="2" charset="-122"/>
                <a:cs typeface="+mn-cs"/>
              </a:rPr>
              <a:t>Sun</a:t>
            </a:r>
            <a:endParaRPr kumimoji="0" lang="zh-CN" altLang="en-US" sz="3600" kern="1200" cap="none" spc="0" normalizeH="0" baseline="0" noProof="0" dirty="0">
              <a:solidFill>
                <a:srgbClr val="FF99FF"/>
              </a:solidFill>
              <a:latin typeface="Comic Sans MS" panose="030F0702030302020204" pitchFamily="66" charset="0"/>
              <a:ea typeface="华文新魏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209800" y="1676400"/>
            <a:ext cx="5943600" cy="914400"/>
          </a:xfrm>
          <a:prstGeom prst="rect">
            <a:avLst/>
          </a:prstGeom>
        </p:spPr>
        <p:txBody>
          <a:bodyPr/>
          <a:lstStyle/>
          <a:p>
            <a:pPr marR="0" algn="ctr" defTabSz="914400" eaLnBrk="0" hangingPunct="0">
              <a:buClrTx/>
              <a:buSzTx/>
              <a:buFontTx/>
              <a:buNone/>
              <a:defRPr/>
            </a:pPr>
            <a:r>
              <a:rPr kumimoji="0" lang="zh-CN" altLang="zh-CN" sz="4400" kern="1200" cap="none" spc="0" normalizeH="0" baseline="0" noProof="0" dirty="0">
                <a:solidFill>
                  <a:srgbClr val="00CC00"/>
                </a:solidFill>
                <a:latin typeface="+mj-lt"/>
                <a:ea typeface="+mj-ea"/>
                <a:cs typeface="+mj-cs"/>
              </a:rPr>
              <a:t>How are you?</a:t>
            </a:r>
            <a:endParaRPr kumimoji="0" lang="zh-CN" altLang="zh-CN" sz="4400" kern="1200" cap="none" spc="0" normalizeH="0" baseline="0" noProof="0" dirty="0">
              <a:solidFill>
                <a:srgbClr val="00CC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714875" y="5000625"/>
            <a:ext cx="3810000" cy="830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zh-CN" sz="4800" kern="1200" cap="none" spc="0" normalizeH="0" baseline="0" noProof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And you?</a:t>
            </a:r>
            <a:endParaRPr kumimoji="0" lang="zh-CN" altLang="zh-CN" sz="4800" kern="1200" cap="none" spc="0" normalizeH="0" baseline="0" noProof="0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4"/>
          <p:cNvSpPr txBox="1"/>
          <p:nvPr/>
        </p:nvSpPr>
        <p:spPr>
          <a:xfrm>
            <a:off x="2714625" y="2786063"/>
            <a:ext cx="5181600" cy="20574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>
              <a:lnSpc>
                <a:spcPct val="90000"/>
              </a:lnSpc>
              <a:buFont typeface="Wingdings" panose="05000000000000000000" pitchFamily="2" charset="2"/>
              <a:buNone/>
            </a:pPr>
            <a:endParaRPr lang="zh-CN" altLang="zh-CN" dirty="0"/>
          </a:p>
          <a:p>
            <a:pPr marL="342900" lvl="0" indent="-342900">
              <a:lnSpc>
                <a:spcPct val="90000"/>
              </a:lnSpc>
              <a:buChar char="•"/>
            </a:pPr>
            <a:r>
              <a:rPr lang="zh-CN" altLang="zh-CN" sz="4400" dirty="0">
                <a:solidFill>
                  <a:srgbClr val="990000"/>
                </a:solidFill>
                <a:latin typeface="Comic Sans MS" panose="030F0702030302020204" pitchFamily="66" charset="0"/>
              </a:rPr>
              <a:t>Just so-so.</a:t>
            </a:r>
            <a:r>
              <a:rPr lang="zh-CN" altLang="en-US" sz="4400" dirty="0">
                <a:solidFill>
                  <a:srgbClr val="990000"/>
                </a:solidFill>
                <a:latin typeface="Comic Sans MS" panose="030F0702030302020204" pitchFamily="66" charset="0"/>
              </a:rPr>
              <a:t>一般般</a:t>
            </a:r>
            <a:endParaRPr lang="zh-CN" altLang="en-US" sz="4400" dirty="0">
              <a:solidFill>
                <a:srgbClr val="99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71736" y="0"/>
            <a:ext cx="33560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Let’s learn!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6" name="Picture 2" descr="C:\Users\lenovo\Desktop\20110125154308477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2857500"/>
            <a:ext cx="2438400" cy="2438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19200" y="1676400"/>
            <a:ext cx="6477000" cy="914400"/>
          </a:xfrm>
          <a:prstGeom prst="rect">
            <a:avLst/>
          </a:prstGeom>
        </p:spPr>
        <p:txBody>
          <a:bodyPr/>
          <a:lstStyle/>
          <a:p>
            <a:pPr marR="0" algn="ctr" defTabSz="914400" eaLnBrk="0" hangingPunct="0">
              <a:buClrTx/>
              <a:buSzTx/>
              <a:buFontTx/>
              <a:buNone/>
              <a:defRPr/>
            </a:pPr>
            <a:r>
              <a:rPr kumimoji="0" lang="zh-CN" altLang="zh-CN" sz="4800" kern="1200" cap="none" spc="0" normalizeH="0" baseline="0" noProof="0" dirty="0">
                <a:solidFill>
                  <a:srgbClr val="00CC00"/>
                </a:solidFill>
                <a:latin typeface="Comic Sans MS" panose="030F0702030302020204" pitchFamily="66" charset="0"/>
                <a:ea typeface="+mj-ea"/>
                <a:cs typeface="+mj-cs"/>
              </a:rPr>
              <a:t>How are you?</a:t>
            </a:r>
            <a:endParaRPr kumimoji="0" lang="zh-CN" altLang="zh-CN" sz="4800" kern="1200" cap="none" spc="0" normalizeH="0" baseline="0" noProof="0" dirty="0">
              <a:solidFill>
                <a:srgbClr val="00CC00"/>
              </a:solidFill>
              <a:latin typeface="Comic Sans MS" panose="030F0702030302020204" pitchFamily="66" charset="0"/>
              <a:ea typeface="+mj-ea"/>
              <a:cs typeface="+mj-cs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343400" y="4953000"/>
            <a:ext cx="3810000" cy="822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zh-CN" sz="4800" kern="1200" cap="none" spc="0" normalizeH="0" baseline="0" noProof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… And you?</a:t>
            </a:r>
            <a:endParaRPr kumimoji="0" lang="zh-CN" altLang="zh-CN" sz="4800" kern="1200" cap="none" spc="0" normalizeH="0" baseline="0" noProof="0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4191000" y="2819400"/>
            <a:ext cx="4343400" cy="1905000"/>
          </a:xfrm>
          <a:prstGeom prst="rect">
            <a:avLst/>
          </a:prstGeom>
        </p:spPr>
        <p:txBody>
          <a:bodyPr/>
          <a:lstStyle/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4800" kern="1200" cap="none" spc="0" normalizeH="0" baseline="0" noProof="0" dirty="0">
                <a:solidFill>
                  <a:srgbClr val="990000"/>
                </a:solidFill>
                <a:latin typeface="Comic Sans MS" panose="030F0702030302020204" pitchFamily="66" charset="0"/>
                <a:ea typeface="+mn-ea"/>
                <a:cs typeface="+mn-cs"/>
              </a:rPr>
              <a:t>Awful!</a:t>
            </a:r>
            <a:endParaRPr kumimoji="0" lang="zh-CN" altLang="zh-CN" sz="4800" kern="1200" cap="none" spc="0" normalizeH="0" baseline="0" noProof="0" dirty="0">
              <a:solidFill>
                <a:srgbClr val="990000"/>
              </a:solidFill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indent="-342900" defTabSz="914400" eaLnBrk="0" hangingPunct="0"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4800" kern="1200" cap="none" spc="0" normalizeH="0" baseline="0" noProof="0" dirty="0">
                <a:solidFill>
                  <a:srgbClr val="990000"/>
                </a:solidFill>
                <a:latin typeface="Comic Sans MS" panose="030F0702030302020204" pitchFamily="66" charset="0"/>
                <a:ea typeface="+mn-ea"/>
                <a:cs typeface="+mn-cs"/>
              </a:rPr>
              <a:t>Terrible!</a:t>
            </a:r>
            <a:r>
              <a:rPr kumimoji="0" lang="zh-CN" altLang="en-US" sz="4800" kern="1200" cap="none" spc="0" normalizeH="0" baseline="0" noProof="0" dirty="0">
                <a:solidFill>
                  <a:srgbClr val="990000"/>
                </a:solidFill>
                <a:latin typeface="Comic Sans MS" panose="030F0702030302020204" pitchFamily="66" charset="0"/>
                <a:ea typeface="+mn-ea"/>
                <a:cs typeface="+mn-cs"/>
              </a:rPr>
              <a:t>糟糕</a:t>
            </a:r>
            <a:endParaRPr kumimoji="0" lang="zh-CN" altLang="zh-CN" sz="4800" kern="1200" cap="none" spc="0" normalizeH="0" baseline="0" noProof="0" dirty="0">
              <a:solidFill>
                <a:srgbClr val="990000"/>
              </a:solidFill>
              <a:latin typeface="Comic Sans MS" panose="030F0702030302020204" pitchFamily="66" charset="0"/>
              <a:ea typeface="+mn-ea"/>
              <a:cs typeface="+mn-cs"/>
            </a:endParaRPr>
          </a:p>
        </p:txBody>
      </p:sp>
      <p:pic>
        <p:nvPicPr>
          <p:cNvPr id="16389" name="Picture 2" descr="C:\Users\lenovo\Desktop\20110125154308477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2857500"/>
            <a:ext cx="2438400" cy="243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2571736" y="0"/>
            <a:ext cx="33560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Let’s learn!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57158" y="1071546"/>
            <a:ext cx="365991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Let’s do it!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Picture 2" descr="c:\users\lenovo\appdata\roaming\360se6\User Data\temp\240493-1303260G616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5025" y="2714625"/>
            <a:ext cx="4498975" cy="300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8" name="Picture 4" descr="c:\users\lenovo\appdata\roaming\360se6\User Data\temp\77c6a7efce1b9d16d4edcc3bf1deb48f8c5464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889400">
            <a:off x="637683" y="2542662"/>
            <a:ext cx="2428892" cy="17925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990" name="Picture 6" descr="c:\users\lenovo\appdata\roaming\360se6\User Data\temp\24-110303160I856.jpg"/>
          <p:cNvPicPr>
            <a:picLocks noChangeAspect="1" noChangeArrowheads="1"/>
          </p:cNvPicPr>
          <p:nvPr/>
        </p:nvPicPr>
        <p:blipFill>
          <a:blip r:embed="rId3"/>
          <a:srcRect l="70379" b="7971"/>
          <a:stretch>
            <a:fillRect/>
          </a:stretch>
        </p:blipFill>
        <p:spPr bwMode="auto">
          <a:xfrm rot="1210178">
            <a:off x="2528682" y="2182020"/>
            <a:ext cx="1804041" cy="42148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云形标注 5"/>
          <p:cNvSpPr/>
          <p:nvPr/>
        </p:nvSpPr>
        <p:spPr>
          <a:xfrm>
            <a:off x="5357813" y="642938"/>
            <a:ext cx="3786188" cy="1643063"/>
          </a:xfrm>
          <a:prstGeom prst="cloudCallout">
            <a:avLst>
              <a:gd name="adj1" fmla="val 8691"/>
              <a:gd name="adj2" fmla="val 952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my friend. Her name is…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TextBox 3"/>
          <p:cNvSpPr txBox="1"/>
          <p:nvPr/>
        </p:nvSpPr>
        <p:spPr>
          <a:xfrm>
            <a:off x="1357313" y="3500438"/>
            <a:ext cx="7072312" cy="1446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 dirty="0">
                <a:latin typeface="Arial" panose="020B0604020202020204" pitchFamily="34" charset="0"/>
              </a:rPr>
              <a:t>Write an essay about your new friend!</a:t>
            </a:r>
            <a:endParaRPr lang="zh-CN" altLang="en-US" sz="4400" dirty="0"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4612" y="1785926"/>
            <a:ext cx="37240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Homework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048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143240" y="3143248"/>
            <a:ext cx="32624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See you !</a:t>
            </a:r>
            <a:endParaRPr kumimoji="0" lang="zh-CN" altLang="en-US" sz="5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4714876" y="3143248"/>
            <a:ext cx="161614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hello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5" name="Picture 5" descr="c:\users\lenovo\appdata\roaming\360se6\User Data\temp\Redocn_2013010918123343.jpg"/>
          <p:cNvPicPr>
            <a:picLocks noChangeAspect="1"/>
          </p:cNvPicPr>
          <p:nvPr/>
        </p:nvPicPr>
        <p:blipFill>
          <a:blip r:embed="rId1"/>
          <a:srcRect t="4518" b="4115"/>
          <a:stretch>
            <a:fillRect/>
          </a:stretch>
        </p:blipFill>
        <p:spPr>
          <a:xfrm>
            <a:off x="571500" y="1785938"/>
            <a:ext cx="2828925" cy="38655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1000100" y="2857496"/>
            <a:ext cx="236269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teacher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5" name="Picture 5" descr="c:\users\lenovo\appdata\roaming\360se6\User Data\temp\2457331_190115513000_2.jpg"/>
          <p:cNvPicPr>
            <a:picLocks noChangeAspect="1" noChangeArrowheads="1"/>
          </p:cNvPicPr>
          <p:nvPr/>
        </p:nvPicPr>
        <p:blipFill>
          <a:blip r:embed="rId1"/>
          <a:srcRect b="7539"/>
          <a:stretch>
            <a:fillRect/>
          </a:stretch>
        </p:blipFill>
        <p:spPr bwMode="auto">
          <a:xfrm>
            <a:off x="4071938" y="1928813"/>
            <a:ext cx="3884613" cy="4313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3428992" y="4429132"/>
            <a:ext cx="180850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name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3" name="Picture 5" descr="c:\users\lenovo\appdata\roaming\360se6\User Data\temp\4551717_190958099346_2.jpg"/>
          <p:cNvPicPr>
            <a:picLocks noChangeAspect="1"/>
          </p:cNvPicPr>
          <p:nvPr/>
        </p:nvPicPr>
        <p:blipFill>
          <a:blip r:embed="rId1"/>
          <a:srcRect b="49104"/>
          <a:stretch>
            <a:fillRect/>
          </a:stretch>
        </p:blipFill>
        <p:spPr>
          <a:xfrm>
            <a:off x="2357438" y="1714500"/>
            <a:ext cx="4110037" cy="27320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1428728" y="3143248"/>
            <a:ext cx="19127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friend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7" name="Picture 5" descr="c:\users\lenovo\appdata\roaming\360se6\User Data\temp\banner.jpg"/>
          <p:cNvPicPr>
            <a:picLocks noChangeAspect="1"/>
          </p:cNvPicPr>
          <p:nvPr/>
        </p:nvPicPr>
        <p:blipFill>
          <a:blip r:embed="rId1"/>
          <a:srcRect l="30592" r="34868"/>
          <a:stretch>
            <a:fillRect/>
          </a:stretch>
        </p:blipFill>
        <p:spPr>
          <a:xfrm>
            <a:off x="4857750" y="2071688"/>
            <a:ext cx="2500313" cy="3857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3428992" y="4786322"/>
            <a:ext cx="164019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pupil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1" name="Picture 5" descr="c:\users\lenovo\appdata\roaming\360se6\User Data\temp\t0121f1400cc1b3619b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7438" y="1785938"/>
            <a:ext cx="3810000" cy="2533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714612" y="1785926"/>
            <a:ext cx="33560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Let’s learn!</a:t>
            </a:r>
            <a:endParaRPr kumimoji="0" lang="zh-CN" altLang="en-US" sz="5400" b="1" i="0" u="none" strike="noStrike" kern="1200" cap="none" spc="0" normalizeH="0" baseline="0" noProof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57422" y="3071810"/>
            <a:ext cx="4329390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0" dirty="0">
                <a:ln w="11430"/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 new teacher</a:t>
            </a:r>
            <a:endParaRPr kumimoji="0" lang="en-US" altLang="zh-CN" sz="5400" b="1" i="0" u="none" strike="noStrike" kern="1200" cap="none" spc="0" normalizeH="0" baseline="0" noProof="0" dirty="0">
              <a:ln w="11430"/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54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6" name="TextBox 3"/>
          <p:cNvSpPr txBox="1"/>
          <p:nvPr/>
        </p:nvSpPr>
        <p:spPr>
          <a:xfrm>
            <a:off x="1857375" y="4572000"/>
            <a:ext cx="564356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b="1" dirty="0">
                <a:latin typeface="Arial" panose="020B0604020202020204" pitchFamily="34" charset="0"/>
              </a:rPr>
              <a:t>两人一组练习课文对话！</a:t>
            </a:r>
            <a:endParaRPr lang="en-US" altLang="zh-CN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1357298"/>
            <a:ext cx="443255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all" spc="0" normalizeH="0" baseline="0" noProof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Let’s act</a:t>
            </a:r>
            <a:r>
              <a:rPr kumimoji="0" lang="zh-CN" altLang="en-US" sz="5400" b="1" i="0" u="none" strike="noStrike" kern="1200" cap="all" spc="0" normalizeH="0" baseline="0" noProof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！</a:t>
            </a:r>
            <a:endParaRPr kumimoji="0" lang="zh-CN" altLang="en-US" sz="5400" b="1" i="0" u="none" strike="noStrike" kern="1200" cap="all" spc="0" normalizeH="0" baseline="0" noProof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1143000" y="3214688"/>
            <a:ext cx="2000250" cy="785813"/>
          </a:xfrm>
          <a:prstGeom prst="wedgeRoundRectCallout">
            <a:avLst>
              <a:gd name="adj1" fmla="val 29985"/>
              <a:gd name="adj2" fmla="val 70226"/>
              <a:gd name="adj3" fmla="val 1666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Hello!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9220" name="Picture 3" descr="C:\Users\lenovo\Desktop\2011012514024924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5875" y="4000500"/>
            <a:ext cx="2438400" cy="243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Picture 4" descr="C:\Users\lenovo\Desktop\png21418807111949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63" y="4357688"/>
            <a:ext cx="2108200" cy="210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标注 5"/>
          <p:cNvSpPr/>
          <p:nvPr/>
        </p:nvSpPr>
        <p:spPr>
          <a:xfrm>
            <a:off x="5429250" y="2500313"/>
            <a:ext cx="2857500" cy="1643063"/>
          </a:xfrm>
          <a:prstGeom prst="wedgeRoundRectCallout">
            <a:avLst>
              <a:gd name="adj1" fmla="val 29985"/>
              <a:gd name="adj2" fmla="val 70226"/>
              <a:gd name="adj3" fmla="val 1666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Hello!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1357298"/>
            <a:ext cx="443255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all" spc="0" normalizeH="0" baseline="0" noProof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Let’s act</a:t>
            </a:r>
            <a:r>
              <a:rPr kumimoji="0" lang="zh-CN" altLang="en-US" sz="5400" b="1" i="0" u="none" strike="noStrike" kern="1200" cap="all" spc="0" normalizeH="0" baseline="0" noProof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！</a:t>
            </a:r>
            <a:endParaRPr kumimoji="0" lang="zh-CN" altLang="en-US" sz="5400" b="1" i="0" u="none" strike="noStrike" kern="1200" cap="all" spc="0" normalizeH="0" baseline="0" noProof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85750" y="2357438"/>
            <a:ext cx="2857500" cy="1643063"/>
          </a:xfrm>
          <a:prstGeom prst="wedgeRoundRectCallout">
            <a:avLst>
              <a:gd name="adj1" fmla="val 29985"/>
              <a:gd name="adj2" fmla="val 70226"/>
              <a:gd name="adj3" fmla="val 1666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Nice to meet you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！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0244" name="Picture 3" descr="C:\Users\lenovo\Desktop\2011012514024924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5875" y="4000500"/>
            <a:ext cx="2438400" cy="243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4" descr="C:\Users\lenovo\Desktop\png21418807111949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63" y="4357688"/>
            <a:ext cx="2108200" cy="210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标注 5"/>
          <p:cNvSpPr/>
          <p:nvPr/>
        </p:nvSpPr>
        <p:spPr>
          <a:xfrm>
            <a:off x="5429250" y="2500313"/>
            <a:ext cx="2857500" cy="1643063"/>
          </a:xfrm>
          <a:prstGeom prst="wedgeRoundRectCallout">
            <a:avLst>
              <a:gd name="adj1" fmla="val 29985"/>
              <a:gd name="adj2" fmla="val 70226"/>
              <a:gd name="adj3" fmla="val 1666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Nice to meet you, too.</a:t>
            </a: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721</Words>
  <Application>WPS 演示</Application>
  <PresentationFormat>全屏显示(4:3)</PresentationFormat>
  <Paragraphs>93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Comic Sans MS</vt:lpstr>
      <vt:lpstr>华文新魏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Administrator</cp:lastModifiedBy>
  <cp:revision>23</cp:revision>
  <dcterms:created xsi:type="dcterms:W3CDTF">2015-03-18T13:27:34Z</dcterms:created>
  <dcterms:modified xsi:type="dcterms:W3CDTF">2017-12-26T05:28:43Z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