
<file path=[Content_Types].xml><?xml version="1.0" encoding="utf-8"?>
<Types xmlns="http://schemas.openxmlformats.org/package/2006/content-types">
  <Default Extension="jpeg" ContentType="image/jpeg"/>
  <Default Extension="png" ContentType="image/png"/>
  <Default Extension="gif" ContentType="image/gi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7" r:id="rId3"/>
    <p:sldId id="258" r:id="rId4"/>
    <p:sldId id="259" r:id="rId5"/>
    <p:sldId id="260" r:id="rId6"/>
    <p:sldId id="261" r:id="rId7"/>
    <p:sldId id="262" r:id="rId8"/>
    <p:sldId id="277" r:id="rId9"/>
    <p:sldId id="263" r:id="rId10"/>
    <p:sldId id="286" r:id="rId11"/>
    <p:sldId id="287" r:id="rId12"/>
    <p:sldId id="288" r:id="rId13"/>
    <p:sldId id="289" r:id="rId14"/>
    <p:sldId id="290" r:id="rId15"/>
    <p:sldId id="284" r:id="rId16"/>
    <p:sldId id="285" r:id="rId17"/>
    <p:sldId id="269" r:id="rId18"/>
    <p:sldId id="273" r:id="rId19"/>
    <p:sldId id="275" r:id="rId20"/>
    <p:sldId id="276" r:id="rId21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howGuides="1">
      <p:cViewPr varScale="1">
        <p:scale>
          <a:sx n="66" d="100"/>
          <a:sy n="66" d="100"/>
        </p:scale>
        <p:origin x="-150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4" Type="http://schemas.openxmlformats.org/officeDocument/2006/relationships/tableStyles" Target="tableStyles.xml"/><Relationship Id="rId23" Type="http://schemas.openxmlformats.org/officeDocument/2006/relationships/viewProps" Target="viewProps.xml"/><Relationship Id="rId22" Type="http://schemas.openxmlformats.org/officeDocument/2006/relationships/presProps" Target="presProps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3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9.GI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9.GI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9.GI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0.png"/></Relationships>
</file>

<file path=ppt/slides/_rels/slide17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14.jpeg"/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image" Target="../media/image11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8.jpeg"/><Relationship Id="rId1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9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050" name="WordArt 2"/>
          <p:cNvSpPr>
            <a:spLocks noChangeArrowheads="1" noChangeShapeType="1" noTextEdit="1"/>
          </p:cNvSpPr>
          <p:nvPr/>
        </p:nvSpPr>
        <p:spPr bwMode="auto">
          <a:xfrm>
            <a:off x="395288" y="3644900"/>
            <a:ext cx="8785225" cy="719138"/>
          </a:xfrm>
          <a:prstGeom prst="rect">
            <a:avLst/>
          </a:prstGeom>
        </p:spPr>
        <p:txBody>
          <a:bodyPr spcFirstLastPara="1" wrap="none" numCol="1" fromWordArt="1">
            <a:prstTxWarp prst="textArchUp">
              <a:avLst>
                <a:gd name="adj" fmla="val 10825204"/>
              </a:avLst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7200" b="1" i="0" u="none" strike="noStrike" kern="10" cap="none" spc="0" normalizeH="0" baseline="0" noProof="0" dirty="0">
                <a:ln w="9525">
                  <a:solidFill>
                    <a:srgbClr val="000000"/>
                  </a:solidFill>
                  <a:round/>
                </a:ln>
                <a:solidFill>
                  <a:schemeClr val="accent5">
                    <a:lumMod val="60000"/>
                    <a:lumOff val="40000"/>
                  </a:schemeClr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Lesson 2 Is This Your Pencil</a:t>
            </a:r>
            <a:r>
              <a:rPr kumimoji="0" lang="zh-CN" altLang="en-US" sz="7200" b="1" i="0" u="none" strike="noStrike" kern="10" cap="none" spc="0" normalizeH="0" baseline="0" noProof="0" dirty="0">
                <a:ln w="9525">
                  <a:solidFill>
                    <a:srgbClr val="000000"/>
                  </a:solidFill>
                  <a:round/>
                </a:ln>
                <a:solidFill>
                  <a:schemeClr val="accent5">
                    <a:lumMod val="60000"/>
                    <a:lumOff val="40000"/>
                  </a:schemeClr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？</a:t>
            </a:r>
            <a:endParaRPr kumimoji="0" lang="zh-CN" altLang="en-US" sz="7200" b="1" i="0" u="none" strike="noStrike" kern="10" cap="none" spc="0" normalizeH="0" baseline="0" noProof="0" dirty="0">
              <a:ln w="9525">
                <a:solidFill>
                  <a:srgbClr val="000000"/>
                </a:solidFill>
                <a:round/>
              </a:ln>
              <a:solidFill>
                <a:schemeClr val="accent5">
                  <a:lumMod val="60000"/>
                  <a:lumOff val="40000"/>
                </a:schemeClr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643042" y="1857364"/>
            <a:ext cx="5584541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5400" b="1" i="0" u="none" strike="noStrike" kern="1200" cap="none" spc="0" normalizeH="0" baseline="0" noProof="0" dirty="0">
                <a:ln w="11430"/>
                <a:solidFill>
                  <a:schemeClr val="tx2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Unit 1 Hello Again!</a:t>
            </a:r>
            <a:endParaRPr kumimoji="0" lang="zh-CN" altLang="en-US" sz="5400" b="1" i="0" u="none" strike="noStrike" kern="1200" cap="none" spc="0" normalizeH="0" baseline="0" noProof="0" dirty="0">
              <a:ln w="11430"/>
              <a:solidFill>
                <a:schemeClr val="tx2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" fill="hold"/>
                                        <p:tgtEl>
                                          <p:spTgt spid="3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" fill="hold"/>
                                        <p:tgtEl>
                                          <p:spTgt spid="2050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1266" name="Picture 2" descr="x1pAiu4hyfyKFVKLsI4cZGYFHj8VqBm9OaYuzcuXAufePkUQLEiuD5syya52GWrBOLaTpocHHVKcexN-2nG8Z1UACtzzPtyjaXP7n0VEV_sm9TQK1qaBq_jSpHNoKL71gH98XuXqPGcw_eJY-2ejl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8131" name="Text Box 3"/>
          <p:cNvSpPr txBox="1"/>
          <p:nvPr/>
        </p:nvSpPr>
        <p:spPr>
          <a:xfrm>
            <a:off x="762000" y="4495800"/>
            <a:ext cx="2209800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zh-CN" b="1" dirty="0">
                <a:solidFill>
                  <a:srgbClr val="0033CC"/>
                </a:solidFill>
                <a:latin typeface="Arial" panose="020B0604020202020204" pitchFamily="34" charset="0"/>
              </a:rPr>
              <a:t>物主代词</a:t>
            </a:r>
            <a:endParaRPr lang="zh-CN" altLang="zh-CN" sz="1800" dirty="0">
              <a:latin typeface="Arial" panose="020B0604020202020204" pitchFamily="34" charset="0"/>
            </a:endParaRPr>
          </a:p>
        </p:txBody>
      </p:sp>
      <p:sp>
        <p:nvSpPr>
          <p:cNvPr id="48132" name="AutoShape 4"/>
          <p:cNvSpPr/>
          <p:nvPr/>
        </p:nvSpPr>
        <p:spPr>
          <a:xfrm>
            <a:off x="2590800" y="3962400"/>
            <a:ext cx="228600" cy="1981200"/>
          </a:xfrm>
          <a:prstGeom prst="leftBrace">
            <a:avLst>
              <a:gd name="adj1" fmla="val 72222"/>
              <a:gd name="adj2" fmla="val 50000"/>
            </a:avLst>
          </a:prstGeom>
          <a:noFill/>
          <a:ln w="9525" cap="flat" cmpd="sng">
            <a:solidFill>
              <a:srgbClr val="000000"/>
            </a:solidFill>
            <a:prstDash val="solid"/>
            <a:headEnd type="none" w="med" len="med"/>
            <a:tailEnd type="none" w="med" len="med"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lang="zh-CN" altLang="zh-CN" sz="1800" dirty="0">
              <a:latin typeface="Arial" panose="020B0604020202020204" pitchFamily="34" charset="0"/>
            </a:endParaRPr>
          </a:p>
        </p:txBody>
      </p:sp>
      <p:sp>
        <p:nvSpPr>
          <p:cNvPr id="48133" name="Rectangle 17"/>
          <p:cNvSpPr/>
          <p:nvPr/>
        </p:nvSpPr>
        <p:spPr>
          <a:xfrm>
            <a:off x="2743200" y="4198938"/>
            <a:ext cx="5562600" cy="1630362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zh-CN" sz="2000" dirty="0">
                <a:latin typeface="Arial" panose="020B0604020202020204" pitchFamily="34" charset="0"/>
              </a:rPr>
              <a:t>表示所有关系的代词叫做物主代词。</a:t>
            </a:r>
            <a:endParaRPr lang="zh-CN" altLang="zh-CN" sz="2000" dirty="0">
              <a:latin typeface="Arial" panose="020B0604020202020204" pitchFamily="34" charset="0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zh-CN" sz="2000" dirty="0">
                <a:latin typeface="Arial" panose="020B0604020202020204" pitchFamily="34" charset="0"/>
              </a:rPr>
              <a:t>物主代词分为</a:t>
            </a:r>
            <a:r>
              <a:rPr lang="zh-CN" altLang="zh-CN" sz="2000" b="1" dirty="0">
                <a:solidFill>
                  <a:srgbClr val="FF3300"/>
                </a:solidFill>
                <a:latin typeface="Arial" panose="020B0604020202020204" pitchFamily="34" charset="0"/>
              </a:rPr>
              <a:t>形容词性物主代词</a:t>
            </a:r>
            <a:r>
              <a:rPr lang="zh-CN" altLang="zh-CN" sz="2000" dirty="0">
                <a:latin typeface="Arial" panose="020B0604020202020204" pitchFamily="34" charset="0"/>
              </a:rPr>
              <a:t>和</a:t>
            </a:r>
            <a:r>
              <a:rPr lang="zh-CN" altLang="zh-CN" sz="2000" b="1" dirty="0">
                <a:solidFill>
                  <a:srgbClr val="FF3300"/>
                </a:solidFill>
                <a:latin typeface="Arial" panose="020B0604020202020204" pitchFamily="34" charset="0"/>
              </a:rPr>
              <a:t>名词性物主代词</a:t>
            </a:r>
            <a:r>
              <a:rPr lang="zh-CN" altLang="zh-CN" sz="2000" dirty="0">
                <a:latin typeface="Arial" panose="020B0604020202020204" pitchFamily="34" charset="0"/>
              </a:rPr>
              <a:t>两种。</a:t>
            </a:r>
            <a:endParaRPr lang="zh-CN" altLang="zh-CN" sz="2000" dirty="0">
              <a:latin typeface="Arial" panose="020B0604020202020204" pitchFamily="34" charset="0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zh-CN" sz="2000" dirty="0">
                <a:latin typeface="Arial" panose="020B0604020202020204" pitchFamily="34" charset="0"/>
              </a:rPr>
              <a:t>物主代词有人称和数的变化。</a:t>
            </a:r>
            <a:endParaRPr lang="zh-CN" altLang="zh-CN" sz="2000" dirty="0">
              <a:latin typeface="Arial" panose="020B0604020202020204" pitchFamily="34" charset="0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zh-CN" sz="2000" dirty="0">
                <a:latin typeface="Arial" panose="020B0604020202020204" pitchFamily="34" charset="0"/>
              </a:rPr>
              <a:t>第三人称单数的物主代词还有性的变化。 </a:t>
            </a:r>
            <a:endParaRPr lang="zh-CN" altLang="zh-CN" sz="1800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" fill="hold"/>
                                        <p:tgtEl>
                                          <p:spTgt spid="48131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" fill="hold"/>
                                        <p:tgtEl>
                                          <p:spTgt spid="48132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" fill="hold"/>
                                        <p:tgtEl>
                                          <p:spTgt spid="48133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1" grpId="0"/>
      <p:bldP spid="48132" grpId="0" animBg="1"/>
      <p:bldP spid="4813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2290" name="Picture 2" descr="x1pAiu4hyfyKFVKLsI4cZGYFHj8VqBm9OaYuzcuXAufePkUQLEiuD5syya52GWrBOLaTpocHHVKcexN-2nG8Z1UACtzzPtyjaXP7n0VEV_sm9TQK1qaBq_jSpHNoKL71gH98XuXqPGcw_eJY-2ejl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9155" name="Text Box 3"/>
          <p:cNvSpPr txBox="1"/>
          <p:nvPr/>
        </p:nvSpPr>
        <p:spPr>
          <a:xfrm>
            <a:off x="1066800" y="4419600"/>
            <a:ext cx="2209800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zh-CN" b="1" dirty="0">
                <a:solidFill>
                  <a:srgbClr val="0033CC"/>
                </a:solidFill>
                <a:latin typeface="Arial" panose="020B0604020202020204" pitchFamily="34" charset="0"/>
              </a:rPr>
              <a:t>物主代词</a:t>
            </a:r>
            <a:endParaRPr lang="zh-CN" altLang="zh-CN" sz="1800" dirty="0">
              <a:latin typeface="Arial" panose="020B0604020202020204" pitchFamily="34" charset="0"/>
            </a:endParaRPr>
          </a:p>
        </p:txBody>
      </p:sp>
      <p:sp>
        <p:nvSpPr>
          <p:cNvPr id="49156" name="AutoShape 4"/>
          <p:cNvSpPr/>
          <p:nvPr/>
        </p:nvSpPr>
        <p:spPr>
          <a:xfrm>
            <a:off x="2895600" y="3962400"/>
            <a:ext cx="228600" cy="1981200"/>
          </a:xfrm>
          <a:prstGeom prst="leftBrace">
            <a:avLst>
              <a:gd name="adj1" fmla="val 72222"/>
              <a:gd name="adj2" fmla="val 50000"/>
            </a:avLst>
          </a:prstGeom>
          <a:noFill/>
          <a:ln w="9525" cap="flat" cmpd="sng">
            <a:solidFill>
              <a:srgbClr val="000000"/>
            </a:solidFill>
            <a:prstDash val="solid"/>
            <a:headEnd type="none" w="med" len="med"/>
            <a:tailEnd type="none" w="med" len="med"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lang="zh-CN" altLang="zh-CN" sz="1800" dirty="0">
              <a:latin typeface="Arial" panose="020B0604020202020204" pitchFamily="34" charset="0"/>
            </a:endParaRPr>
          </a:p>
        </p:txBody>
      </p:sp>
      <p:sp>
        <p:nvSpPr>
          <p:cNvPr id="49157" name="Text Box 5"/>
          <p:cNvSpPr txBox="1"/>
          <p:nvPr/>
        </p:nvSpPr>
        <p:spPr>
          <a:xfrm>
            <a:off x="3505200" y="3962400"/>
            <a:ext cx="266700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zh-CN" sz="2400" b="1" dirty="0">
                <a:solidFill>
                  <a:schemeClr val="tx2"/>
                </a:solidFill>
                <a:latin typeface="Arial" panose="020B0604020202020204" pitchFamily="34" charset="0"/>
              </a:rPr>
              <a:t>形容词性物主代词</a:t>
            </a:r>
            <a:endParaRPr lang="zh-CN" altLang="zh-CN" sz="1800" dirty="0">
              <a:latin typeface="Arial" panose="020B0604020202020204" pitchFamily="34" charset="0"/>
            </a:endParaRPr>
          </a:p>
        </p:txBody>
      </p:sp>
      <p:sp>
        <p:nvSpPr>
          <p:cNvPr id="49158" name="Text Box 6"/>
          <p:cNvSpPr txBox="1"/>
          <p:nvPr/>
        </p:nvSpPr>
        <p:spPr>
          <a:xfrm>
            <a:off x="3429000" y="5486400"/>
            <a:ext cx="266700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zh-CN" sz="2400" b="1" dirty="0">
                <a:solidFill>
                  <a:schemeClr val="tx2"/>
                </a:solidFill>
                <a:latin typeface="Arial" panose="020B0604020202020204" pitchFamily="34" charset="0"/>
              </a:rPr>
              <a:t>名词性物主代词</a:t>
            </a:r>
            <a:endParaRPr lang="zh-CN" altLang="zh-CN" sz="1800" dirty="0">
              <a:latin typeface="Arial" panose="020B0604020202020204" pitchFamily="34" charset="0"/>
            </a:endParaRPr>
          </a:p>
        </p:txBody>
      </p:sp>
      <p:sp>
        <p:nvSpPr>
          <p:cNvPr id="49159" name="Text Box 7"/>
          <p:cNvSpPr txBox="1"/>
          <p:nvPr/>
        </p:nvSpPr>
        <p:spPr>
          <a:xfrm>
            <a:off x="3352800" y="4495800"/>
            <a:ext cx="3810000" cy="9159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1800" dirty="0">
                <a:latin typeface="Arial" panose="020B0604020202020204" pitchFamily="34" charset="0"/>
              </a:rPr>
              <a:t>1. </a:t>
            </a:r>
            <a:r>
              <a:rPr lang="zh-CN" altLang="zh-CN" sz="1800" dirty="0">
                <a:latin typeface="Arial" panose="020B0604020202020204" pitchFamily="34" charset="0"/>
              </a:rPr>
              <a:t>形容词性物主代词起形容词的作用，用在名词前。 </a:t>
            </a:r>
            <a:br>
              <a:rPr lang="zh-CN" altLang="zh-CN" sz="1800" dirty="0">
                <a:latin typeface="Arial" panose="020B0604020202020204" pitchFamily="34" charset="0"/>
              </a:rPr>
            </a:br>
            <a:r>
              <a:rPr lang="zh-CN" altLang="zh-CN" sz="1800" dirty="0">
                <a:latin typeface="Arial" panose="020B0604020202020204" pitchFamily="34" charset="0"/>
              </a:rPr>
              <a:t>例：</a:t>
            </a:r>
            <a:r>
              <a:rPr lang="en-US" altLang="zh-CN" sz="1800" dirty="0">
                <a:latin typeface="Arial" panose="020B0604020202020204" pitchFamily="34" charset="0"/>
              </a:rPr>
              <a:t>1. This is </a:t>
            </a:r>
            <a:r>
              <a:rPr lang="en-US" altLang="zh-CN" sz="1800" b="1" dirty="0">
                <a:solidFill>
                  <a:srgbClr val="FF3300"/>
                </a:solidFill>
                <a:latin typeface="Arial" panose="020B0604020202020204" pitchFamily="34" charset="0"/>
              </a:rPr>
              <a:t>my</a:t>
            </a:r>
            <a:r>
              <a:rPr lang="en-US" altLang="zh-CN" sz="1800" dirty="0">
                <a:latin typeface="Arial" panose="020B0604020202020204" pitchFamily="34" charset="0"/>
              </a:rPr>
              <a:t> book. </a:t>
            </a:r>
            <a:r>
              <a:rPr lang="zh-CN" altLang="zh-CN" sz="1800" dirty="0">
                <a:latin typeface="Arial" panose="020B0604020202020204" pitchFamily="34" charset="0"/>
              </a:rPr>
              <a:t>这是</a:t>
            </a:r>
            <a:r>
              <a:rPr lang="zh-CN" altLang="zh-CN" sz="1800" dirty="0">
                <a:solidFill>
                  <a:srgbClr val="FF3300"/>
                </a:solidFill>
                <a:latin typeface="Arial" panose="020B0604020202020204" pitchFamily="34" charset="0"/>
              </a:rPr>
              <a:t>我的</a:t>
            </a:r>
            <a:r>
              <a:rPr lang="zh-CN" altLang="zh-CN" sz="1800" dirty="0">
                <a:latin typeface="Arial" panose="020B0604020202020204" pitchFamily="34" charset="0"/>
              </a:rPr>
              <a:t>书。 </a:t>
            </a:r>
            <a:endParaRPr lang="zh-CN" altLang="zh-CN" sz="1800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" fill="hold"/>
                                        <p:tgtEl>
                                          <p:spTgt spid="49155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" fill="hold"/>
                                        <p:tgtEl>
                                          <p:spTgt spid="49156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" fill="hold"/>
                                        <p:tgtEl>
                                          <p:spTgt spid="49157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" fill="hold"/>
                                        <p:tgtEl>
                                          <p:spTgt spid="49158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7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" fill="hold"/>
                                        <p:tgtEl>
                                          <p:spTgt spid="49159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5" grpId="0"/>
      <p:bldP spid="49156" grpId="0" animBg="1"/>
      <p:bldP spid="49157" grpId="0"/>
      <p:bldP spid="49158" grpId="0"/>
      <p:bldP spid="4915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3314" name="Picture 2" descr="x1pAiu4hyfyKFVKLsI4cZGYFHj8VqBm9OaYuzcuXAufePkUQLEiuD5syya52GWrBOLaTpocHHVKcexN-2nG8Z1UACtzzPtyjaXP7n0VEV_sm9TQK1qaBq_jSpHNoKL71gH98XuXqPGcw_eJY-2ejl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0179" name="Text Box 5"/>
          <p:cNvSpPr txBox="1"/>
          <p:nvPr/>
        </p:nvSpPr>
        <p:spPr>
          <a:xfrm>
            <a:off x="1143000" y="3962400"/>
            <a:ext cx="266700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zh-CN" sz="2400" b="1" dirty="0">
                <a:solidFill>
                  <a:schemeClr val="tx2"/>
                </a:solidFill>
                <a:latin typeface="Arial" panose="020B0604020202020204" pitchFamily="34" charset="0"/>
              </a:rPr>
              <a:t>形容词性物主代词</a:t>
            </a:r>
            <a:endParaRPr lang="zh-CN" altLang="zh-CN" sz="1800" dirty="0">
              <a:latin typeface="Arial" panose="020B0604020202020204" pitchFamily="34" charset="0"/>
            </a:endParaRPr>
          </a:p>
        </p:txBody>
      </p:sp>
      <p:sp>
        <p:nvSpPr>
          <p:cNvPr id="50180" name="Text Box 7"/>
          <p:cNvSpPr txBox="1"/>
          <p:nvPr/>
        </p:nvSpPr>
        <p:spPr>
          <a:xfrm>
            <a:off x="3733800" y="4724400"/>
            <a:ext cx="4800600" cy="3667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1800" dirty="0">
                <a:latin typeface="Arial" panose="020B0604020202020204" pitchFamily="34" charset="0"/>
              </a:rPr>
              <a:t>I       you    she    he      it      they      we</a:t>
            </a:r>
            <a:endParaRPr lang="zh-CN" altLang="zh-CN" sz="1800" dirty="0">
              <a:latin typeface="Arial" panose="020B0604020202020204" pitchFamily="34" charset="0"/>
            </a:endParaRPr>
          </a:p>
        </p:txBody>
      </p:sp>
      <p:sp>
        <p:nvSpPr>
          <p:cNvPr id="50181" name="Text Box 8"/>
          <p:cNvSpPr txBox="1"/>
          <p:nvPr/>
        </p:nvSpPr>
        <p:spPr>
          <a:xfrm>
            <a:off x="1981200" y="4648200"/>
            <a:ext cx="914400" cy="396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zh-CN" sz="2000" b="1" dirty="0">
                <a:solidFill>
                  <a:srgbClr val="0033CC"/>
                </a:solidFill>
                <a:latin typeface="Arial" panose="020B0604020202020204" pitchFamily="34" charset="0"/>
              </a:rPr>
              <a:t>主格</a:t>
            </a:r>
            <a:r>
              <a:rPr lang="zh-CN" altLang="zh-CN" sz="1800" b="1" dirty="0">
                <a:solidFill>
                  <a:srgbClr val="0033CC"/>
                </a:solidFill>
                <a:latin typeface="Arial" panose="020B0604020202020204" pitchFamily="34" charset="0"/>
              </a:rPr>
              <a:t>：</a:t>
            </a:r>
            <a:endParaRPr lang="zh-CN" altLang="zh-CN" sz="1800" dirty="0">
              <a:latin typeface="Arial" panose="020B0604020202020204" pitchFamily="34" charset="0"/>
            </a:endParaRPr>
          </a:p>
        </p:txBody>
      </p:sp>
      <p:sp>
        <p:nvSpPr>
          <p:cNvPr id="50182" name="Text Box 9"/>
          <p:cNvSpPr txBox="1"/>
          <p:nvPr/>
        </p:nvSpPr>
        <p:spPr>
          <a:xfrm>
            <a:off x="3657600" y="5486400"/>
            <a:ext cx="5715000" cy="3667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1800" dirty="0">
                <a:latin typeface="Arial" panose="020B0604020202020204" pitchFamily="34" charset="0"/>
              </a:rPr>
              <a:t>my   your   her     his     its    their      our</a:t>
            </a:r>
            <a:endParaRPr lang="zh-CN" altLang="zh-CN" sz="1800" dirty="0">
              <a:latin typeface="Arial" panose="020B0604020202020204" pitchFamily="34" charset="0"/>
            </a:endParaRPr>
          </a:p>
        </p:txBody>
      </p:sp>
      <p:sp>
        <p:nvSpPr>
          <p:cNvPr id="50183" name="Text Box 10"/>
          <p:cNvSpPr txBox="1"/>
          <p:nvPr/>
        </p:nvSpPr>
        <p:spPr>
          <a:xfrm>
            <a:off x="1219200" y="5410200"/>
            <a:ext cx="2667000" cy="396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zh-CN" sz="2000" b="1" dirty="0">
                <a:solidFill>
                  <a:srgbClr val="0033CC"/>
                </a:solidFill>
                <a:latin typeface="Arial" panose="020B0604020202020204" pitchFamily="34" charset="0"/>
              </a:rPr>
              <a:t>形容词性物主代词：</a:t>
            </a:r>
            <a:endParaRPr lang="zh-CN" altLang="zh-CN" sz="1800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" fill="hold"/>
                                        <p:tgtEl>
                                          <p:spTgt spid="50179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" fill="hold"/>
                                        <p:tgtEl>
                                          <p:spTgt spid="50180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" fill="hold"/>
                                        <p:tgtEl>
                                          <p:spTgt spid="50181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" fill="hold"/>
                                        <p:tgtEl>
                                          <p:spTgt spid="50182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7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" fill="hold"/>
                                        <p:tgtEl>
                                          <p:spTgt spid="50183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79" grpId="0"/>
      <p:bldP spid="50180" grpId="0"/>
      <p:bldP spid="50181" grpId="0"/>
      <p:bldP spid="50182" grpId="0"/>
      <p:bldP spid="5018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4338" name="Text Box 4"/>
          <p:cNvSpPr txBox="1"/>
          <p:nvPr/>
        </p:nvSpPr>
        <p:spPr>
          <a:xfrm>
            <a:off x="3975100" y="2714625"/>
            <a:ext cx="184150" cy="3667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lang="zh-CN" altLang="zh-CN" sz="1800" dirty="0">
              <a:latin typeface="Arial" panose="020B0604020202020204" pitchFamily="34" charset="0"/>
            </a:endParaRPr>
          </a:p>
        </p:txBody>
      </p:sp>
      <p:sp>
        <p:nvSpPr>
          <p:cNvPr id="14339" name="Text Box 71"/>
          <p:cNvSpPr txBox="1"/>
          <p:nvPr/>
        </p:nvSpPr>
        <p:spPr>
          <a:xfrm>
            <a:off x="4335463" y="2425700"/>
            <a:ext cx="184150" cy="3667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lang="zh-CN" altLang="zh-CN" sz="1800" dirty="0">
              <a:latin typeface="Arial" panose="020B0604020202020204" pitchFamily="34" charset="0"/>
            </a:endParaRPr>
          </a:p>
        </p:txBody>
      </p:sp>
      <p:graphicFrame>
        <p:nvGraphicFramePr>
          <p:cNvPr id="51204" name="Group 4"/>
          <p:cNvGraphicFramePr>
            <a:graphicFrameLocks noGrp="1"/>
          </p:cNvGraphicFramePr>
          <p:nvPr/>
        </p:nvGraphicFramePr>
        <p:xfrm>
          <a:off x="0" y="549275"/>
          <a:ext cx="8893175" cy="6308725"/>
        </p:xfrm>
        <a:graphic>
          <a:graphicData uri="http://schemas.openxmlformats.org/drawingml/2006/table">
            <a:tbl>
              <a:tblPr/>
              <a:tblGrid>
                <a:gridCol w="1017588"/>
                <a:gridCol w="1014412"/>
                <a:gridCol w="1100138"/>
                <a:gridCol w="792162"/>
                <a:gridCol w="935038"/>
                <a:gridCol w="576262"/>
                <a:gridCol w="1152525"/>
                <a:gridCol w="1152525"/>
                <a:gridCol w="1152525"/>
              </a:tblGrid>
              <a:tr h="657225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单数</a:t>
                      </a:r>
                      <a:endParaRPr kumimoji="0" 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cPr/>
                </a:tc>
                <a:tc hMerge="1">
                  <a:tcPr/>
                </a:tc>
                <a:tc hMerge="1">
                  <a:tcPr/>
                </a:tc>
                <a:tc hMerge="1"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复数</a:t>
                      </a:r>
                      <a:endParaRPr kumimoji="0" 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cPr/>
                </a:tc>
                <a:tc hMerge="1">
                  <a:tcPr/>
                </a:tc>
              </a:tr>
              <a:tr h="1008063">
                <a:tc vMerge="1"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第一人称</a:t>
                      </a:r>
                      <a:endParaRPr kumimoji="0" 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第二人称</a:t>
                      </a:r>
                      <a:endParaRPr kumimoji="0" 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第三人称</a:t>
                      </a:r>
                      <a:endParaRPr kumimoji="0" 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cPr/>
                </a:tc>
                <a:tc hMerge="1"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第一人称</a:t>
                      </a:r>
                      <a:endParaRPr kumimoji="0" 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第二人称</a:t>
                      </a:r>
                      <a:endParaRPr kumimoji="0" 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第三人称</a:t>
                      </a:r>
                      <a:endParaRPr kumimoji="0" 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9863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形容词性物主代词</a:t>
                      </a:r>
                      <a:endParaRPr kumimoji="0" 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my</a:t>
                      </a:r>
                      <a:endParaRPr kumimoji="0" lang="zh-CN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your</a:t>
                      </a:r>
                      <a:endParaRPr kumimoji="0" lang="zh-CN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his</a:t>
                      </a:r>
                      <a:endParaRPr kumimoji="0" lang="zh-CN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her</a:t>
                      </a:r>
                      <a:endParaRPr kumimoji="0" lang="zh-CN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its</a:t>
                      </a:r>
                      <a:endParaRPr kumimoji="0" lang="zh-CN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our</a:t>
                      </a:r>
                      <a:endParaRPr kumimoji="0" lang="zh-CN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your</a:t>
                      </a:r>
                      <a:endParaRPr kumimoji="0" lang="zh-CN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their</a:t>
                      </a:r>
                      <a:endParaRPr kumimoji="0" lang="zh-CN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9863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名词性物主代词</a:t>
                      </a:r>
                      <a:endParaRPr kumimoji="0" 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mine</a:t>
                      </a:r>
                      <a:endParaRPr kumimoji="0" lang="zh-CN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yours</a:t>
                      </a:r>
                      <a:endParaRPr kumimoji="0" lang="zh-CN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his</a:t>
                      </a:r>
                      <a:endParaRPr kumimoji="0" lang="zh-CN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hers</a:t>
                      </a:r>
                      <a:endParaRPr kumimoji="0" lang="zh-CN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its</a:t>
                      </a:r>
                      <a:endParaRPr kumimoji="0" lang="zh-CN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ours</a:t>
                      </a:r>
                      <a:endParaRPr kumimoji="0" lang="zh-CN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yours</a:t>
                      </a:r>
                      <a:endParaRPr kumimoji="0" lang="zh-CN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theirs</a:t>
                      </a:r>
                      <a:endParaRPr kumimoji="0" lang="zh-CN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461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中文</a:t>
                      </a:r>
                      <a:endParaRPr kumimoji="0" 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我的</a:t>
                      </a:r>
                      <a:endParaRPr kumimoji="0" 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你的</a:t>
                      </a:r>
                      <a:endParaRPr kumimoji="0" 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他的</a:t>
                      </a:r>
                      <a:endParaRPr kumimoji="0" 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她的</a:t>
                      </a:r>
                      <a:endParaRPr kumimoji="0" 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它的</a:t>
                      </a:r>
                      <a:endParaRPr kumimoji="0" 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我们的</a:t>
                      </a:r>
                      <a:endParaRPr kumimoji="0" 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你们的</a:t>
                      </a:r>
                      <a:endParaRPr kumimoji="0" 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他们的</a:t>
                      </a:r>
                      <a:endParaRPr kumimoji="0" 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4393" name="Text Box 181"/>
          <p:cNvSpPr txBox="1"/>
          <p:nvPr/>
        </p:nvSpPr>
        <p:spPr>
          <a:xfrm>
            <a:off x="0" y="0"/>
            <a:ext cx="1871663" cy="519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zh-CN" sz="2800" b="1" dirty="0">
                <a:solidFill>
                  <a:srgbClr val="C00000"/>
                </a:solidFill>
                <a:latin typeface="黑体" panose="02010609060101010101" pitchFamily="49" charset="-122"/>
              </a:rPr>
              <a:t>物主代词</a:t>
            </a:r>
            <a:endParaRPr lang="zh-CN" altLang="zh-CN" sz="1800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9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439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1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93" grpId="0" animBg="1" advAuto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362" name="Rectangle 2"/>
          <p:cNvSpPr/>
          <p:nvPr/>
        </p:nvSpPr>
        <p:spPr>
          <a:xfrm>
            <a:off x="0" y="1285875"/>
            <a:ext cx="3276600" cy="620713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>
              <a:spcBef>
                <a:spcPct val="0"/>
              </a:spcBef>
              <a:buNone/>
            </a:pPr>
            <a:r>
              <a:rPr lang="zh-CN" altLang="zh-CN" b="1" dirty="0"/>
              <a:t>用</a:t>
            </a:r>
            <a:r>
              <a:rPr lang="en-US" altLang="zh-CN" b="1" dirty="0"/>
              <a:t>I </a:t>
            </a:r>
            <a:r>
              <a:rPr lang="zh-CN" altLang="zh-CN" b="1" dirty="0"/>
              <a:t>或</a:t>
            </a:r>
            <a:r>
              <a:rPr lang="en-US" altLang="zh-CN" b="1" dirty="0"/>
              <a:t>my </a:t>
            </a:r>
            <a:r>
              <a:rPr lang="zh-CN" altLang="zh-CN" b="1" dirty="0"/>
              <a:t>填空</a:t>
            </a:r>
            <a:endParaRPr lang="zh-CN" altLang="zh-CN" sz="4400" dirty="0"/>
          </a:p>
        </p:txBody>
      </p:sp>
      <p:sp>
        <p:nvSpPr>
          <p:cNvPr id="15363" name="Rectangle 3"/>
          <p:cNvSpPr/>
          <p:nvPr/>
        </p:nvSpPr>
        <p:spPr>
          <a:xfrm>
            <a:off x="571500" y="2143125"/>
            <a:ext cx="7643813" cy="4287838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342900" lvl="0" indent="-342900">
              <a:buClr>
                <a:schemeClr val="tx1"/>
              </a:buClr>
              <a:buSzPct val="100000"/>
            </a:pPr>
            <a:r>
              <a:rPr lang="en-US" altLang="zh-CN" sz="2800" dirty="0"/>
              <a:t>1. ___ have a new dress.</a:t>
            </a:r>
            <a:endParaRPr lang="en-US" altLang="zh-CN" sz="2800" dirty="0"/>
          </a:p>
          <a:p>
            <a:pPr marL="342900" lvl="0" indent="-342900">
              <a:buClr>
                <a:schemeClr val="tx1"/>
              </a:buClr>
              <a:buSzPct val="100000"/>
            </a:pPr>
            <a:r>
              <a:rPr lang="en-US" altLang="zh-CN" sz="2800" dirty="0"/>
              <a:t>2. ___ book is new.</a:t>
            </a:r>
            <a:endParaRPr lang="en-US" altLang="zh-CN" sz="2800" dirty="0"/>
          </a:p>
          <a:p>
            <a:pPr marL="342900" lvl="0" indent="-342900">
              <a:buClr>
                <a:schemeClr val="tx1"/>
              </a:buClr>
              <a:buSzPct val="100000"/>
            </a:pPr>
            <a:r>
              <a:rPr lang="en-US" altLang="zh-CN" sz="2800" dirty="0"/>
              <a:t>3. ___ eat an apple.</a:t>
            </a:r>
            <a:endParaRPr lang="en-US" altLang="zh-CN" sz="2800" dirty="0"/>
          </a:p>
          <a:p>
            <a:pPr marL="342900" lvl="0" indent="-342900">
              <a:buClr>
                <a:schemeClr val="tx1"/>
              </a:buClr>
              <a:buSzPct val="100000"/>
            </a:pPr>
            <a:r>
              <a:rPr lang="en-US" altLang="zh-CN" sz="2800" dirty="0"/>
              <a:t>4. ___ father is a worker.</a:t>
            </a:r>
            <a:endParaRPr lang="en-US" altLang="zh-CN" sz="2800" dirty="0"/>
          </a:p>
          <a:p>
            <a:pPr marL="342900" lvl="0" indent="-342900">
              <a:buClr>
                <a:schemeClr val="tx1"/>
              </a:buClr>
              <a:buSzPct val="100000"/>
            </a:pPr>
            <a:r>
              <a:rPr lang="en-US" altLang="zh-CN" sz="2800" dirty="0"/>
              <a:t>5. ___ teacher is tall.</a:t>
            </a:r>
            <a:endParaRPr lang="en-US" altLang="zh-CN" sz="2800" dirty="0"/>
          </a:p>
          <a:p>
            <a:pPr marL="342900" lvl="0" indent="-342900">
              <a:buClr>
                <a:schemeClr val="tx1"/>
              </a:buClr>
              <a:buSzPct val="100000"/>
            </a:pPr>
            <a:r>
              <a:rPr lang="en-US" altLang="zh-CN" sz="2800" dirty="0"/>
              <a:t>6. This is ___ sister.</a:t>
            </a:r>
            <a:endParaRPr lang="en-US" altLang="zh-CN" sz="2800" dirty="0"/>
          </a:p>
          <a:p>
            <a:pPr marL="342900" lvl="0" indent="-342900">
              <a:buClr>
                <a:schemeClr val="tx1"/>
              </a:buClr>
              <a:buSzPct val="100000"/>
            </a:pPr>
            <a:r>
              <a:rPr lang="en-US" altLang="zh-CN" sz="2800" dirty="0"/>
              <a:t>7. ___ mother and ___ go for a walk.</a:t>
            </a:r>
            <a:endParaRPr lang="en-US" altLang="zh-CN" sz="2800" dirty="0"/>
          </a:p>
          <a:p>
            <a:pPr marL="342900" lvl="0" indent="-342900">
              <a:buClr>
                <a:schemeClr val="tx1"/>
              </a:buClr>
              <a:buSzPct val="100000"/>
            </a:pPr>
            <a:r>
              <a:rPr lang="en-US" altLang="zh-CN" sz="2800" dirty="0"/>
              <a:t>8. ___ get up at 7.</a:t>
            </a:r>
            <a:endParaRPr lang="en-US" altLang="zh-CN" sz="2800" dirty="0"/>
          </a:p>
        </p:txBody>
      </p:sp>
      <p:sp>
        <p:nvSpPr>
          <p:cNvPr id="45060" name="Text Box 4"/>
          <p:cNvSpPr txBox="1"/>
          <p:nvPr/>
        </p:nvSpPr>
        <p:spPr>
          <a:xfrm>
            <a:off x="1500188" y="2143125"/>
            <a:ext cx="288925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2400" b="1" dirty="0">
                <a:solidFill>
                  <a:srgbClr val="FF0000"/>
                </a:solidFill>
                <a:latin typeface="Arial" panose="020B0604020202020204" pitchFamily="34" charset="0"/>
              </a:rPr>
              <a:t>I</a:t>
            </a:r>
            <a:endParaRPr lang="zh-CN" altLang="zh-CN" sz="1800" dirty="0">
              <a:latin typeface="Arial" panose="020B0604020202020204" pitchFamily="34" charset="0"/>
            </a:endParaRPr>
          </a:p>
        </p:txBody>
      </p:sp>
      <p:sp>
        <p:nvSpPr>
          <p:cNvPr id="45061" name="Text Box 5"/>
          <p:cNvSpPr txBox="1"/>
          <p:nvPr/>
        </p:nvSpPr>
        <p:spPr>
          <a:xfrm>
            <a:off x="1500188" y="3214688"/>
            <a:ext cx="288925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2400" b="1" dirty="0">
                <a:solidFill>
                  <a:srgbClr val="FF0000"/>
                </a:solidFill>
                <a:latin typeface="Arial" panose="020B0604020202020204" pitchFamily="34" charset="0"/>
              </a:rPr>
              <a:t>I</a:t>
            </a:r>
            <a:endParaRPr lang="zh-CN" altLang="zh-CN" sz="1800" dirty="0">
              <a:latin typeface="Arial" panose="020B0604020202020204" pitchFamily="34" charset="0"/>
            </a:endParaRPr>
          </a:p>
        </p:txBody>
      </p:sp>
      <p:sp>
        <p:nvSpPr>
          <p:cNvPr id="45062" name="Text Box 6"/>
          <p:cNvSpPr txBox="1"/>
          <p:nvPr/>
        </p:nvSpPr>
        <p:spPr>
          <a:xfrm>
            <a:off x="3857625" y="5286375"/>
            <a:ext cx="288925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2400" b="1" dirty="0">
                <a:solidFill>
                  <a:srgbClr val="FF0000"/>
                </a:solidFill>
                <a:latin typeface="Arial" panose="020B0604020202020204" pitchFamily="34" charset="0"/>
              </a:rPr>
              <a:t>I</a:t>
            </a:r>
            <a:endParaRPr lang="zh-CN" altLang="zh-CN" sz="1800" dirty="0">
              <a:latin typeface="Arial" panose="020B0604020202020204" pitchFamily="34" charset="0"/>
            </a:endParaRPr>
          </a:p>
        </p:txBody>
      </p:sp>
      <p:sp>
        <p:nvSpPr>
          <p:cNvPr id="45065" name="Text Box 9"/>
          <p:cNvSpPr txBox="1"/>
          <p:nvPr/>
        </p:nvSpPr>
        <p:spPr>
          <a:xfrm>
            <a:off x="1357313" y="2714625"/>
            <a:ext cx="719137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2400" b="1" dirty="0">
                <a:solidFill>
                  <a:srgbClr val="FF0000"/>
                </a:solidFill>
                <a:latin typeface="Arial" panose="020B0604020202020204" pitchFamily="34" charset="0"/>
              </a:rPr>
              <a:t>My</a:t>
            </a:r>
            <a:endParaRPr lang="zh-CN" altLang="zh-CN" sz="1800" dirty="0">
              <a:latin typeface="Arial" panose="020B0604020202020204" pitchFamily="34" charset="0"/>
            </a:endParaRPr>
          </a:p>
        </p:txBody>
      </p:sp>
      <p:sp>
        <p:nvSpPr>
          <p:cNvPr id="45066" name="Text Box 10"/>
          <p:cNvSpPr txBox="1"/>
          <p:nvPr/>
        </p:nvSpPr>
        <p:spPr>
          <a:xfrm>
            <a:off x="1428750" y="5715000"/>
            <a:ext cx="288925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2400" b="1" dirty="0">
                <a:solidFill>
                  <a:srgbClr val="FF0000"/>
                </a:solidFill>
                <a:latin typeface="Arial" panose="020B0604020202020204" pitchFamily="34" charset="0"/>
              </a:rPr>
              <a:t>I</a:t>
            </a:r>
            <a:endParaRPr lang="zh-CN" altLang="zh-CN" sz="1800" dirty="0">
              <a:latin typeface="Arial" panose="020B0604020202020204" pitchFamily="34" charset="0"/>
            </a:endParaRPr>
          </a:p>
        </p:txBody>
      </p:sp>
      <p:sp>
        <p:nvSpPr>
          <p:cNvPr id="45067" name="Text Box 11"/>
          <p:cNvSpPr txBox="1"/>
          <p:nvPr/>
        </p:nvSpPr>
        <p:spPr>
          <a:xfrm>
            <a:off x="1357313" y="4214813"/>
            <a:ext cx="719137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2400" b="1" dirty="0">
                <a:solidFill>
                  <a:srgbClr val="FF0000"/>
                </a:solidFill>
                <a:latin typeface="Arial" panose="020B0604020202020204" pitchFamily="34" charset="0"/>
              </a:rPr>
              <a:t>My</a:t>
            </a:r>
            <a:endParaRPr lang="zh-CN" altLang="zh-CN" sz="1800" dirty="0">
              <a:latin typeface="Arial" panose="020B0604020202020204" pitchFamily="34" charset="0"/>
            </a:endParaRPr>
          </a:p>
        </p:txBody>
      </p:sp>
      <p:sp>
        <p:nvSpPr>
          <p:cNvPr id="45068" name="Text Box 12"/>
          <p:cNvSpPr txBox="1"/>
          <p:nvPr/>
        </p:nvSpPr>
        <p:spPr>
          <a:xfrm>
            <a:off x="1357313" y="3714750"/>
            <a:ext cx="719137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2400" b="1" dirty="0">
                <a:solidFill>
                  <a:srgbClr val="FF0000"/>
                </a:solidFill>
                <a:latin typeface="Arial" panose="020B0604020202020204" pitchFamily="34" charset="0"/>
              </a:rPr>
              <a:t>My</a:t>
            </a:r>
            <a:endParaRPr lang="zh-CN" altLang="zh-CN" sz="1800" dirty="0">
              <a:latin typeface="Arial" panose="020B0604020202020204" pitchFamily="34" charset="0"/>
            </a:endParaRPr>
          </a:p>
        </p:txBody>
      </p:sp>
      <p:sp>
        <p:nvSpPr>
          <p:cNvPr id="45069" name="Text Box 13"/>
          <p:cNvSpPr txBox="1"/>
          <p:nvPr/>
        </p:nvSpPr>
        <p:spPr>
          <a:xfrm>
            <a:off x="2286000" y="4714875"/>
            <a:ext cx="719138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2400" b="1" dirty="0">
                <a:solidFill>
                  <a:srgbClr val="FF0000"/>
                </a:solidFill>
                <a:latin typeface="Arial" panose="020B0604020202020204" pitchFamily="34" charset="0"/>
              </a:rPr>
              <a:t>my</a:t>
            </a:r>
            <a:endParaRPr lang="zh-CN" altLang="zh-CN" sz="1800" dirty="0">
              <a:latin typeface="Arial" panose="020B0604020202020204" pitchFamily="34" charset="0"/>
            </a:endParaRPr>
          </a:p>
        </p:txBody>
      </p:sp>
      <p:sp>
        <p:nvSpPr>
          <p:cNvPr id="45070" name="Text Box 14"/>
          <p:cNvSpPr txBox="1"/>
          <p:nvPr/>
        </p:nvSpPr>
        <p:spPr>
          <a:xfrm>
            <a:off x="1285875" y="5214938"/>
            <a:ext cx="719138" cy="4619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2400" b="1" dirty="0">
                <a:solidFill>
                  <a:srgbClr val="FF0000"/>
                </a:solidFill>
                <a:latin typeface="Arial" panose="020B0604020202020204" pitchFamily="34" charset="0"/>
              </a:rPr>
              <a:t>My</a:t>
            </a:r>
            <a:endParaRPr lang="zh-CN" altLang="zh-CN" sz="1800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" fill="hold"/>
                                        <p:tgtEl>
                                          <p:spTgt spid="45060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" fill="hold"/>
                                        <p:tgtEl>
                                          <p:spTgt spid="45065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" fill="hold"/>
                                        <p:tgtEl>
                                          <p:spTgt spid="45061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" fill="hold"/>
                                        <p:tgtEl>
                                          <p:spTgt spid="45068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" fill="hold"/>
                                        <p:tgtEl>
                                          <p:spTgt spid="45067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" fill="hold"/>
                                        <p:tgtEl>
                                          <p:spTgt spid="45069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" fill="hold"/>
                                        <p:tgtEl>
                                          <p:spTgt spid="45070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" fill="hold"/>
                                        <p:tgtEl>
                                          <p:spTgt spid="45062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" fill="hold"/>
                                        <p:tgtEl>
                                          <p:spTgt spid="45066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60" grpId="0"/>
      <p:bldP spid="45061" grpId="0"/>
      <p:bldP spid="45062" grpId="0"/>
      <p:bldP spid="45065" grpId="0"/>
      <p:bldP spid="45066" grpId="0"/>
      <p:bldP spid="45067" grpId="0"/>
      <p:bldP spid="45068" grpId="0"/>
      <p:bldP spid="45069" grpId="0"/>
      <p:bldP spid="4507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6386" name="Rectangle 1"/>
          <p:cNvSpPr/>
          <p:nvPr/>
        </p:nvSpPr>
        <p:spPr>
          <a:xfrm>
            <a:off x="785813" y="2786063"/>
            <a:ext cx="4791075" cy="360045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342900" lvl="0" indent="-342900" eaLnBrk="1" hangingPunct="1">
              <a:lnSpc>
                <a:spcPct val="90000"/>
              </a:lnSpc>
              <a:buChar char="•"/>
            </a:pPr>
            <a:r>
              <a:rPr lang="en-US" altLang="zh-CN" sz="2800" dirty="0">
                <a:latin typeface="Arial" panose="020B0604020202020204" pitchFamily="34" charset="0"/>
              </a:rPr>
              <a:t>1. ___ are a student.</a:t>
            </a:r>
            <a:endParaRPr lang="en-US" altLang="zh-CN" sz="2800" dirty="0">
              <a:latin typeface="Arial" panose="020B0604020202020204" pitchFamily="34" charset="0"/>
            </a:endParaRPr>
          </a:p>
          <a:p>
            <a:pPr marL="342900" lvl="0" indent="-342900" eaLnBrk="1" hangingPunct="1">
              <a:lnSpc>
                <a:spcPct val="90000"/>
              </a:lnSpc>
              <a:buChar char="•"/>
            </a:pPr>
            <a:r>
              <a:rPr lang="en-US" altLang="zh-CN" sz="2800" dirty="0">
                <a:latin typeface="Arial" panose="020B0604020202020204" pitchFamily="34" charset="0"/>
              </a:rPr>
              <a:t>2. Are these ___ gloves?</a:t>
            </a:r>
            <a:endParaRPr lang="en-US" altLang="zh-CN" sz="2800" dirty="0">
              <a:latin typeface="Arial" panose="020B0604020202020204" pitchFamily="34" charset="0"/>
            </a:endParaRPr>
          </a:p>
          <a:p>
            <a:pPr marL="342900" lvl="0" indent="-342900" eaLnBrk="1" hangingPunct="1">
              <a:lnSpc>
                <a:spcPct val="90000"/>
              </a:lnSpc>
              <a:buChar char="•"/>
            </a:pPr>
            <a:r>
              <a:rPr lang="en-US" altLang="zh-CN" sz="2800" dirty="0">
                <a:latin typeface="Arial" panose="020B0604020202020204" pitchFamily="34" charset="0"/>
              </a:rPr>
              <a:t>3. ___ brother is short.</a:t>
            </a:r>
            <a:endParaRPr lang="en-US" altLang="zh-CN" sz="2800" dirty="0">
              <a:latin typeface="Arial" panose="020B0604020202020204" pitchFamily="34" charset="0"/>
            </a:endParaRPr>
          </a:p>
          <a:p>
            <a:pPr marL="342900" lvl="0" indent="-342900" eaLnBrk="1" hangingPunct="1">
              <a:lnSpc>
                <a:spcPct val="90000"/>
              </a:lnSpc>
              <a:buChar char="•"/>
            </a:pPr>
            <a:r>
              <a:rPr lang="en-US" altLang="zh-CN" sz="2800" dirty="0">
                <a:latin typeface="Arial" panose="020B0604020202020204" pitchFamily="34" charset="0"/>
              </a:rPr>
              <a:t>4. How are ___ ?</a:t>
            </a:r>
            <a:endParaRPr lang="en-US" altLang="zh-CN" sz="2800" dirty="0">
              <a:latin typeface="Arial" panose="020B0604020202020204" pitchFamily="34" charset="0"/>
            </a:endParaRPr>
          </a:p>
          <a:p>
            <a:pPr marL="342900" lvl="0" indent="-342900" eaLnBrk="1" hangingPunct="1">
              <a:lnSpc>
                <a:spcPct val="90000"/>
              </a:lnSpc>
              <a:buChar char="•"/>
            </a:pPr>
            <a:r>
              <a:rPr lang="en-US" altLang="zh-CN" sz="2800" dirty="0">
                <a:latin typeface="Arial" panose="020B0604020202020204" pitchFamily="34" charset="0"/>
              </a:rPr>
              <a:t>5. ___ are my friend.</a:t>
            </a:r>
            <a:endParaRPr lang="en-US" altLang="zh-CN" sz="2800" dirty="0">
              <a:latin typeface="Arial" panose="020B0604020202020204" pitchFamily="34" charset="0"/>
            </a:endParaRPr>
          </a:p>
          <a:p>
            <a:pPr marL="342900" lvl="0" indent="-342900" eaLnBrk="1" hangingPunct="1">
              <a:lnSpc>
                <a:spcPct val="90000"/>
              </a:lnSpc>
              <a:buChar char="•"/>
            </a:pPr>
            <a:r>
              <a:rPr lang="en-US" altLang="zh-CN" sz="2800" dirty="0">
                <a:latin typeface="Arial" panose="020B0604020202020204" pitchFamily="34" charset="0"/>
              </a:rPr>
              <a:t>6. Do ___ have an eraser?</a:t>
            </a:r>
            <a:endParaRPr lang="en-US" altLang="zh-CN" sz="2800" dirty="0">
              <a:latin typeface="Arial" panose="020B0604020202020204" pitchFamily="34" charset="0"/>
            </a:endParaRPr>
          </a:p>
          <a:p>
            <a:pPr marL="342900" lvl="0" indent="-342900" eaLnBrk="1" hangingPunct="1">
              <a:lnSpc>
                <a:spcPct val="90000"/>
              </a:lnSpc>
              <a:buChar char="•"/>
            </a:pPr>
            <a:r>
              <a:rPr lang="en-US" altLang="zh-CN" sz="2800" dirty="0">
                <a:latin typeface="Arial" panose="020B0604020202020204" pitchFamily="34" charset="0"/>
              </a:rPr>
              <a:t>7. Is this ___ book?</a:t>
            </a:r>
            <a:endParaRPr lang="en-US" altLang="zh-CN" sz="2800" dirty="0">
              <a:latin typeface="Arial" panose="020B0604020202020204" pitchFamily="34" charset="0"/>
            </a:endParaRPr>
          </a:p>
          <a:p>
            <a:pPr marL="342900" lvl="0" indent="-342900">
              <a:spcBef>
                <a:spcPct val="0"/>
              </a:spcBef>
              <a:buNone/>
            </a:pPr>
            <a:endParaRPr lang="en-US" altLang="zh-CN" sz="1800" dirty="0">
              <a:latin typeface="Arial" panose="020B0604020202020204" pitchFamily="34" charset="0"/>
            </a:endParaRPr>
          </a:p>
        </p:txBody>
      </p:sp>
      <p:sp>
        <p:nvSpPr>
          <p:cNvPr id="16387" name="Rectangle 2"/>
          <p:cNvSpPr/>
          <p:nvPr/>
        </p:nvSpPr>
        <p:spPr>
          <a:xfrm>
            <a:off x="428625" y="1500188"/>
            <a:ext cx="3322638" cy="77787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>
              <a:spcBef>
                <a:spcPct val="0"/>
              </a:spcBef>
              <a:buNone/>
            </a:pPr>
            <a:r>
              <a:rPr lang="zh-CN" altLang="zh-CN" sz="2800" b="1" dirty="0"/>
              <a:t>用</a:t>
            </a:r>
            <a:r>
              <a:rPr lang="en-US" altLang="zh-CN" sz="2800" b="1" dirty="0"/>
              <a:t>you</a:t>
            </a:r>
            <a:r>
              <a:rPr lang="zh-CN" altLang="zh-CN" sz="2800" b="1" dirty="0"/>
              <a:t>或</a:t>
            </a:r>
            <a:r>
              <a:rPr lang="en-US" altLang="zh-CN" sz="2800" b="1" dirty="0"/>
              <a:t>your </a:t>
            </a:r>
            <a:r>
              <a:rPr lang="zh-CN" altLang="zh-CN" sz="2800" b="1" dirty="0"/>
              <a:t>填空</a:t>
            </a:r>
            <a:endParaRPr lang="zh-CN" altLang="zh-CN" sz="4400" dirty="0"/>
          </a:p>
        </p:txBody>
      </p:sp>
      <p:sp>
        <p:nvSpPr>
          <p:cNvPr id="46083" name="Text Box 3"/>
          <p:cNvSpPr txBox="1"/>
          <p:nvPr/>
        </p:nvSpPr>
        <p:spPr>
          <a:xfrm>
            <a:off x="1417638" y="4718050"/>
            <a:ext cx="936625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2400" b="1" dirty="0">
                <a:solidFill>
                  <a:srgbClr val="FF0000"/>
                </a:solidFill>
                <a:latin typeface="Arial" panose="020B0604020202020204" pitchFamily="34" charset="0"/>
              </a:rPr>
              <a:t>You</a:t>
            </a:r>
            <a:endParaRPr lang="zh-CN" altLang="zh-CN" sz="1800" dirty="0">
              <a:latin typeface="Arial" panose="020B0604020202020204" pitchFamily="34" charset="0"/>
            </a:endParaRPr>
          </a:p>
        </p:txBody>
      </p:sp>
      <p:sp>
        <p:nvSpPr>
          <p:cNvPr id="46084" name="Text Box 4"/>
          <p:cNvSpPr txBox="1"/>
          <p:nvPr/>
        </p:nvSpPr>
        <p:spPr>
          <a:xfrm>
            <a:off x="3073400" y="3278188"/>
            <a:ext cx="936625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2400" b="1" dirty="0">
                <a:solidFill>
                  <a:srgbClr val="FF0000"/>
                </a:solidFill>
                <a:latin typeface="Arial" panose="020B0604020202020204" pitchFamily="34" charset="0"/>
              </a:rPr>
              <a:t>your</a:t>
            </a:r>
            <a:endParaRPr lang="zh-CN" altLang="zh-CN" sz="1800" dirty="0">
              <a:latin typeface="Arial" panose="020B0604020202020204" pitchFamily="34" charset="0"/>
            </a:endParaRPr>
          </a:p>
        </p:txBody>
      </p:sp>
      <p:sp>
        <p:nvSpPr>
          <p:cNvPr id="46085" name="Text Box 5"/>
          <p:cNvSpPr txBox="1"/>
          <p:nvPr/>
        </p:nvSpPr>
        <p:spPr>
          <a:xfrm>
            <a:off x="2090738" y="5143500"/>
            <a:ext cx="936625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2400" b="1" dirty="0">
                <a:solidFill>
                  <a:srgbClr val="FF0000"/>
                </a:solidFill>
                <a:latin typeface="Arial" panose="020B0604020202020204" pitchFamily="34" charset="0"/>
              </a:rPr>
              <a:t>you</a:t>
            </a:r>
            <a:endParaRPr lang="zh-CN" altLang="zh-CN" sz="1800" dirty="0">
              <a:latin typeface="Arial" panose="020B0604020202020204" pitchFamily="34" charset="0"/>
            </a:endParaRPr>
          </a:p>
        </p:txBody>
      </p:sp>
      <p:sp>
        <p:nvSpPr>
          <p:cNvPr id="46086" name="Text Box 6"/>
          <p:cNvSpPr txBox="1"/>
          <p:nvPr/>
        </p:nvSpPr>
        <p:spPr>
          <a:xfrm>
            <a:off x="2928938" y="4214813"/>
            <a:ext cx="936625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2400" b="1" dirty="0">
                <a:solidFill>
                  <a:srgbClr val="FF0000"/>
                </a:solidFill>
                <a:latin typeface="Arial" panose="020B0604020202020204" pitchFamily="34" charset="0"/>
              </a:rPr>
              <a:t>you</a:t>
            </a:r>
            <a:endParaRPr lang="zh-CN" altLang="zh-CN" sz="1800" dirty="0">
              <a:latin typeface="Arial" panose="020B0604020202020204" pitchFamily="34" charset="0"/>
            </a:endParaRPr>
          </a:p>
        </p:txBody>
      </p:sp>
      <p:sp>
        <p:nvSpPr>
          <p:cNvPr id="46087" name="Text Box 7"/>
          <p:cNvSpPr txBox="1"/>
          <p:nvPr/>
        </p:nvSpPr>
        <p:spPr>
          <a:xfrm>
            <a:off x="1417638" y="2846388"/>
            <a:ext cx="936625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2400" b="1" dirty="0">
                <a:solidFill>
                  <a:srgbClr val="FF0000"/>
                </a:solidFill>
                <a:latin typeface="Arial" panose="020B0604020202020204" pitchFamily="34" charset="0"/>
              </a:rPr>
              <a:t>You</a:t>
            </a:r>
            <a:endParaRPr lang="zh-CN" altLang="zh-CN" sz="1800" dirty="0">
              <a:latin typeface="Arial" panose="020B0604020202020204" pitchFamily="34" charset="0"/>
            </a:endParaRPr>
          </a:p>
        </p:txBody>
      </p:sp>
      <p:sp>
        <p:nvSpPr>
          <p:cNvPr id="46088" name="Text Box 8"/>
          <p:cNvSpPr txBox="1"/>
          <p:nvPr/>
        </p:nvSpPr>
        <p:spPr>
          <a:xfrm>
            <a:off x="1489075" y="3783013"/>
            <a:ext cx="936625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2400" b="1" dirty="0">
                <a:solidFill>
                  <a:srgbClr val="FF0000"/>
                </a:solidFill>
                <a:latin typeface="Arial" panose="020B0604020202020204" pitchFamily="34" charset="0"/>
              </a:rPr>
              <a:t>Your</a:t>
            </a:r>
            <a:endParaRPr lang="zh-CN" altLang="zh-CN" sz="1800" dirty="0">
              <a:latin typeface="Arial" panose="020B0604020202020204" pitchFamily="34" charset="0"/>
            </a:endParaRPr>
          </a:p>
        </p:txBody>
      </p:sp>
      <p:sp>
        <p:nvSpPr>
          <p:cNvPr id="46089" name="Text Box 9"/>
          <p:cNvSpPr txBox="1"/>
          <p:nvPr/>
        </p:nvSpPr>
        <p:spPr>
          <a:xfrm>
            <a:off x="2520950" y="5595938"/>
            <a:ext cx="936625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2400" b="1" dirty="0">
                <a:solidFill>
                  <a:srgbClr val="FF0000"/>
                </a:solidFill>
                <a:latin typeface="Arial" panose="020B0604020202020204" pitchFamily="34" charset="0"/>
              </a:rPr>
              <a:t>your</a:t>
            </a:r>
            <a:endParaRPr lang="zh-CN" altLang="zh-CN" sz="1800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" fill="hold"/>
                                        <p:tgtEl>
                                          <p:spTgt spid="46087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" fill="hold"/>
                                        <p:tgtEl>
                                          <p:spTgt spid="46084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" fill="hold"/>
                                        <p:tgtEl>
                                          <p:spTgt spid="46088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" fill="hold"/>
                                        <p:tgtEl>
                                          <p:spTgt spid="46086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" fill="hold"/>
                                        <p:tgtEl>
                                          <p:spTgt spid="46083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" fill="hold"/>
                                        <p:tgtEl>
                                          <p:spTgt spid="46085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" fill="hold"/>
                                        <p:tgtEl>
                                          <p:spTgt spid="46089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3" grpId="0"/>
      <p:bldP spid="46084" grpId="0"/>
      <p:bldP spid="46085" grpId="0"/>
      <p:bldP spid="46086" grpId="0"/>
      <p:bldP spid="46087" grpId="0"/>
      <p:bldP spid="46088" grpId="0"/>
      <p:bldP spid="4608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矩形 1"/>
          <p:cNvSpPr/>
          <p:nvPr/>
        </p:nvSpPr>
        <p:spPr>
          <a:xfrm>
            <a:off x="857224" y="1571612"/>
            <a:ext cx="3189335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5400" b="1" i="0" u="none" strike="noStrike" kern="1200" cap="none" spc="0" normalizeH="0" baseline="0" noProof="0" dirty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+mn-lt"/>
                <a:ea typeface="+mn-ea"/>
                <a:cs typeface="+mn-cs"/>
              </a:rPr>
              <a:t>Let’s do it!</a:t>
            </a:r>
            <a:endParaRPr kumimoji="0" lang="zh-CN" altLang="en-US" sz="5400" b="1" i="0" u="none" strike="noStrike" kern="1200" cap="none" spc="0" normalizeH="0" baseline="0" noProof="0" dirty="0">
              <a:ln w="1905"/>
              <a:solidFill>
                <a:schemeClr val="tx2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28662" y="2428868"/>
            <a:ext cx="3163815" cy="1077218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600" b="1" i="0" u="none" strike="noStrike" kern="1200" cap="none" spc="0" normalizeH="0" baseline="0" noProof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Look and write.</a:t>
            </a:r>
            <a:endParaRPr kumimoji="0" lang="en-US" altLang="zh-CN" sz="3600" b="1" i="0" u="none" strike="noStrike" kern="1200" cap="none" spc="0" normalizeH="0" baseline="0" noProof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完成书上的填空！</a:t>
            </a:r>
            <a:endParaRPr kumimoji="0" lang="zh-CN" altLang="en-US" sz="2800" b="1" i="0" u="none" strike="noStrike" kern="1200" cap="none" spc="0" normalizeH="0" baseline="0" noProof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7412" name="Picture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143250" y="4071938"/>
            <a:ext cx="5054600" cy="2109787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矩形 1"/>
          <p:cNvSpPr/>
          <p:nvPr/>
        </p:nvSpPr>
        <p:spPr>
          <a:xfrm>
            <a:off x="357158" y="1071546"/>
            <a:ext cx="3582969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5400" b="1" i="0" u="none" strike="noStrike" kern="1200" cap="none" spc="0" normalizeH="0" baseline="0" noProof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Let’s play!</a:t>
            </a:r>
            <a:endParaRPr kumimoji="0" lang="zh-CN" altLang="en-US" sz="5400" b="1" i="0" u="none" strike="noStrike" kern="1200" cap="none" spc="0" normalizeH="0" baseline="0" noProof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18435" name="Picture 2" descr="c:\users\lenovo\appdata\roaming\360se6\User Data\temp\240493-1303260G61611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645025" y="2714625"/>
            <a:ext cx="4498975" cy="30003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" name="云形标注 5"/>
          <p:cNvSpPr/>
          <p:nvPr/>
        </p:nvSpPr>
        <p:spPr>
          <a:xfrm>
            <a:off x="5357813" y="642938"/>
            <a:ext cx="3786188" cy="1643063"/>
          </a:xfrm>
          <a:prstGeom prst="cloudCallout">
            <a:avLst>
              <a:gd name="adj1" fmla="val 8691"/>
              <a:gd name="adj2" fmla="val 9520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Whose … is this?</a:t>
            </a: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9466" name="Picture 10" descr="c:\users\lenovo\appdata\roaming\360se6\User Data\temp\u=317957570,1563784839&amp;fm=21&amp;gp=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776426">
            <a:off x="571500" y="2714625"/>
            <a:ext cx="2381250" cy="17145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9468" name="Picture 12" descr="c:\users\lenovo\appdata\roaming\360se6\User Data\temp\t0170378e9bf19823c5.jpg"/>
          <p:cNvPicPr>
            <a:picLocks noChangeAspect="1" noChangeArrowheads="1"/>
          </p:cNvPicPr>
          <p:nvPr/>
        </p:nvPicPr>
        <p:blipFill>
          <a:blip r:embed="rId3"/>
          <a:srcRect t="19597" b="19161"/>
          <a:stretch>
            <a:fillRect/>
          </a:stretch>
        </p:blipFill>
        <p:spPr bwMode="auto">
          <a:xfrm>
            <a:off x="1143000" y="4357688"/>
            <a:ext cx="2333625" cy="14287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9470" name="Picture 14" descr="c:\users\lenovo\appdata\roaming\360se6\User Data\temp\35b1OOOPICe9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9883115">
            <a:off x="2357438" y="3286125"/>
            <a:ext cx="2606675" cy="14287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0482" name="TextBox 3"/>
          <p:cNvSpPr txBox="1"/>
          <p:nvPr/>
        </p:nvSpPr>
        <p:spPr>
          <a:xfrm>
            <a:off x="1143000" y="3214688"/>
            <a:ext cx="7072313" cy="14462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4400" dirty="0">
                <a:latin typeface="Arial" panose="020B0604020202020204" pitchFamily="34" charset="0"/>
              </a:rPr>
              <a:t>Write the new words and the new sentences 5 times!</a:t>
            </a:r>
            <a:endParaRPr lang="zh-CN" altLang="en-US" sz="4400" dirty="0">
              <a:latin typeface="Arial" panose="020B0604020202020204" pitchFamily="34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2714612" y="1785926"/>
            <a:ext cx="3724096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5400" b="1" i="0" u="none" strike="noStrike" kern="1200" cap="none" spc="0" normalizeH="0" baseline="0" noProof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Homework</a:t>
            </a:r>
            <a:endParaRPr kumimoji="0" lang="zh-CN" altLang="en-US" sz="5400" b="1" i="0" u="none" strike="noStrike" kern="1200" cap="none" spc="0" normalizeH="0" baseline="0" noProof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" fill="hold"/>
                                        <p:tgtEl>
                                          <p:spTgt spid="5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" fill="hold"/>
                                        <p:tgtEl>
                                          <p:spTgt spid="20482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矩形 1"/>
          <p:cNvSpPr/>
          <p:nvPr/>
        </p:nvSpPr>
        <p:spPr>
          <a:xfrm>
            <a:off x="2000232" y="3071810"/>
            <a:ext cx="3877986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5400" b="1" i="0" u="none" strike="noStrike" kern="1200" cap="none" spc="0" normalizeH="0" baseline="0" noProof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Thank</a:t>
            </a:r>
            <a:r>
              <a:rPr kumimoji="0" lang="zh-CN" altLang="en-US" sz="5400" b="1" i="0" u="none" strike="noStrike" kern="1200" cap="none" spc="0" normalizeH="0" baseline="0" noProof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r>
              <a:rPr kumimoji="0" lang="en-US" altLang="zh-CN" sz="5400" b="1" i="0" u="none" strike="noStrike" kern="1200" cap="none" spc="0" normalizeH="0" baseline="0" noProof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you!</a:t>
            </a:r>
            <a:endParaRPr kumimoji="0" lang="zh-CN" altLang="en-US" sz="5400" b="1" i="0" u="none" strike="noStrike" kern="1200" cap="none" spc="0" normalizeH="0" baseline="0" noProof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矩形 2"/>
          <p:cNvSpPr/>
          <p:nvPr/>
        </p:nvSpPr>
        <p:spPr>
          <a:xfrm>
            <a:off x="3857620" y="5214950"/>
            <a:ext cx="1276311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5400" b="1" i="0" u="none" strike="noStrike" kern="1200" cap="none" spc="0" normalizeH="0" baseline="0" noProof="0" dirty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+mn-lt"/>
                <a:ea typeface="+mn-ea"/>
                <a:cs typeface="+mn-cs"/>
              </a:rPr>
              <a:t>pen</a:t>
            </a:r>
            <a:endParaRPr kumimoji="0" lang="zh-CN" altLang="en-US" sz="5400" b="1" i="0" u="none" strike="noStrike" kern="1200" cap="none" spc="0" normalizeH="0" baseline="0" noProof="0" dirty="0">
              <a:ln w="1905"/>
              <a:solidFill>
                <a:schemeClr val="tx2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3075" name="Picture 6" descr="c:\users\lenovo\appdata\roaming\360se6\User Data\temp\2008118223656389_2.jpg"/>
          <p:cNvPicPr>
            <a:picLocks noChangeAspect="1"/>
          </p:cNvPicPr>
          <p:nvPr/>
        </p:nvPicPr>
        <p:blipFill>
          <a:blip r:embed="rId1"/>
          <a:srcRect t="7185"/>
          <a:stretch>
            <a:fillRect/>
          </a:stretch>
        </p:blipFill>
        <p:spPr>
          <a:xfrm>
            <a:off x="3071813" y="1428750"/>
            <a:ext cx="2965450" cy="38925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" fill="hold"/>
                                        <p:tgtEl>
                                          <p:spTgt spid="3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矩形 2"/>
          <p:cNvSpPr/>
          <p:nvPr/>
        </p:nvSpPr>
        <p:spPr>
          <a:xfrm>
            <a:off x="3428992" y="4929198"/>
            <a:ext cx="1906291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5400" b="1" i="0" u="none" strike="noStrike" kern="1200" cap="none" spc="0" normalizeH="0" baseline="0" noProof="0" dirty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+mn-lt"/>
                <a:ea typeface="+mn-ea"/>
                <a:cs typeface="+mn-cs"/>
              </a:rPr>
              <a:t>pencil</a:t>
            </a:r>
            <a:endParaRPr kumimoji="0" lang="zh-CN" altLang="en-US" sz="5400" b="1" i="0" u="none" strike="noStrike" kern="1200" cap="none" spc="0" normalizeH="0" baseline="0" noProof="0" dirty="0">
              <a:ln w="1905"/>
              <a:solidFill>
                <a:schemeClr val="tx2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4099" name="Picture 6" descr="c:\users\lenovo\appdata\roaming\360se6\User Data\temp\20090114092827896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500438" y="1928813"/>
            <a:ext cx="2119312" cy="2522537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" fill="hold"/>
                                        <p:tgtEl>
                                          <p:spTgt spid="3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矩形 2"/>
          <p:cNvSpPr/>
          <p:nvPr/>
        </p:nvSpPr>
        <p:spPr>
          <a:xfrm>
            <a:off x="3286116" y="4500570"/>
            <a:ext cx="3096361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5400" b="1" i="0" u="none" strike="noStrike" kern="1200" cap="none" spc="0" normalizeH="0" baseline="0" noProof="0" dirty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+mn-lt"/>
                <a:ea typeface="+mn-ea"/>
                <a:cs typeface="+mn-cs"/>
              </a:rPr>
              <a:t>pencil box</a:t>
            </a:r>
            <a:endParaRPr kumimoji="0" lang="zh-CN" altLang="en-US" sz="5400" b="1" i="0" u="none" strike="noStrike" kern="1200" cap="none" spc="0" normalizeH="0" baseline="0" noProof="0" dirty="0">
              <a:ln w="1905"/>
              <a:solidFill>
                <a:schemeClr val="tx2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5123" name="Picture 6" descr="c:\users\lenovo\appdata\roaming\360se6\User Data\temp\90091_600x600.jpg"/>
          <p:cNvPicPr>
            <a:picLocks noChangeAspect="1"/>
          </p:cNvPicPr>
          <p:nvPr/>
        </p:nvPicPr>
        <p:blipFill>
          <a:blip r:embed="rId1"/>
          <a:srcRect t="21249" b="22499"/>
          <a:stretch>
            <a:fillRect/>
          </a:stretch>
        </p:blipFill>
        <p:spPr>
          <a:xfrm>
            <a:off x="1857375" y="1357313"/>
            <a:ext cx="5715000" cy="3214687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" fill="hold"/>
                                        <p:tgtEl>
                                          <p:spTgt spid="3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矩形 2"/>
          <p:cNvSpPr/>
          <p:nvPr/>
        </p:nvSpPr>
        <p:spPr>
          <a:xfrm>
            <a:off x="3643306" y="5072074"/>
            <a:ext cx="2376100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5400" b="1" i="0" u="none" strike="noStrike" kern="1200" cap="none" spc="0" normalizeH="0" baseline="0" noProof="0" dirty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+mn-lt"/>
                <a:ea typeface="+mn-ea"/>
                <a:cs typeface="+mn-cs"/>
              </a:rPr>
              <a:t>crayons</a:t>
            </a:r>
            <a:endParaRPr kumimoji="0" lang="zh-CN" altLang="en-US" sz="5400" b="1" i="0" u="none" strike="noStrike" kern="1200" cap="none" spc="0" normalizeH="0" baseline="0" noProof="0" dirty="0">
              <a:ln w="1905"/>
              <a:solidFill>
                <a:schemeClr val="tx2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6147" name="Picture 8" descr="c:\users\lenovo\appdata\roaming\360se6\User Data\temp\%E8%9C%A1%E7%AC%94.jpg"/>
          <p:cNvPicPr>
            <a:picLocks noChangeAspect="1"/>
          </p:cNvPicPr>
          <p:nvPr/>
        </p:nvPicPr>
        <p:blipFill>
          <a:blip r:embed="rId1"/>
          <a:srcRect l="12981" r="13461"/>
          <a:stretch>
            <a:fillRect/>
          </a:stretch>
        </p:blipFill>
        <p:spPr>
          <a:xfrm>
            <a:off x="2786063" y="1714500"/>
            <a:ext cx="3643312" cy="29051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" fill="hold"/>
                                        <p:tgtEl>
                                          <p:spTgt spid="3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矩形 2"/>
          <p:cNvSpPr/>
          <p:nvPr/>
        </p:nvSpPr>
        <p:spPr>
          <a:xfrm>
            <a:off x="3643306" y="5214950"/>
            <a:ext cx="1568058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5400" b="1" i="0" u="none" strike="noStrike" kern="1200" cap="none" spc="0" normalizeH="0" baseline="0" noProof="0" dirty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+mn-lt"/>
                <a:ea typeface="+mn-ea"/>
                <a:cs typeface="+mn-cs"/>
              </a:rPr>
              <a:t>ruler</a:t>
            </a:r>
            <a:endParaRPr kumimoji="0" lang="zh-CN" altLang="en-US" sz="5400" b="1" i="0" u="none" strike="noStrike" kern="1200" cap="none" spc="0" normalizeH="0" baseline="0" noProof="0" dirty="0">
              <a:ln w="1905"/>
              <a:solidFill>
                <a:schemeClr val="tx2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7171" name="Picture 6" descr="c:\users\lenovo\appdata\roaming\360se6\User Data\temp\b2de9c82d158ccbff16e8c3e19d8bc3eb03541e7.jpg"/>
          <p:cNvPicPr>
            <a:picLocks noChangeAspect="1"/>
          </p:cNvPicPr>
          <p:nvPr/>
        </p:nvPicPr>
        <p:blipFill>
          <a:blip r:embed="rId1"/>
          <a:srcRect t="22263" b="30029"/>
          <a:stretch>
            <a:fillRect/>
          </a:stretch>
        </p:blipFill>
        <p:spPr>
          <a:xfrm>
            <a:off x="2000250" y="3000375"/>
            <a:ext cx="5110163" cy="16097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" fill="hold"/>
                                        <p:tgtEl>
                                          <p:spTgt spid="3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矩形 1"/>
          <p:cNvSpPr/>
          <p:nvPr/>
        </p:nvSpPr>
        <p:spPr>
          <a:xfrm>
            <a:off x="285720" y="1142984"/>
            <a:ext cx="3775329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5400" b="1" i="0" u="none" strike="noStrike" kern="1200" cap="none" spc="0" normalizeH="0" baseline="0" noProof="0" dirty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Let’s play !</a:t>
            </a:r>
            <a:endParaRPr kumimoji="0" lang="zh-CN" altLang="en-US" sz="5400" b="1" i="0" u="none" strike="noStrike" kern="1200" cap="none" spc="0" normalizeH="0" baseline="0" noProof="0" dirty="0">
              <a:ln w="1905"/>
              <a:solidFill>
                <a:schemeClr val="tx2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8195" name="Picture 2" descr="c:\users\lenovo\appdata\roaming\360se6\User Data\temp\07091105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786063" y="3286125"/>
            <a:ext cx="3810000" cy="28575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圆角矩形标注 3"/>
          <p:cNvSpPr/>
          <p:nvPr/>
        </p:nvSpPr>
        <p:spPr>
          <a:xfrm>
            <a:off x="4286250" y="714375"/>
            <a:ext cx="3500438" cy="1928813"/>
          </a:xfrm>
          <a:prstGeom prst="wedgeRoundRectCallout">
            <a:avLst>
              <a:gd name="adj1" fmla="val 41320"/>
              <a:gd name="adj2" fmla="val 78847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0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This is my new pencil box. What’s in it?</a:t>
            </a:r>
            <a:endParaRPr kumimoji="0" lang="zh-CN" altLang="en-US" sz="32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8197" name="Picture 4" descr="c:\users\lenovo\appdata\roaming\360se6\User Data\temp\1850815_080201037_2.jpg"/>
          <p:cNvPicPr>
            <a:picLocks noChangeAspect="1"/>
          </p:cNvPicPr>
          <p:nvPr/>
        </p:nvPicPr>
        <p:blipFill>
          <a:blip r:embed="rId2"/>
          <a:srcRect t="4237"/>
          <a:stretch>
            <a:fillRect/>
          </a:stretch>
        </p:blipFill>
        <p:spPr>
          <a:xfrm>
            <a:off x="6786563" y="3357563"/>
            <a:ext cx="1450975" cy="2057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" name="TextBox 5"/>
          <p:cNvSpPr txBox="1"/>
          <p:nvPr/>
        </p:nvSpPr>
        <p:spPr>
          <a:xfrm>
            <a:off x="214313" y="2143125"/>
            <a:ext cx="3929062" cy="18161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800" b="1" dirty="0">
                <a:latin typeface="Arial" panose="020B0604020202020204" pitchFamily="34" charset="0"/>
              </a:rPr>
              <a:t>两个同学一组，一个同学在铅笔盒里放一个文具，另一个同学猜。让我们一起来练习吧！</a:t>
            </a:r>
            <a:endParaRPr lang="en-US" altLang="zh-CN" sz="2800" b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" fill="hold"/>
                                        <p:tgtEl>
                                          <p:spTgt spid="4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矩形 1"/>
          <p:cNvSpPr/>
          <p:nvPr/>
        </p:nvSpPr>
        <p:spPr>
          <a:xfrm>
            <a:off x="2714612" y="1785926"/>
            <a:ext cx="3356047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5400" b="1" i="0" u="none" strike="noStrike" kern="1200" cap="none" spc="0" normalizeH="0" baseline="0" noProof="0" dirty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+mn-lt"/>
                <a:ea typeface="+mn-ea"/>
                <a:cs typeface="+mn-cs"/>
              </a:rPr>
              <a:t>Let’s learn!</a:t>
            </a:r>
            <a:endParaRPr kumimoji="0" lang="zh-CN" altLang="en-US" sz="5400" b="1" i="0" u="none" strike="noStrike" kern="1200" cap="none" spc="0" normalizeH="0" baseline="0" noProof="0" dirty="0">
              <a:ln w="1905"/>
              <a:solidFill>
                <a:schemeClr val="tx2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785918" y="3000372"/>
            <a:ext cx="6197530" cy="2062103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5400" b="1" i="0" u="none" strike="noStrike" kern="1200" cap="none" spc="0" normalizeH="0" baseline="0" noProof="0" dirty="0">
                <a:ln w="11430"/>
                <a:solidFill>
                  <a:schemeClr val="tx2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Whose pencil is this?</a:t>
            </a:r>
            <a:endParaRPr kumimoji="0" lang="en-US" altLang="zh-CN" sz="5400" b="1" i="0" u="none" strike="noStrike" kern="1200" cap="none" spc="0" normalizeH="0" baseline="0" noProof="0" dirty="0">
              <a:ln w="11430"/>
              <a:solidFill>
                <a:schemeClr val="tx2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5400" b="1" i="0" u="none" strike="noStrike" kern="1200" cap="none" spc="0" normalizeH="0" baseline="0" noProof="0" dirty="0">
                <a:ln w="11430"/>
                <a:solidFill>
                  <a:schemeClr val="tx2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这是谁的铅笔</a:t>
            </a:r>
            <a:r>
              <a:rPr kumimoji="0" lang="en-US" altLang="zh-CN" sz="5400" b="1" i="0" u="none" strike="noStrike" kern="1200" cap="none" spc="0" normalizeH="0" baseline="0" noProof="0" dirty="0">
                <a:ln w="11430"/>
                <a:solidFill>
                  <a:schemeClr val="tx2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?</a:t>
            </a:r>
            <a:endParaRPr kumimoji="0" lang="en-US" altLang="zh-CN" sz="5400" b="1" i="0" u="none" strike="noStrike" kern="1200" cap="none" spc="0" normalizeH="0" baseline="0" noProof="0" dirty="0">
              <a:ln w="11430"/>
              <a:solidFill>
                <a:schemeClr val="tx2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学习任务：会表达物品的主人</a:t>
            </a:r>
            <a:endParaRPr kumimoji="0" lang="zh-CN" altLang="en-US" sz="2000" b="1" i="0" u="none" strike="noStrike" kern="1200" cap="none" spc="0" normalizeH="0" baseline="0" noProof="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" fill="hold"/>
                                        <p:tgtEl>
                                          <p:spTgt spid="3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0242" name="Picture 4" descr="x1pAiu4hyfyKFVKLsI4cZGYFHj8VqBm9OaYuzcuXAufePkUQLEiuD5syya52GWrBOLaTpocHHVKcexN-2nG8Z1UACtzzPtyjaXP7n0VEV_sm9TQK1qaBq_jSpHNoKL71gH98XuXqPGcw_eJY-2ejl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7107" name="Text Box 5"/>
          <p:cNvSpPr txBox="1"/>
          <p:nvPr/>
        </p:nvSpPr>
        <p:spPr>
          <a:xfrm>
            <a:off x="1066800" y="4419600"/>
            <a:ext cx="2209800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zh-CN" b="1" dirty="0">
                <a:solidFill>
                  <a:srgbClr val="0033CC"/>
                </a:solidFill>
                <a:latin typeface="Arial" panose="020B0604020202020204" pitchFamily="34" charset="0"/>
              </a:rPr>
              <a:t>人称代词</a:t>
            </a:r>
            <a:endParaRPr lang="zh-CN" altLang="zh-CN" sz="1800" dirty="0">
              <a:latin typeface="Arial" panose="020B0604020202020204" pitchFamily="34" charset="0"/>
            </a:endParaRPr>
          </a:p>
        </p:txBody>
      </p:sp>
      <p:sp>
        <p:nvSpPr>
          <p:cNvPr id="47108" name="AutoShape 6"/>
          <p:cNvSpPr/>
          <p:nvPr/>
        </p:nvSpPr>
        <p:spPr>
          <a:xfrm>
            <a:off x="2895600" y="3962400"/>
            <a:ext cx="228600" cy="1981200"/>
          </a:xfrm>
          <a:prstGeom prst="leftBrace">
            <a:avLst>
              <a:gd name="adj1" fmla="val 72222"/>
              <a:gd name="adj2" fmla="val 50000"/>
            </a:avLst>
          </a:prstGeom>
          <a:noFill/>
          <a:ln w="9525" cap="flat" cmpd="sng">
            <a:solidFill>
              <a:srgbClr val="000000"/>
            </a:solidFill>
            <a:prstDash val="solid"/>
            <a:headEnd type="none" w="med" len="med"/>
            <a:tailEnd type="none" w="med" len="med"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lang="zh-CN" altLang="zh-CN" sz="1800" dirty="0">
              <a:latin typeface="Arial" panose="020B0604020202020204" pitchFamily="34" charset="0"/>
            </a:endParaRPr>
          </a:p>
        </p:txBody>
      </p:sp>
      <p:sp>
        <p:nvSpPr>
          <p:cNvPr id="47109" name="Text Box 7"/>
          <p:cNvSpPr txBox="1"/>
          <p:nvPr/>
        </p:nvSpPr>
        <p:spPr>
          <a:xfrm>
            <a:off x="3429000" y="5562600"/>
            <a:ext cx="213360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zh-CN" sz="2400" b="1" dirty="0">
                <a:solidFill>
                  <a:schemeClr val="tx2"/>
                </a:solidFill>
                <a:latin typeface="Arial" panose="020B0604020202020204" pitchFamily="34" charset="0"/>
              </a:rPr>
              <a:t>第三人称</a:t>
            </a:r>
            <a:endParaRPr lang="zh-CN" altLang="zh-CN" sz="1800" dirty="0">
              <a:latin typeface="Arial" panose="020B0604020202020204" pitchFamily="34" charset="0"/>
            </a:endParaRPr>
          </a:p>
        </p:txBody>
      </p:sp>
      <p:sp>
        <p:nvSpPr>
          <p:cNvPr id="47110" name="Text Box 8"/>
          <p:cNvSpPr txBox="1"/>
          <p:nvPr/>
        </p:nvSpPr>
        <p:spPr>
          <a:xfrm>
            <a:off x="3429000" y="4724400"/>
            <a:ext cx="213360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zh-CN" sz="2400" b="1" dirty="0">
                <a:solidFill>
                  <a:schemeClr val="tx2"/>
                </a:solidFill>
                <a:latin typeface="Arial" panose="020B0604020202020204" pitchFamily="34" charset="0"/>
              </a:rPr>
              <a:t>第二人称</a:t>
            </a:r>
            <a:endParaRPr lang="zh-CN" altLang="zh-CN" sz="1800" dirty="0">
              <a:latin typeface="Arial" panose="020B0604020202020204" pitchFamily="34" charset="0"/>
            </a:endParaRPr>
          </a:p>
        </p:txBody>
      </p:sp>
      <p:sp>
        <p:nvSpPr>
          <p:cNvPr id="47111" name="Text Box 9"/>
          <p:cNvSpPr txBox="1"/>
          <p:nvPr/>
        </p:nvSpPr>
        <p:spPr>
          <a:xfrm>
            <a:off x="3429000" y="3962400"/>
            <a:ext cx="213360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zh-CN" sz="2400" b="1" dirty="0">
                <a:solidFill>
                  <a:schemeClr val="tx2"/>
                </a:solidFill>
                <a:latin typeface="Arial" panose="020B0604020202020204" pitchFamily="34" charset="0"/>
              </a:rPr>
              <a:t>第一人称</a:t>
            </a:r>
            <a:endParaRPr lang="zh-CN" altLang="zh-CN" sz="1800" dirty="0">
              <a:latin typeface="Arial" panose="020B0604020202020204" pitchFamily="34" charset="0"/>
            </a:endParaRPr>
          </a:p>
        </p:txBody>
      </p:sp>
      <p:sp>
        <p:nvSpPr>
          <p:cNvPr id="47112" name="Text Box 10"/>
          <p:cNvSpPr txBox="1"/>
          <p:nvPr/>
        </p:nvSpPr>
        <p:spPr>
          <a:xfrm>
            <a:off x="5181600" y="4343400"/>
            <a:ext cx="1066800" cy="3667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1800" dirty="0">
                <a:latin typeface="Arial" panose="020B0604020202020204" pitchFamily="34" charset="0"/>
              </a:rPr>
              <a:t>I, we  </a:t>
            </a:r>
            <a:endParaRPr lang="zh-CN" altLang="zh-CN" sz="1800" dirty="0">
              <a:latin typeface="Arial" panose="020B0604020202020204" pitchFamily="34" charset="0"/>
            </a:endParaRPr>
          </a:p>
        </p:txBody>
      </p:sp>
      <p:sp>
        <p:nvSpPr>
          <p:cNvPr id="47113" name="Text Box 11"/>
          <p:cNvSpPr txBox="1"/>
          <p:nvPr/>
        </p:nvSpPr>
        <p:spPr>
          <a:xfrm>
            <a:off x="4953000" y="3810000"/>
            <a:ext cx="1524000" cy="519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zh-CN" sz="2800" b="1" dirty="0">
                <a:solidFill>
                  <a:srgbClr val="0033CC"/>
                </a:solidFill>
                <a:latin typeface="Arial" panose="020B0604020202020204" pitchFamily="34" charset="0"/>
              </a:rPr>
              <a:t>主格</a:t>
            </a:r>
            <a:endParaRPr lang="zh-CN" altLang="zh-CN" sz="1800" dirty="0">
              <a:latin typeface="Arial" panose="020B0604020202020204" pitchFamily="34" charset="0"/>
            </a:endParaRPr>
          </a:p>
        </p:txBody>
      </p:sp>
      <p:sp>
        <p:nvSpPr>
          <p:cNvPr id="47114" name="Text Box 12"/>
          <p:cNvSpPr txBox="1"/>
          <p:nvPr/>
        </p:nvSpPr>
        <p:spPr>
          <a:xfrm>
            <a:off x="5181600" y="4876800"/>
            <a:ext cx="1066800" cy="3667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1800" dirty="0">
                <a:latin typeface="Arial" panose="020B0604020202020204" pitchFamily="34" charset="0"/>
              </a:rPr>
              <a:t>you  </a:t>
            </a:r>
            <a:endParaRPr lang="zh-CN" altLang="zh-CN" sz="1800" dirty="0">
              <a:latin typeface="Arial" panose="020B0604020202020204" pitchFamily="34" charset="0"/>
            </a:endParaRPr>
          </a:p>
        </p:txBody>
      </p:sp>
      <p:sp>
        <p:nvSpPr>
          <p:cNvPr id="47115" name="Text Box 13"/>
          <p:cNvSpPr txBox="1"/>
          <p:nvPr/>
        </p:nvSpPr>
        <p:spPr>
          <a:xfrm>
            <a:off x="5105400" y="5410200"/>
            <a:ext cx="1828800" cy="7794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1800" dirty="0">
                <a:latin typeface="Arial" panose="020B0604020202020204" pitchFamily="34" charset="0"/>
              </a:rPr>
              <a:t>he, she,</a:t>
            </a:r>
            <a:endParaRPr lang="en-US" altLang="zh-CN" sz="1800" dirty="0">
              <a:latin typeface="Arial" panose="020B0604020202020204" pitchFamily="34" charset="0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1800" dirty="0">
                <a:latin typeface="Arial" panose="020B0604020202020204" pitchFamily="34" charset="0"/>
              </a:rPr>
              <a:t>it, they</a:t>
            </a:r>
            <a:endParaRPr lang="zh-CN" altLang="zh-CN" sz="1800" dirty="0">
              <a:latin typeface="Arial" panose="020B0604020202020204" pitchFamily="34" charset="0"/>
            </a:endParaRPr>
          </a:p>
        </p:txBody>
      </p:sp>
      <p:sp>
        <p:nvSpPr>
          <p:cNvPr id="47116" name="Text Box 14"/>
          <p:cNvSpPr txBox="1"/>
          <p:nvPr/>
        </p:nvSpPr>
        <p:spPr>
          <a:xfrm>
            <a:off x="6629400" y="4343400"/>
            <a:ext cx="1447800" cy="3667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1800" dirty="0">
                <a:solidFill>
                  <a:srgbClr val="FF3300"/>
                </a:solidFill>
                <a:latin typeface="Arial" panose="020B0604020202020204" pitchFamily="34" charset="0"/>
              </a:rPr>
              <a:t>me</a:t>
            </a:r>
            <a:r>
              <a:rPr lang="en-US" altLang="zh-CN" sz="1800" dirty="0">
                <a:latin typeface="Arial" panose="020B0604020202020204" pitchFamily="34" charset="0"/>
              </a:rPr>
              <a:t>, </a:t>
            </a:r>
            <a:r>
              <a:rPr lang="en-US" altLang="zh-CN" sz="1800" dirty="0">
                <a:solidFill>
                  <a:srgbClr val="FF3300"/>
                </a:solidFill>
                <a:latin typeface="Arial" panose="020B0604020202020204" pitchFamily="34" charset="0"/>
              </a:rPr>
              <a:t>us</a:t>
            </a:r>
            <a:r>
              <a:rPr lang="en-US" altLang="zh-CN" sz="1800" dirty="0">
                <a:latin typeface="Arial" panose="020B0604020202020204" pitchFamily="34" charset="0"/>
              </a:rPr>
              <a:t>  </a:t>
            </a:r>
            <a:endParaRPr lang="zh-CN" altLang="zh-CN" sz="1800" dirty="0">
              <a:latin typeface="Arial" panose="020B0604020202020204" pitchFamily="34" charset="0"/>
            </a:endParaRPr>
          </a:p>
        </p:txBody>
      </p:sp>
      <p:sp>
        <p:nvSpPr>
          <p:cNvPr id="47117" name="Text Box 15"/>
          <p:cNvSpPr txBox="1"/>
          <p:nvPr/>
        </p:nvSpPr>
        <p:spPr>
          <a:xfrm>
            <a:off x="6781800" y="4876800"/>
            <a:ext cx="685800" cy="3667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1800" dirty="0">
                <a:solidFill>
                  <a:srgbClr val="FF3300"/>
                </a:solidFill>
                <a:latin typeface="Arial" panose="020B0604020202020204" pitchFamily="34" charset="0"/>
              </a:rPr>
              <a:t>you</a:t>
            </a:r>
            <a:r>
              <a:rPr lang="en-US" altLang="zh-CN" sz="1800" dirty="0">
                <a:latin typeface="Arial" panose="020B0604020202020204" pitchFamily="34" charset="0"/>
              </a:rPr>
              <a:t>  </a:t>
            </a:r>
            <a:endParaRPr lang="zh-CN" altLang="zh-CN" sz="1800" dirty="0">
              <a:latin typeface="Arial" panose="020B0604020202020204" pitchFamily="34" charset="0"/>
            </a:endParaRPr>
          </a:p>
        </p:txBody>
      </p:sp>
      <p:sp>
        <p:nvSpPr>
          <p:cNvPr id="47118" name="Text Box 16"/>
          <p:cNvSpPr txBox="1"/>
          <p:nvPr/>
        </p:nvSpPr>
        <p:spPr>
          <a:xfrm>
            <a:off x="6781800" y="5334000"/>
            <a:ext cx="1447800" cy="7794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1800" dirty="0">
                <a:solidFill>
                  <a:srgbClr val="FF3300"/>
                </a:solidFill>
                <a:latin typeface="Arial" panose="020B0604020202020204" pitchFamily="34" charset="0"/>
              </a:rPr>
              <a:t>him</a:t>
            </a:r>
            <a:r>
              <a:rPr lang="en-US" altLang="zh-CN" sz="1800" dirty="0">
                <a:latin typeface="Arial" panose="020B0604020202020204" pitchFamily="34" charset="0"/>
              </a:rPr>
              <a:t>, </a:t>
            </a:r>
            <a:r>
              <a:rPr lang="en-US" altLang="zh-CN" sz="1800" dirty="0">
                <a:solidFill>
                  <a:srgbClr val="FF3300"/>
                </a:solidFill>
                <a:latin typeface="Arial" panose="020B0604020202020204" pitchFamily="34" charset="0"/>
              </a:rPr>
              <a:t>her</a:t>
            </a:r>
            <a:endParaRPr lang="en-US" altLang="zh-CN" sz="1800" dirty="0">
              <a:solidFill>
                <a:srgbClr val="FF3300"/>
              </a:solidFill>
              <a:latin typeface="Arial" panose="020B0604020202020204" pitchFamily="34" charset="0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1800" dirty="0">
                <a:solidFill>
                  <a:srgbClr val="FF3300"/>
                </a:solidFill>
                <a:latin typeface="Arial" panose="020B0604020202020204" pitchFamily="34" charset="0"/>
              </a:rPr>
              <a:t>it,  them</a:t>
            </a:r>
            <a:endParaRPr lang="zh-CN" altLang="zh-CN" sz="1800" dirty="0">
              <a:latin typeface="Arial" panose="020B0604020202020204" pitchFamily="34" charset="0"/>
            </a:endParaRPr>
          </a:p>
        </p:txBody>
      </p:sp>
      <p:sp>
        <p:nvSpPr>
          <p:cNvPr id="47119" name="Text Box 17"/>
          <p:cNvSpPr txBox="1"/>
          <p:nvPr/>
        </p:nvSpPr>
        <p:spPr>
          <a:xfrm>
            <a:off x="6629400" y="3810000"/>
            <a:ext cx="1524000" cy="519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zh-CN" sz="2800" b="1" dirty="0">
                <a:solidFill>
                  <a:srgbClr val="0033CC"/>
                </a:solidFill>
                <a:latin typeface="Arial" panose="020B0604020202020204" pitchFamily="34" charset="0"/>
              </a:rPr>
              <a:t>宾格</a:t>
            </a:r>
            <a:endParaRPr lang="zh-CN" altLang="zh-CN" sz="1800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" fill="hold"/>
                                        <p:tgtEl>
                                          <p:spTgt spid="47107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" fill="hold"/>
                                        <p:tgtEl>
                                          <p:spTgt spid="47108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" fill="hold"/>
                                        <p:tgtEl>
                                          <p:spTgt spid="47109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" fill="hold"/>
                                        <p:tgtEl>
                                          <p:spTgt spid="47110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7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" fill="hold"/>
                                        <p:tgtEl>
                                          <p:spTgt spid="47111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0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" fill="hold"/>
                                        <p:tgtEl>
                                          <p:spTgt spid="47112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3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" fill="hold"/>
                                        <p:tgtEl>
                                          <p:spTgt spid="47113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6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" fill="hold"/>
                                        <p:tgtEl>
                                          <p:spTgt spid="47114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9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" fill="hold"/>
                                        <p:tgtEl>
                                          <p:spTgt spid="47115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2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" fill="hold"/>
                                        <p:tgtEl>
                                          <p:spTgt spid="47116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5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" fill="hold"/>
                                        <p:tgtEl>
                                          <p:spTgt spid="47117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8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" fill="hold"/>
                                        <p:tgtEl>
                                          <p:spTgt spid="47118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41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" fill="hold"/>
                                        <p:tgtEl>
                                          <p:spTgt spid="47119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07" grpId="0"/>
      <p:bldP spid="47108" grpId="0" animBg="1"/>
      <p:bldP spid="47109" grpId="0"/>
      <p:bldP spid="47110" grpId="0"/>
      <p:bldP spid="47111" grpId="0"/>
      <p:bldP spid="47112" grpId="0"/>
      <p:bldP spid="47113" grpId="0"/>
      <p:bldP spid="47114" grpId="0"/>
      <p:bldP spid="47115" grpId="0"/>
      <p:bldP spid="47116" grpId="0"/>
      <p:bldP spid="47117" grpId="0"/>
      <p:bldP spid="47118" grpId="0"/>
      <p:bldP spid="47119" grpId="0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1250</Words>
  <Application>WPS 演示</Application>
  <PresentationFormat>全屏显示(4:3)</PresentationFormat>
  <Paragraphs>234</Paragraphs>
  <Slides>19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27" baseType="lpstr">
      <vt:lpstr>Arial</vt:lpstr>
      <vt:lpstr>宋体</vt:lpstr>
      <vt:lpstr>Wingdings</vt:lpstr>
      <vt:lpstr>Calibri</vt:lpstr>
      <vt:lpstr>黑体</vt:lpstr>
      <vt:lpstr>微软雅黑</vt:lpstr>
      <vt:lpstr>Arial Unicode MS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lenovo</dc:creator>
  <cp:lastModifiedBy>Administrator</cp:lastModifiedBy>
  <cp:revision>35</cp:revision>
  <dcterms:created xsi:type="dcterms:W3CDTF">2015-03-18T13:27:34Z</dcterms:created>
  <dcterms:modified xsi:type="dcterms:W3CDTF">2017-12-26T05:32:03Z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2052-10.1.0.7023</vt:lpwstr>
  </property>
</Properties>
</file>