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7" r:id="rId6"/>
    <p:sldId id="268" r:id="rId7"/>
    <p:sldId id="271" r:id="rId8"/>
    <p:sldId id="270" r:id="rId9"/>
    <p:sldId id="261" r:id="rId10"/>
    <p:sldId id="262" r:id="rId11"/>
    <p:sldId id="263" r:id="rId12"/>
    <p:sldId id="259" r:id="rId13"/>
    <p:sldId id="260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8AD0A-10E5-4ED7-9FB4-CCBC21981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5B41-B984-42AD-9BCA-1FDE6E3878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8AD0A-10E5-4ED7-9FB4-CCBC21981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5B41-B984-42AD-9BCA-1FDE6E38782F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8AD0A-10E5-4ED7-9FB4-CCBC21981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5B41-B984-42AD-9BCA-1FDE6E3878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fld id="{40A8AD0A-10E5-4ED7-9FB4-CCBC21981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5B41-B984-42AD-9BCA-1FDE6E3878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8AD0A-10E5-4ED7-9FB4-CCBC21981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5B41-B984-42AD-9BCA-1FDE6E3878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8AD0A-10E5-4ED7-9FB4-CCBC21981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5B41-B984-42AD-9BCA-1FDE6E3878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8AD0A-10E5-4ED7-9FB4-CCBC21981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5B41-B984-42AD-9BCA-1FDE6E3878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8AD0A-10E5-4ED7-9FB4-CCBC21981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5B41-B984-42AD-9BCA-1FDE6E3878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8AD0A-10E5-4ED7-9FB4-CCBC21981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5B41-B984-42AD-9BCA-1FDE6E38782F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8AD0A-10E5-4ED7-9FB4-CCBC21981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5B41-B984-42AD-9BCA-1FDE6E3878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8AD0A-10E5-4ED7-9FB4-CCBC21981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5B41-B984-42AD-9BCA-1FDE6E38782F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40A8AD0A-10E5-4ED7-9FB4-CCBC2198162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18495B41-B984-42AD-9BCA-1FDE6E38782F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图片11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1142976" y="642918"/>
            <a:ext cx="692948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Again, please!</a:t>
            </a:r>
            <a:endParaRPr lang="zh-CN" altLang="en-US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2786058"/>
            <a:ext cx="4071942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71472" y="714356"/>
            <a:ext cx="81439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/>
              <a:t>How do you go to school?</a:t>
            </a:r>
            <a:endParaRPr lang="zh-CN" altLang="en-US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3000364" y="2143116"/>
            <a:ext cx="52864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/>
              <a:t>I go to school by bus.</a:t>
            </a:r>
            <a:endParaRPr lang="zh-CN" altLang="en-US" sz="6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6513" y="3648075"/>
            <a:ext cx="5903912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612775" y="333375"/>
            <a:ext cx="5211763" cy="577850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folHlink"/>
                </a:solidFill>
              </a:rPr>
              <a:t>      </a:t>
            </a:r>
            <a:r>
              <a:rPr lang="zh-CN" altLang="en-US" sz="3200" dirty="0">
                <a:solidFill>
                  <a:srgbClr val="FF0066"/>
                </a:solidFill>
              </a:rPr>
              <a:t>What do you like to do ?</a:t>
            </a:r>
            <a:endParaRPr lang="zh-CN" altLang="en-US" sz="3200" dirty="0">
              <a:solidFill>
                <a:srgbClr val="FF0066"/>
              </a:solidFill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95288" y="1270000"/>
            <a:ext cx="1296987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CC0000"/>
                </a:solidFill>
              </a:rPr>
              <a:t>Jenny：</a:t>
            </a:r>
            <a:endParaRPr lang="zh-CN" altLang="en-US" sz="2800" b="1" dirty="0">
              <a:solidFill>
                <a:srgbClr val="CC0000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2413" y="1270000"/>
            <a:ext cx="7986712" cy="1082675"/>
            <a:chOff x="252413" y="1270000"/>
            <a:chExt cx="7986712" cy="1082675"/>
          </a:xfrm>
        </p:grpSpPr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1835150" y="1270000"/>
              <a:ext cx="6403975" cy="57785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3200" b="1" dirty="0"/>
                <a:t>I like to fly kites with my friends.</a:t>
              </a:r>
              <a:endParaRPr lang="zh-CN" altLang="en-US" sz="3200" b="1" dirty="0"/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252413" y="1773238"/>
              <a:ext cx="5059362" cy="57943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3200" b="1" dirty="0"/>
                <a:t>我喜欢和朋友一起放风筝。</a:t>
              </a:r>
              <a:endParaRPr lang="zh-CN" altLang="en-US" sz="3200" b="1" dirty="0"/>
            </a:p>
          </p:txBody>
        </p:sp>
      </p:grp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52413" y="2492375"/>
            <a:ext cx="5784850" cy="1066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 dirty="0"/>
              <a:t>like to do +something(事情)   </a:t>
            </a:r>
            <a:endParaRPr lang="zh-CN" altLang="en-US" sz="3200" b="1" dirty="0"/>
          </a:p>
          <a:p>
            <a:r>
              <a:rPr lang="zh-CN" altLang="en-US" sz="3200" b="1" dirty="0"/>
              <a:t>译为： 喜欢做某事</a:t>
            </a:r>
            <a:endParaRPr lang="zh-CN" alt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79388" y="117475"/>
            <a:ext cx="8858250" cy="6302375"/>
            <a:chOff x="179388" y="117475"/>
            <a:chExt cx="8858250" cy="6302375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5076825" y="117475"/>
              <a:ext cx="3813175" cy="3168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940425" y="4149725"/>
              <a:ext cx="3097213" cy="2270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468313" y="2276475"/>
              <a:ext cx="4471987" cy="5191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800" b="1"/>
                <a:t>I like to play with my toy .</a:t>
              </a:r>
              <a:endParaRPr lang="zh-CN" altLang="en-US" sz="2800" b="1"/>
            </a:p>
          </p:txBody>
        </p: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323850" y="4797425"/>
              <a:ext cx="5462588" cy="5175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800" b="1"/>
                <a:t>I  like to play computer games .</a:t>
              </a:r>
              <a:endParaRPr lang="zh-CN" altLang="en-US" sz="2800" b="1"/>
            </a:p>
          </p:txBody>
        </p:sp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179388" y="1701800"/>
              <a:ext cx="973137" cy="5175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800" b="1"/>
                <a:t>Kim:</a:t>
              </a:r>
              <a:endParaRPr lang="zh-CN" altLang="en-US" sz="2800" b="1"/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179388" y="4221163"/>
              <a:ext cx="1390650" cy="5191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800" b="1"/>
                <a:t>Danny:</a:t>
              </a:r>
              <a:endParaRPr lang="zh-CN" altLang="en-US" sz="2800" b="1"/>
            </a:p>
          </p:txBody>
        </p:sp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395288" y="2925763"/>
              <a:ext cx="2671762" cy="5175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800" b="1"/>
                <a:t>我喜欢玩玩具。</a:t>
              </a:r>
              <a:endParaRPr lang="zh-CN" altLang="en-US" sz="2800" b="1"/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612775" y="5445125"/>
              <a:ext cx="3382963" cy="5191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800" b="1" dirty="0"/>
                <a:t>我喜欢玩电脑游戏。</a:t>
              </a:r>
              <a:endParaRPr lang="zh-CN" altLang="en-US" sz="2800" b="1" dirty="0"/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1403350" y="3429000"/>
              <a:ext cx="3584575" cy="94615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800" b="1"/>
                <a:t>play with 用······玩、</a:t>
              </a:r>
              <a:endParaRPr lang="zh-CN" altLang="en-US" sz="2800" b="1"/>
            </a:p>
            <a:p>
              <a:r>
                <a:rPr lang="zh-CN" altLang="en-US" sz="2800" b="1"/>
                <a:t>和······一起玩</a:t>
              </a:r>
              <a:endParaRPr lang="zh-CN" altLang="en-US" sz="28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u=1518990170,4079732849&amp;fm=0&amp;gp=3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1406" y="1357298"/>
            <a:ext cx="5256212" cy="5187950"/>
          </a:xfrm>
          <a:prstGeom prst="rect">
            <a:avLst/>
          </a:prstGeom>
          <a:noFill/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949973" y="2786058"/>
            <a:ext cx="1908175" cy="173672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dirty="0"/>
              <a:t>one year</a:t>
            </a:r>
            <a:endParaRPr lang="en-US" altLang="zh-CN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285728"/>
            <a:ext cx="73581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rgbClr val="FF0000"/>
                </a:solidFill>
              </a:rPr>
              <a:t>How old are you?</a:t>
            </a:r>
            <a:endParaRPr lang="zh-CN" altLang="en-US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u=2960323142,405438517&amp;fm=0&amp;gp=4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1656993"/>
            <a:ext cx="5214942" cy="5201008"/>
          </a:xfrm>
          <a:prstGeom prst="rect">
            <a:avLst/>
          </a:prstGeom>
          <a:noFill/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072198" y="2714620"/>
            <a:ext cx="2266950" cy="1938992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000" dirty="0"/>
              <a:t>twelve years </a:t>
            </a:r>
            <a:endParaRPr lang="en-US" altLang="zh-CN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285728"/>
            <a:ext cx="73581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rgbClr val="FF0000"/>
                </a:solidFill>
              </a:rPr>
              <a:t>How old are you?</a:t>
            </a:r>
            <a:endParaRPr lang="zh-CN" altLang="en-US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53298" y="500042"/>
            <a:ext cx="68845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altLang="zh-CN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When is your birthday?</a:t>
            </a:r>
            <a:endParaRPr lang="zh-CN" alt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1928802"/>
            <a:ext cx="3502325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椭圆 5"/>
          <p:cNvSpPr/>
          <p:nvPr/>
        </p:nvSpPr>
        <p:spPr>
          <a:xfrm>
            <a:off x="3857620" y="2500306"/>
            <a:ext cx="5000660" cy="221457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 smtClean="0"/>
              <a:t>My  birthday is  June  15.</a:t>
            </a:r>
            <a:endParaRPr lang="zh-CN" altLang="en-US" sz="4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altLang="zh-CN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When is your birthday?</a:t>
            </a:r>
            <a:endParaRPr lang="zh-CN" alt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5" name="Picture 2" descr="u=2960323142,405438517&amp;fm=0&amp;gp=4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2285991"/>
            <a:ext cx="4584258" cy="457200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29190" y="3071810"/>
            <a:ext cx="39290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/>
              <a:t>My birthday is March 4.</a:t>
            </a:r>
            <a:endParaRPr lang="zh-CN" altLang="en-US" sz="5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aoSc22_946_2005251041573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yao103102"/>
          <p:cNvPicPr>
            <a:picLocks noChangeAspect="1" noChangeArrowheads="1"/>
          </p:cNvPicPr>
          <p:nvPr/>
        </p:nvPicPr>
        <p:blipFill>
          <a:blip r:embed="rId2"/>
          <a:srcRect r="-11"/>
          <a:stretch>
            <a:fillRect/>
          </a:stretch>
        </p:blipFill>
        <p:spPr bwMode="auto">
          <a:xfrm>
            <a:off x="6227763" y="188913"/>
            <a:ext cx="2338387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13" descr="羊皮纸"/>
          <p:cNvSpPr>
            <a:spLocks noChangeArrowheads="1"/>
          </p:cNvSpPr>
          <p:nvPr/>
        </p:nvSpPr>
        <p:spPr bwMode="auto">
          <a:xfrm rot="21155005">
            <a:off x="298450" y="2643188"/>
            <a:ext cx="4589463" cy="2381250"/>
          </a:xfrm>
          <a:prstGeom prst="wedgeEllipseCallout">
            <a:avLst>
              <a:gd name="adj1" fmla="val 76278"/>
              <a:gd name="adj2" fmla="val -50426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 w="28575">
            <a:solidFill>
              <a:schemeClr val="tx2"/>
            </a:solidFill>
            <a:miter lim="800000"/>
          </a:ln>
        </p:spPr>
        <p:txBody>
          <a:bodyPr/>
          <a:lstStyle/>
          <a:p>
            <a:pPr algn="ctr"/>
            <a:endParaRPr lang="en-US" altLang="zh-CN" sz="3600" dirty="0">
              <a:solidFill>
                <a:srgbClr val="000000"/>
              </a:solidFill>
            </a:endParaRPr>
          </a:p>
          <a:p>
            <a:pPr algn="ctr"/>
            <a:r>
              <a:rPr lang="en-US" altLang="zh-CN" sz="3600" dirty="0">
                <a:solidFill>
                  <a:srgbClr val="000000"/>
                </a:solidFill>
              </a:rPr>
              <a:t>I’m  2.26  </a:t>
            </a:r>
            <a:r>
              <a:rPr lang="en-US" altLang="zh-CN" sz="3600" dirty="0" err="1">
                <a:solidFill>
                  <a:srgbClr val="000000"/>
                </a:solidFill>
              </a:rPr>
              <a:t>metres</a:t>
            </a:r>
            <a:r>
              <a:rPr lang="en-US" altLang="zh-CN" sz="3600" dirty="0">
                <a:solidFill>
                  <a:srgbClr val="000000"/>
                </a:solidFill>
              </a:rPr>
              <a:t>      tall.</a:t>
            </a:r>
            <a:endParaRPr lang="en-US" altLang="zh-CN" sz="3600" dirty="0">
              <a:solidFill>
                <a:srgbClr val="000000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00034" y="714356"/>
            <a:ext cx="5143500" cy="1071563"/>
            <a:chOff x="285750" y="285750"/>
            <a:chExt cx="5143500" cy="1071563"/>
          </a:xfrm>
        </p:grpSpPr>
        <p:sp>
          <p:nvSpPr>
            <p:cNvPr id="11" name="椭圆 10"/>
            <p:cNvSpPr/>
            <p:nvPr/>
          </p:nvSpPr>
          <p:spPr>
            <a:xfrm>
              <a:off x="285750" y="285750"/>
              <a:ext cx="5143500" cy="1071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TextBox 13"/>
            <p:cNvSpPr txBox="1">
              <a:spLocks noChangeArrowheads="1"/>
            </p:cNvSpPr>
            <p:nvPr/>
          </p:nvSpPr>
          <p:spPr bwMode="auto">
            <a:xfrm>
              <a:off x="785813" y="428625"/>
              <a:ext cx="4286250" cy="6461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How tall are you?</a:t>
              </a:r>
              <a:endPara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www.skqkw.cn/xiazai/img/6-12/clip_image010_0094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2500306"/>
            <a:ext cx="4476749" cy="4357694"/>
          </a:xfrm>
          <a:prstGeom prst="rect">
            <a:avLst/>
          </a:prstGeom>
          <a:noFill/>
        </p:spPr>
      </p:pic>
      <p:grpSp>
        <p:nvGrpSpPr>
          <p:cNvPr id="5" name="组合 4"/>
          <p:cNvGrpSpPr/>
          <p:nvPr/>
        </p:nvGrpSpPr>
        <p:grpSpPr>
          <a:xfrm>
            <a:off x="285750" y="285750"/>
            <a:ext cx="5929324" cy="1357300"/>
            <a:chOff x="285750" y="285750"/>
            <a:chExt cx="5143500" cy="1071563"/>
          </a:xfrm>
        </p:grpSpPr>
        <p:sp>
          <p:nvSpPr>
            <p:cNvPr id="6" name="椭圆 5"/>
            <p:cNvSpPr/>
            <p:nvPr/>
          </p:nvSpPr>
          <p:spPr>
            <a:xfrm>
              <a:off x="285750" y="285750"/>
              <a:ext cx="5143500" cy="10715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TextBox 13"/>
            <p:cNvSpPr txBox="1">
              <a:spLocks noChangeArrowheads="1"/>
            </p:cNvSpPr>
            <p:nvPr/>
          </p:nvSpPr>
          <p:spPr bwMode="auto">
            <a:xfrm>
              <a:off x="1091336" y="567727"/>
              <a:ext cx="4286250" cy="6461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3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How tall are you?</a:t>
              </a:r>
              <a:endPara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AutoShape 13" descr="羊皮纸"/>
          <p:cNvSpPr>
            <a:spLocks noChangeArrowheads="1"/>
          </p:cNvSpPr>
          <p:nvPr/>
        </p:nvSpPr>
        <p:spPr bwMode="auto">
          <a:xfrm rot="21155005">
            <a:off x="4428063" y="3016887"/>
            <a:ext cx="4334298" cy="2488927"/>
          </a:xfrm>
          <a:prstGeom prst="wedgeEllipseCallout">
            <a:avLst>
              <a:gd name="adj1" fmla="val -75333"/>
              <a:gd name="adj2" fmla="val -3121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28575">
            <a:solidFill>
              <a:schemeClr val="tx2"/>
            </a:solidFill>
            <a:miter lim="800000"/>
          </a:ln>
        </p:spPr>
        <p:txBody>
          <a:bodyPr/>
          <a:lstStyle/>
          <a:p>
            <a:pPr algn="ctr"/>
            <a:endParaRPr lang="en-US" altLang="zh-CN" sz="3600" dirty="0">
              <a:solidFill>
                <a:srgbClr val="000000"/>
              </a:solidFill>
            </a:endParaRPr>
          </a:p>
          <a:p>
            <a:pPr algn="ctr"/>
            <a:r>
              <a:rPr lang="en-US" altLang="zh-CN" sz="3600" dirty="0">
                <a:solidFill>
                  <a:srgbClr val="000000"/>
                </a:solidFill>
              </a:rPr>
              <a:t>I’m  </a:t>
            </a:r>
            <a:r>
              <a:rPr lang="en-US" altLang="zh-CN" sz="3600" dirty="0" smtClean="0">
                <a:solidFill>
                  <a:srgbClr val="000000"/>
                </a:solidFill>
              </a:rPr>
              <a:t>1.4  </a:t>
            </a:r>
            <a:r>
              <a:rPr lang="en-US" altLang="zh-CN" sz="3600" dirty="0" err="1">
                <a:solidFill>
                  <a:srgbClr val="000000"/>
                </a:solidFill>
              </a:rPr>
              <a:t>metres</a:t>
            </a:r>
            <a:r>
              <a:rPr lang="en-US" altLang="zh-CN" sz="3600" dirty="0">
                <a:solidFill>
                  <a:srgbClr val="000000"/>
                </a:solidFill>
              </a:rPr>
              <a:t>      tall.</a:t>
            </a:r>
            <a:endParaRPr lang="en-US" altLang="zh-CN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01216" y="260350"/>
            <a:ext cx="7428370" cy="6057900"/>
            <a:chOff x="179388" y="260350"/>
            <a:chExt cx="6191250" cy="6057900"/>
          </a:xfrm>
        </p:grpSpPr>
        <p:sp>
          <p:nvSpPr>
            <p:cNvPr id="5" name="Text Box 2"/>
            <p:cNvSpPr txBox="1">
              <a:spLocks noChangeArrowheads="1"/>
            </p:cNvSpPr>
            <p:nvPr/>
          </p:nvSpPr>
          <p:spPr bwMode="auto">
            <a:xfrm>
              <a:off x="1908175" y="1125538"/>
              <a:ext cx="2832670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zh-CN" sz="2800" b="1" dirty="0">
                  <a:solidFill>
                    <a:srgbClr val="FF0000"/>
                  </a:solidFill>
                </a:rPr>
                <a:t>Where  do you live </a:t>
              </a:r>
              <a:r>
                <a:rPr lang="zh-CN" altLang="zh-CN" sz="2800" b="1" dirty="0" smtClean="0">
                  <a:solidFill>
                    <a:srgbClr val="FF0000"/>
                  </a:solidFill>
                </a:rPr>
                <a:t> </a:t>
              </a:r>
              <a:r>
                <a:rPr lang="zh-CN" altLang="zh-CN" sz="2800" b="1" dirty="0">
                  <a:solidFill>
                    <a:srgbClr val="FF0000"/>
                  </a:solidFill>
                </a:rPr>
                <a:t>?</a:t>
              </a:r>
              <a:endParaRPr lang="zh-CN" altLang="zh-CN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1619250" y="2349500"/>
              <a:ext cx="421001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zh-CN" sz="2800" b="1" dirty="0">
                  <a:solidFill>
                    <a:srgbClr val="FF0000"/>
                  </a:solidFill>
                </a:rPr>
                <a:t>I live in a house </a:t>
              </a:r>
              <a:r>
                <a:rPr lang="en-US" altLang="zh-CN" sz="2800" b="1" dirty="0" smtClean="0">
                  <a:solidFill>
                    <a:srgbClr val="FF0000"/>
                  </a:solidFill>
                </a:rPr>
                <a:t>near</a:t>
              </a:r>
              <a:r>
                <a:rPr lang="zh-CN" altLang="zh-CN" sz="2800" b="1" dirty="0" smtClean="0">
                  <a:solidFill>
                    <a:srgbClr val="FF0000"/>
                  </a:solidFill>
                </a:rPr>
                <a:t> </a:t>
              </a:r>
              <a:r>
                <a:rPr lang="zh-CN" altLang="zh-CN" sz="2800" b="1" dirty="0">
                  <a:solidFill>
                    <a:srgbClr val="FF0000"/>
                  </a:solidFill>
                </a:rPr>
                <a:t>the </a:t>
              </a:r>
              <a:r>
                <a:rPr lang="en-US" altLang="zh-CN" sz="2800" b="1" dirty="0" smtClean="0">
                  <a:solidFill>
                    <a:srgbClr val="FF0000"/>
                  </a:solidFill>
                </a:rPr>
                <a:t>school</a:t>
              </a:r>
              <a:r>
                <a:rPr lang="zh-CN" altLang="zh-CN" sz="2800" b="1" dirty="0" smtClean="0">
                  <a:solidFill>
                    <a:srgbClr val="FF0000"/>
                  </a:solidFill>
                </a:rPr>
                <a:t>. </a:t>
              </a:r>
              <a:endParaRPr lang="zh-CN" altLang="zh-CN" sz="2800" b="1" dirty="0">
                <a:solidFill>
                  <a:srgbClr val="FF0000"/>
                </a:solidFill>
              </a:endParaRPr>
            </a:p>
          </p:txBody>
        </p:sp>
        <p:pic>
          <p:nvPicPr>
            <p:cNvPr id="7" name="Picture 4" descr="8670779891443575404077.png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3276600" y="3286125"/>
              <a:ext cx="3094038" cy="2962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468313" y="1125538"/>
              <a:ext cx="78585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FF0000"/>
                  </a:solidFill>
                </a:rPr>
                <a:t>Kim</a:t>
              </a:r>
              <a:r>
                <a:rPr lang="zh-CN" altLang="zh-CN" sz="2800" b="1" dirty="0" smtClean="0">
                  <a:solidFill>
                    <a:srgbClr val="FF0000"/>
                  </a:solidFill>
                </a:rPr>
                <a:t> </a:t>
              </a:r>
              <a:r>
                <a:rPr lang="zh-CN" altLang="zh-CN" sz="2800" b="1" dirty="0">
                  <a:solidFill>
                    <a:srgbClr val="FF0000"/>
                  </a:solidFill>
                </a:rPr>
                <a:t>:</a:t>
              </a:r>
              <a:endParaRPr lang="zh-CN" altLang="zh-CN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179388" y="2349500"/>
              <a:ext cx="1101110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FF0000"/>
                  </a:solidFill>
                </a:rPr>
                <a:t>Denny</a:t>
              </a:r>
              <a:r>
                <a:rPr lang="zh-CN" altLang="zh-CN" sz="2800" b="1" dirty="0" smtClean="0">
                  <a:solidFill>
                    <a:srgbClr val="FF0000"/>
                  </a:solidFill>
                </a:rPr>
                <a:t> </a:t>
              </a:r>
              <a:r>
                <a:rPr lang="zh-CN" altLang="zh-CN" sz="2800" b="1" dirty="0">
                  <a:solidFill>
                    <a:srgbClr val="FF0000"/>
                  </a:solidFill>
                </a:rPr>
                <a:t>:</a:t>
              </a:r>
              <a:endParaRPr lang="zh-CN" altLang="zh-CN" sz="2800" b="1" dirty="0">
                <a:solidFill>
                  <a:srgbClr val="FF0000"/>
                </a:solidFill>
              </a:endParaRPr>
            </a:p>
          </p:txBody>
        </p:sp>
        <p:pic>
          <p:nvPicPr>
            <p:cNvPr id="10" name="Picture 7" descr="4387111861443575404089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9388" y="3357563"/>
              <a:ext cx="3097212" cy="2960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1836738" y="260350"/>
              <a:ext cx="3393807" cy="523220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zh-CN" sz="2800" b="1" dirty="0">
                  <a:solidFill>
                    <a:srgbClr val="FF0000"/>
                  </a:solidFill>
                </a:rPr>
                <a:t>         Where  do you live</a:t>
              </a:r>
              <a:r>
                <a:rPr lang="zh-CN" sz="2800" b="1" dirty="0">
                  <a:solidFill>
                    <a:srgbClr val="FF0000"/>
                  </a:solidFill>
                </a:rPr>
                <a:t>？</a:t>
              </a:r>
              <a:endParaRPr lang="zh-CN" sz="28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25548" y="500042"/>
            <a:ext cx="8029373" cy="6162675"/>
            <a:chOff x="323850" y="549275"/>
            <a:chExt cx="8029373" cy="6162675"/>
          </a:xfrm>
        </p:grpSpPr>
        <p:sp>
          <p:nvSpPr>
            <p:cNvPr id="5" name="Text Box 2"/>
            <p:cNvSpPr txBox="1">
              <a:spLocks noChangeArrowheads="1"/>
            </p:cNvSpPr>
            <p:nvPr/>
          </p:nvSpPr>
          <p:spPr bwMode="auto">
            <a:xfrm>
              <a:off x="2195513" y="620713"/>
              <a:ext cx="4469813" cy="6463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zh-CN" sz="3600" b="1" dirty="0"/>
                <a:t>What's your address ?</a:t>
              </a:r>
              <a:endParaRPr lang="zh-CN" altLang="zh-CN" sz="3600" b="1" dirty="0"/>
            </a:p>
          </p:txBody>
        </p:sp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1870038" y="1474580"/>
              <a:ext cx="6483185" cy="6463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zh-CN" sz="3600" b="1" dirty="0"/>
                <a:t>My address is </a:t>
              </a:r>
              <a:r>
                <a:rPr lang="en-US" altLang="zh-CN" sz="3600" b="1" dirty="0" smtClean="0"/>
                <a:t>942  </a:t>
              </a:r>
              <a:r>
                <a:rPr lang="zh-CN" altLang="zh-CN" sz="3600" b="1" dirty="0" smtClean="0"/>
                <a:t>Ninth </a:t>
              </a:r>
              <a:r>
                <a:rPr lang="zh-CN" altLang="zh-CN" sz="3600" b="1" dirty="0"/>
                <a:t>Street.</a:t>
              </a:r>
              <a:endParaRPr lang="zh-CN" altLang="zh-CN" sz="3600" b="1" dirty="0"/>
            </a:p>
          </p:txBody>
        </p:sp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684213" y="549275"/>
              <a:ext cx="1072730" cy="6463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3600" b="1" dirty="0" smtClean="0"/>
                <a:t>Kim</a:t>
              </a:r>
              <a:r>
                <a:rPr lang="zh-CN" altLang="zh-CN" sz="3600" b="1" dirty="0" smtClean="0"/>
                <a:t>:</a:t>
              </a:r>
              <a:endParaRPr lang="zh-CN" altLang="zh-CN" sz="3600" b="1" dirty="0"/>
            </a:p>
          </p:txBody>
        </p: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323850" y="1412875"/>
              <a:ext cx="1525161" cy="6463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3600" b="1" dirty="0" smtClean="0"/>
                <a:t>Danny</a:t>
              </a:r>
              <a:r>
                <a:rPr lang="zh-CN" altLang="zh-CN" sz="3600" b="1" dirty="0" smtClean="0"/>
                <a:t>:</a:t>
              </a:r>
              <a:endParaRPr lang="zh-CN" altLang="zh-CN" sz="3600" b="1" dirty="0"/>
            </a:p>
          </p:txBody>
        </p:sp>
        <p:pic>
          <p:nvPicPr>
            <p:cNvPr id="9" name="Picture 6" descr="4387111861443575404089.png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68313" y="4221163"/>
              <a:ext cx="3240087" cy="2490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539750" y="2565400"/>
              <a:ext cx="3873500" cy="57785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sz="3200" b="1" dirty="0"/>
                <a:t>街道名称首字母大写</a:t>
              </a:r>
              <a:endParaRPr lang="zh-CN" sz="3200" b="1" dirty="0"/>
            </a:p>
          </p:txBody>
        </p:sp>
      </p:grp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701</Words>
  <Application>WPS 演示</Application>
  <PresentationFormat>全屏显示(4:3)</PresentationFormat>
  <Paragraphs>76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6" baseType="lpstr">
      <vt:lpstr>Arial</vt:lpstr>
      <vt:lpstr>宋体</vt:lpstr>
      <vt:lpstr>Wingdings</vt:lpstr>
      <vt:lpstr>Wingdings 2</vt:lpstr>
      <vt:lpstr>Arial</vt:lpstr>
      <vt:lpstr>Times New Roman</vt:lpstr>
      <vt:lpstr>Franklin Gothic Book</vt:lpstr>
      <vt:lpstr>黑体</vt:lpstr>
      <vt:lpstr>微软雅黑</vt:lpstr>
      <vt:lpstr>Arial Unicode MS</vt:lpstr>
      <vt:lpstr>Franklin Gothic Medium</vt:lpstr>
      <vt:lpstr>Wingdings</vt:lpstr>
      <vt:lpstr>Calibri</vt:lpstr>
      <vt:lpstr>暗香扑面</vt:lpstr>
      <vt:lpstr>PowerPoint 演示文稿</vt:lpstr>
      <vt:lpstr>PowerPoint 演示文稿</vt:lpstr>
      <vt:lpstr>PowerPoint 演示文稿</vt:lpstr>
      <vt:lpstr>PowerPoint 演示文稿</vt:lpstr>
      <vt:lpstr>When is your birthday?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hht</dc:creator>
  <cp:lastModifiedBy>Administrator</cp:lastModifiedBy>
  <cp:revision>16</cp:revision>
  <dcterms:created xsi:type="dcterms:W3CDTF">2017-04-28T01:18:00Z</dcterms:created>
  <dcterms:modified xsi:type="dcterms:W3CDTF">2017-12-23T11:53:05Z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