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85" r:id="rId3"/>
    <p:sldId id="280" r:id="rId4"/>
    <p:sldId id="284" r:id="rId5"/>
    <p:sldId id="283" r:id="rId6"/>
    <p:sldId id="282" r:id="rId7"/>
    <p:sldId id="281" r:id="rId8"/>
    <p:sldId id="286" r:id="rId9"/>
    <p:sldId id="277" r:id="rId10"/>
    <p:sldId id="274" r:id="rId11"/>
    <p:sldId id="276" r:id="rId1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996" y="54"/>
      </p:cViewPr>
      <p:guideLst>
        <p:guide orient="horz" pos="216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2051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1A413D6D-B8E4-480E-9F94-07B1402762F8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2052" name="幻灯片图像占位符 3"/>
          <p:cNvSpPr>
            <a:spLocks noGrp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053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2054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anose="020F050202020403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2055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6FAC8F48-52E4-4496-A366-C50ABC36D84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6658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06967B-7CEF-4E8D-9692-2E40AACE282F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EAA2D-E978-41EE-AB15-C8616A3026F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03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AC2EAF-0145-4D12-9011-047F3AFB914A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9231EF-7A39-47E0-BF05-50AF63A960F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6041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059923-5345-4020-B819-13A494421420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B5343-3EE2-46F1-BA12-0B4CA0178F1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7514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62C72D-EC67-4D5C-AB1F-D5AAAD3DD942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3005F-84DD-449F-BE12-D8F35A98F86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389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4D2E66-B98A-4901-A777-767338CE1526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C996F-2B45-45F6-B41B-D1E96D507C4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317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60008B-2AD4-40AD-B1B2-64A5B58D95DD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D716B-23ED-4F27-91B7-847414F95B5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6312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C862FA-4C2D-4079-9E2D-9760D48505A0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9EA7A-B9FC-4686-B152-75EFB60BAF7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0362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9E2703-6052-446E-85D1-4EF473D80084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C3FEB-ABA9-4E91-968C-42A28E8644F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71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D5EB8D-946C-4D8E-94CE-11C9D79C59F3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4C9F6C-27D0-476C-A593-CDCBE7D3E90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351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E55997-4F0A-4BD4-B8DC-C4A041F8E957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DD1A35-4C51-40EA-99D5-2EF79017966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2653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35CA59-D779-4A7A-8447-CA896AC4801B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55769-0467-49AB-AEB1-26F8A4DE72D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3508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fld id="{88D08DC5-DE95-4CDF-AAD0-210063BCBF1A}" type="datetimeFigureOut">
              <a:rPr lang="zh-CN" altLang="en-US"/>
              <a:pPr/>
              <a:t>2014/4/15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fld id="{E668CCDB-2DDA-4548-974E-E541DBFFDB60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" descr="小汽车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5875"/>
            <a:ext cx="9144000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C:\Program Files\Microsoft Office\MEDIA\CAGCAT10\j0088542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矩形 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354013"/>
            <a:ext cx="8528050" cy="94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3348038" y="836613"/>
            <a:ext cx="2449512" cy="792162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bg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zh-CN"/>
              <a:t>Are they going to</a:t>
            </a:r>
          </a:p>
          <a:p>
            <a:pPr algn="ctr"/>
            <a:r>
              <a:rPr lang="zh-CN" altLang="zh-CN"/>
              <a:t>the shop, too?</a:t>
            </a: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 flipV="1">
            <a:off x="2916238" y="5734050"/>
            <a:ext cx="4537075" cy="936625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bg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zh-CN" altLang="zh-CN"/>
              <a:t>No, they aren t. They are going to the bus</a:t>
            </a:r>
          </a:p>
          <a:p>
            <a:pPr algn="ctr"/>
            <a:r>
              <a:rPr lang="zh-CN" altLang="zh-CN"/>
              <a:t>stop. They are going to the cinema.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ldLvl="0" autoUpdateAnimBg="0"/>
      <p:bldP spid="12290" grpId="1" bldLvl="0" autoUpdateAnimBg="0"/>
      <p:bldP spid="12290" grpId="2" bldLvl="0" autoUpdateAnimBg="0"/>
      <p:bldP spid="12290" grpId="3" bldLvl="0" animBg="1" autoUpdateAnimBg="0"/>
      <p:bldP spid="12291" grpId="0" bldLvl="0" autoUpdateAnimBg="0"/>
      <p:bldP spid="12291" grpId="1" bldLvl="0" autoUpdateAnimBg="0"/>
      <p:bldP spid="12291" grpId="2" bldLvl="0" autoUpdateAnimBg="0"/>
      <p:bldP spid="12291" grpId="3" bldLvl="0" autoUpdateAnimBg="0"/>
      <p:bldP spid="12291" grpId="4" bldLvl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07950" y="404813"/>
            <a:ext cx="4392613" cy="393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hlink"/>
                </a:solidFill>
              </a:rPr>
              <a:t>Miss Lin: </a:t>
            </a:r>
            <a:r>
              <a:rPr lang="zh-CN" altLang="en-US"/>
              <a:t> Tomorrow is Children s Day. What are you going to do?</a:t>
            </a:r>
          </a:p>
          <a:p>
            <a:endParaRPr lang="zh-CN" altLang="en-US"/>
          </a:p>
          <a:p>
            <a:r>
              <a:rPr lang="zh-CN" altLang="en-US">
                <a:solidFill>
                  <a:schemeClr val="hlink"/>
                </a:solidFill>
              </a:rPr>
              <a:t>Li Shan:</a:t>
            </a:r>
            <a:r>
              <a:rPr lang="zh-CN" altLang="en-US"/>
              <a:t>Yeah! Children s Day! I m going                          to see a film.</a:t>
            </a:r>
          </a:p>
          <a:p>
            <a:endParaRPr lang="zh-CN" altLang="en-US"/>
          </a:p>
          <a:p>
            <a:r>
              <a:rPr lang="zh-CN" altLang="en-US">
                <a:solidFill>
                  <a:schemeClr val="hlink"/>
                </a:solidFill>
              </a:rPr>
              <a:t>Miss Lin:</a:t>
            </a:r>
            <a:r>
              <a:rPr lang="zh-CN" altLang="en-US"/>
              <a:t>What s your mother going to do tomorrow? Is she going with you?</a:t>
            </a:r>
          </a:p>
          <a:p>
            <a:endParaRPr lang="zh-CN" altLang="en-US"/>
          </a:p>
          <a:p>
            <a:r>
              <a:rPr lang="zh-CN" altLang="en-US">
                <a:solidFill>
                  <a:schemeClr val="hlink"/>
                </a:solidFill>
              </a:rPr>
              <a:t>L i Shan:</a:t>
            </a:r>
            <a:r>
              <a:rPr lang="zh-CN" altLang="en-US"/>
              <a:t>No. She is going to work.</a:t>
            </a:r>
          </a:p>
          <a:p>
            <a:endParaRPr lang="zh-CN" altLang="en-US"/>
          </a:p>
          <a:p>
            <a:r>
              <a:rPr lang="zh-CN" altLang="en-US">
                <a:solidFill>
                  <a:schemeClr val="hlink"/>
                </a:solidFill>
              </a:rPr>
              <a:t>Mis s Lin:</a:t>
            </a:r>
            <a:r>
              <a:rPr lang="zh-CN" altLang="en-US"/>
              <a:t>Happy Children s Day!</a:t>
            </a:r>
          </a:p>
          <a:p>
            <a:endParaRPr lang="zh-CN" altLang="en-US"/>
          </a:p>
          <a:p>
            <a:r>
              <a:rPr lang="zh-CN" altLang="en-US">
                <a:solidFill>
                  <a:schemeClr val="hlink"/>
                </a:solidFill>
              </a:rPr>
              <a:t>Li Shan:</a:t>
            </a:r>
            <a:r>
              <a:rPr lang="zh-CN" altLang="en-US"/>
              <a:t>Thank you!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ChangeArrowheads="1"/>
          </p:cNvSpPr>
          <p:nvPr/>
        </p:nvSpPr>
        <p:spPr bwMode="auto">
          <a:xfrm flipH="1">
            <a:off x="1979613" y="2060575"/>
            <a:ext cx="2881312" cy="504825"/>
          </a:xfrm>
          <a:prstGeom prst="wedgeRoundRectCallout">
            <a:avLst>
              <a:gd name="adj1" fmla="val -39662"/>
              <a:gd name="adj2" fmla="val 90731"/>
              <a:gd name="adj3" fmla="val 16667"/>
            </a:avLst>
          </a:prstGeom>
          <a:solidFill>
            <a:schemeClr val="bg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zh-CN"/>
              <a:t>Where are you going?</a:t>
            </a: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 flipH="1">
            <a:off x="5292725" y="1844675"/>
            <a:ext cx="2735263" cy="576263"/>
          </a:xfrm>
          <a:prstGeom prst="wedgeRoundRectCallout">
            <a:avLst>
              <a:gd name="adj1" fmla="val -2472"/>
              <a:gd name="adj2" fmla="val 90241"/>
              <a:gd name="adj3" fmla="val 16667"/>
            </a:avLst>
          </a:prstGeom>
          <a:solidFill>
            <a:schemeClr val="bg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zh-CN" altLang="zh-CN"/>
              <a:t>We are going home.</a:t>
            </a: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 flipH="1" flipV="1">
            <a:off x="900113" y="5157788"/>
            <a:ext cx="3168650" cy="719137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bg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zh-CN" altLang="zh-CN"/>
              <a:t>Where is Li Shan going?</a:t>
            </a:r>
          </a:p>
          <a:p>
            <a:pPr algn="ctr"/>
            <a:r>
              <a:rPr lang="zh-CN" altLang="zh-CN"/>
              <a:t>Is she going home, too?</a:t>
            </a: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 flipH="1" flipV="1">
            <a:off x="4860925" y="5518150"/>
            <a:ext cx="3168650" cy="790575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bg1"/>
          </a:solidFill>
          <a:ln w="9525" cmpd="sng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wrap="none" anchor="ctr"/>
          <a:lstStyle/>
          <a:p>
            <a:pPr algn="ctr"/>
            <a:r>
              <a:rPr lang="zh-CN" altLang="zh-CN"/>
              <a:t>No, she isn t. She is</a:t>
            </a:r>
          </a:p>
          <a:p>
            <a:pPr algn="ctr"/>
            <a:r>
              <a:rPr lang="zh-CN" altLang="zh-CN"/>
              <a:t>going to the shop.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 -0.02552 0.75279  0.0908 0.66613  C  0.20747 0.57948  0.21649 0.50394  0.23177 0.40825  C 0.24705 0.31256 0.22118 0.15964   0.18264 0.09152  C 0.1441 0.02341  0.03802 0.0  0.0 0.0  " pathEditMode="relative" rAng="0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ldLvl="0" autoUpdateAnimBg="0"/>
      <p:bldP spid="11266" grpId="1" bldLvl="0" animBg="1" autoUpdateAnimBg="0"/>
      <p:bldP spid="11267" grpId="0" bldLvl="0" autoUpdateAnimBg="0"/>
      <p:bldP spid="11267" grpId="1" bldLvl="0" autoUpdateAnimBg="0"/>
      <p:bldP spid="11267" grpId="2" bldLvl="0" autoUpdateAnimBg="0"/>
      <p:bldP spid="11267" grpId="3" bldLvl="0" animBg="1" autoUpdateAnimBg="0"/>
      <p:bldP spid="11268" grpId="0" bldLvl="0" autoUpdateAnimBg="0"/>
      <p:bldP spid="11268" grpId="1" bldLvl="0" animBg="1" autoUpdateAnimBg="0"/>
      <p:bldP spid="11269" grpId="0" bldLvl="0" autoUpdateAnimBg="0"/>
      <p:bldP spid="11269" grpId="1" bldLvl="0" autoUpdateAnimBg="0"/>
      <p:bldP spid="11269" grpId="2" bldLvl="0" autoUpdateAnimBg="0"/>
      <p:bldP spid="11269" grpId="3" bldLvl="0" autoUpdateAnimBg="0"/>
      <p:bldP spid="11269" grpId="4" bldLvl="0" animBg="1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Office 主题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144</Words>
  <Characters>0</Characters>
  <Application>Microsoft Office PowerPoint</Application>
  <DocSecurity>0</DocSecurity>
  <PresentationFormat>全屏显示(4:3)</PresentationFormat>
  <Lines>0</Lines>
  <Paragraphs>21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Arial</vt:lpstr>
      <vt:lpstr>宋体</vt:lpstr>
      <vt:lpstr>Wingdings</vt:lpstr>
      <vt:lpstr>Calibri</vt:lpstr>
      <vt:lpstr>AjiwaiPro</vt:lpstr>
      <vt:lpstr>AjiwaiPro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dcterms:created xsi:type="dcterms:W3CDTF">2014-02-21T07:03:57Z</dcterms:created>
  <dcterms:modified xsi:type="dcterms:W3CDTF">2014-04-15T02:15:02Z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2052-9.1.0.4429</vt:lpwstr>
  </property>
</Properties>
</file>