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3"/>
    <p:sldId id="572" r:id="rId4"/>
    <p:sldId id="573" r:id="rId5"/>
    <p:sldId id="574" r:id="rId6"/>
    <p:sldId id="575" r:id="rId7"/>
    <p:sldId id="576" r:id="rId8"/>
    <p:sldId id="577" r:id="rId9"/>
    <p:sldId id="578" r:id="rId10"/>
    <p:sldId id="579" r:id="rId11"/>
    <p:sldId id="580" r:id="rId12"/>
    <p:sldId id="581" r:id="rId13"/>
    <p:sldId id="582" r:id="rId14"/>
    <p:sldId id="583" r:id="rId15"/>
    <p:sldId id="584" r:id="rId16"/>
    <p:sldId id="585" r:id="rId17"/>
    <p:sldId id="586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00505" y="3078480"/>
            <a:ext cx="9190355" cy="70104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6675" y="380365"/>
            <a:ext cx="9518015" cy="609663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554845" y="2835910"/>
            <a:ext cx="861695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63345" y="929005"/>
            <a:ext cx="9464675" cy="499935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498965" y="2456180"/>
            <a:ext cx="861695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82395" y="951865"/>
            <a:ext cx="9426575" cy="495363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50975" y="898525"/>
            <a:ext cx="9289415" cy="506031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556635" y="2477135"/>
            <a:ext cx="861695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337935" y="3962400"/>
            <a:ext cx="2425065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685415" y="5435600"/>
            <a:ext cx="1084580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609465" y="5435600"/>
            <a:ext cx="1084580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337935" y="5435600"/>
            <a:ext cx="1084580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 bldLvl="0" animBg="1"/>
      <p:bldP spid="5" grpId="0" bldLvl="0" animBg="1"/>
      <p:bldP spid="6" grpId="0" bldLvl="0" animBg="1"/>
      <p:bldP spid="7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60575" y="1454785"/>
            <a:ext cx="8070215" cy="394779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68145" y="913765"/>
            <a:ext cx="8855075" cy="502983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717665" y="935355"/>
            <a:ext cx="2101215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9178290" y="2411095"/>
            <a:ext cx="1330960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409825" y="3147060"/>
            <a:ext cx="1229995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197350" y="3893185"/>
            <a:ext cx="1229995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786495" y="3893185"/>
            <a:ext cx="1229995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536950" y="4627880"/>
            <a:ext cx="1229995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039235" y="5374005"/>
            <a:ext cx="1229995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36725" y="2366010"/>
            <a:ext cx="8717915" cy="212598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348345" y="2467610"/>
            <a:ext cx="1007110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802630" y="3200400"/>
            <a:ext cx="1788160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723890" y="3938270"/>
            <a:ext cx="1240790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 bldLvl="0" animBg="1"/>
      <p:bldP spid="5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688975"/>
            <a:ext cx="11476990" cy="547941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31105" y="2522855"/>
            <a:ext cx="861695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448290" y="2522855"/>
            <a:ext cx="1386840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97865" y="3157220"/>
            <a:ext cx="1051560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438265" y="3168015"/>
            <a:ext cx="1945005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790180" y="4451985"/>
            <a:ext cx="1945005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13205" y="5086985"/>
            <a:ext cx="1945005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503285" y="5097780"/>
            <a:ext cx="2704465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4175" y="1530985"/>
            <a:ext cx="11423650" cy="379539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03675" y="1596390"/>
            <a:ext cx="861695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929370" y="1596390"/>
            <a:ext cx="1586865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389870" y="3516630"/>
            <a:ext cx="1341755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62330" y="4152265"/>
            <a:ext cx="1821180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347210" y="4799330"/>
            <a:ext cx="2524760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457565" y="4799330"/>
            <a:ext cx="1697990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 bldLvl="0" animBg="1"/>
      <p:bldP spid="5" grpId="0" bldLvl="0" animBg="1"/>
      <p:bldP spid="6" grpId="0" bldLvl="0" animBg="1"/>
      <p:bldP spid="7" grpId="0" bldLvl="0" animBg="1"/>
      <p:bldP spid="8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6555" y="2217420"/>
            <a:ext cx="11438890" cy="24231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186940" y="2891790"/>
            <a:ext cx="694690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94430" y="2891790"/>
            <a:ext cx="694690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748655" y="2891790"/>
            <a:ext cx="1777365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186940" y="4172585"/>
            <a:ext cx="962025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51680" y="4172585"/>
            <a:ext cx="962025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 bldLvl="0" animBg="1"/>
      <p:bldP spid="5" grpId="0" bldLvl="0" animBg="1"/>
      <p:bldP spid="6" grpId="0" bldLvl="0" animBg="1"/>
      <p:bldP spid="7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7515" y="1604010"/>
            <a:ext cx="11316970" cy="364998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638790" y="3550920"/>
            <a:ext cx="861695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7985" y="300355"/>
            <a:ext cx="11416030" cy="625665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685780" y="958850"/>
            <a:ext cx="861695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529570" y="4754245"/>
            <a:ext cx="861695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22830" y="132080"/>
            <a:ext cx="7546975" cy="65938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739505" y="1885950"/>
            <a:ext cx="861695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41880" y="112395"/>
            <a:ext cx="7507605" cy="663384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717280" y="1975485"/>
            <a:ext cx="861695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44295" y="1500505"/>
            <a:ext cx="9502775" cy="385635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632950" y="1573530"/>
            <a:ext cx="861695" cy="43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Arial</vt:lpstr>
      <vt:lpstr>宋体</vt:lpstr>
      <vt:lpstr>Wingdings</vt:lpstr>
      <vt:lpstr>微软雅黑</vt:lpstr>
      <vt:lpstr>Arial Unicode MS</vt:lpstr>
      <vt:lpstr>Calibri Light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Administrator</cp:lastModifiedBy>
  <cp:revision>18</cp:revision>
  <dcterms:created xsi:type="dcterms:W3CDTF">2015-05-05T08:02:00Z</dcterms:created>
  <dcterms:modified xsi:type="dcterms:W3CDTF">2017-12-26T07:58:40Z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