
<file path=[Content_Types].xml><?xml version="1.0" encoding="utf-8"?>
<Types xmlns="http://schemas.openxmlformats.org/package/2006/content-types">
  <Default Extension="jpeg" ContentType="image/jpe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5" r:id="rId3"/>
    <p:sldId id="293" r:id="rId4"/>
    <p:sldId id="294" r:id="rId5"/>
    <p:sldId id="295" r:id="rId6"/>
    <p:sldId id="289" r:id="rId8"/>
    <p:sldId id="296" r:id="rId9"/>
    <p:sldId id="298" r:id="rId10"/>
    <p:sldId id="299" r:id="rId11"/>
    <p:sldId id="297" r:id="rId12"/>
    <p:sldId id="300" r:id="rId13"/>
    <p:sldId id="301" r:id="rId14"/>
    <p:sldId id="303" r:id="rId15"/>
    <p:sldId id="302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EF"/>
    <a:srgbClr val="F23F0E"/>
    <a:srgbClr val="ECE8E5"/>
    <a:srgbClr val="E46C0A"/>
    <a:srgbClr val="4F6228"/>
    <a:srgbClr val="4F81BD"/>
    <a:srgbClr val="9E1306"/>
    <a:srgbClr val="00204F"/>
    <a:srgbClr val="0086AC"/>
    <a:srgbClr val="4114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55" autoAdjust="0"/>
    <p:restoredTop sz="94660" autoAdjust="0"/>
  </p:normalViewPr>
  <p:slideViewPr>
    <p:cSldViewPr>
      <p:cViewPr>
        <p:scale>
          <a:sx n="75" d="100"/>
          <a:sy n="75" d="100"/>
        </p:scale>
        <p:origin x="-78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4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EE5DD-14CE-475A-93C6-84F387FFC5E8}" type="datetimeFigureOut">
              <a:rPr lang="en-US" smtClean="0"/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  <a:endParaRPr lang="fr-FR" smtClean="0"/>
          </a:p>
          <a:p>
            <a:pPr lvl="1"/>
            <a:r>
              <a:rPr lang="fr-FR" smtClean="0"/>
              <a:t>Deuxième niveau</a:t>
            </a:r>
            <a:endParaRPr lang="fr-FR" smtClean="0"/>
          </a:p>
          <a:p>
            <a:pPr lvl="2"/>
            <a:r>
              <a:rPr lang="fr-FR" smtClean="0"/>
              <a:t>Troisième niveau</a:t>
            </a:r>
            <a:endParaRPr lang="fr-FR" smtClean="0"/>
          </a:p>
          <a:p>
            <a:pPr lvl="3"/>
            <a:r>
              <a:rPr lang="fr-FR" smtClean="0"/>
              <a:t>Quatrième niveau</a:t>
            </a:r>
            <a:endParaRPr lang="fr-FR" smtClean="0"/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© Copyright Showeet.com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57A68-B95A-498B-8FA1-D6E958C41C5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57A68-B95A-498B-8FA1-D6E958C41C58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727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ECE8E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reeform 39"/>
          <p:cNvSpPr>
            <a:spLocks noEditPoints="1"/>
          </p:cNvSpPr>
          <p:nvPr userDrawn="1"/>
        </p:nvSpPr>
        <p:spPr bwMode="auto">
          <a:xfrm>
            <a:off x="5123342" y="208723"/>
            <a:ext cx="239581" cy="232576"/>
          </a:xfrm>
          <a:custGeom>
            <a:avLst/>
            <a:gdLst>
              <a:gd name="T0" fmla="*/ 77 w 156"/>
              <a:gd name="T1" fmla="*/ 156 h 156"/>
              <a:gd name="T2" fmla="*/ 47 w 156"/>
              <a:gd name="T3" fmla="*/ 150 h 156"/>
              <a:gd name="T4" fmla="*/ 22 w 156"/>
              <a:gd name="T5" fmla="*/ 133 h 156"/>
              <a:gd name="T6" fmla="*/ 5 w 156"/>
              <a:gd name="T7" fmla="*/ 109 h 156"/>
              <a:gd name="T8" fmla="*/ 0 w 156"/>
              <a:gd name="T9" fmla="*/ 77 h 156"/>
              <a:gd name="T10" fmla="*/ 2 w 156"/>
              <a:gd name="T11" fmla="*/ 62 h 156"/>
              <a:gd name="T12" fmla="*/ 13 w 156"/>
              <a:gd name="T13" fmla="*/ 34 h 156"/>
              <a:gd name="T14" fmla="*/ 34 w 156"/>
              <a:gd name="T15" fmla="*/ 13 h 156"/>
              <a:gd name="T16" fmla="*/ 62 w 156"/>
              <a:gd name="T17" fmla="*/ 2 h 156"/>
              <a:gd name="T18" fmla="*/ 77 w 156"/>
              <a:gd name="T19" fmla="*/ 0 h 156"/>
              <a:gd name="T20" fmla="*/ 109 w 156"/>
              <a:gd name="T21" fmla="*/ 5 h 156"/>
              <a:gd name="T22" fmla="*/ 133 w 156"/>
              <a:gd name="T23" fmla="*/ 22 h 156"/>
              <a:gd name="T24" fmla="*/ 150 w 156"/>
              <a:gd name="T25" fmla="*/ 47 h 156"/>
              <a:gd name="T26" fmla="*/ 156 w 156"/>
              <a:gd name="T27" fmla="*/ 77 h 156"/>
              <a:gd name="T28" fmla="*/ 154 w 156"/>
              <a:gd name="T29" fmla="*/ 94 h 156"/>
              <a:gd name="T30" fmla="*/ 143 w 156"/>
              <a:gd name="T31" fmla="*/ 122 h 156"/>
              <a:gd name="T32" fmla="*/ 122 w 156"/>
              <a:gd name="T33" fmla="*/ 143 h 156"/>
              <a:gd name="T34" fmla="*/ 94 w 156"/>
              <a:gd name="T35" fmla="*/ 154 h 156"/>
              <a:gd name="T36" fmla="*/ 77 w 156"/>
              <a:gd name="T37" fmla="*/ 156 h 156"/>
              <a:gd name="T38" fmla="*/ 77 w 156"/>
              <a:gd name="T39" fmla="*/ 7 h 156"/>
              <a:gd name="T40" fmla="*/ 50 w 156"/>
              <a:gd name="T41" fmla="*/ 13 h 156"/>
              <a:gd name="T42" fmla="*/ 28 w 156"/>
              <a:gd name="T43" fmla="*/ 28 h 156"/>
              <a:gd name="T44" fmla="*/ 13 w 156"/>
              <a:gd name="T45" fmla="*/ 51 h 156"/>
              <a:gd name="T46" fmla="*/ 7 w 156"/>
              <a:gd name="T47" fmla="*/ 77 h 156"/>
              <a:gd name="T48" fmla="*/ 7 w 156"/>
              <a:gd name="T49" fmla="*/ 92 h 156"/>
              <a:gd name="T50" fmla="*/ 19 w 156"/>
              <a:gd name="T51" fmla="*/ 116 h 156"/>
              <a:gd name="T52" fmla="*/ 37 w 156"/>
              <a:gd name="T53" fmla="*/ 137 h 156"/>
              <a:gd name="T54" fmla="*/ 64 w 156"/>
              <a:gd name="T55" fmla="*/ 146 h 156"/>
              <a:gd name="T56" fmla="*/ 77 w 156"/>
              <a:gd name="T57" fmla="*/ 148 h 156"/>
              <a:gd name="T58" fmla="*/ 105 w 156"/>
              <a:gd name="T59" fmla="*/ 143 h 156"/>
              <a:gd name="T60" fmla="*/ 128 w 156"/>
              <a:gd name="T61" fmla="*/ 128 h 156"/>
              <a:gd name="T62" fmla="*/ 143 w 156"/>
              <a:gd name="T63" fmla="*/ 105 h 156"/>
              <a:gd name="T64" fmla="*/ 148 w 156"/>
              <a:gd name="T65" fmla="*/ 77 h 156"/>
              <a:gd name="T66" fmla="*/ 146 w 156"/>
              <a:gd name="T67" fmla="*/ 64 h 156"/>
              <a:gd name="T68" fmla="*/ 137 w 156"/>
              <a:gd name="T69" fmla="*/ 37 h 156"/>
              <a:gd name="T70" fmla="*/ 116 w 156"/>
              <a:gd name="T71" fmla="*/ 19 h 156"/>
              <a:gd name="T72" fmla="*/ 92 w 156"/>
              <a:gd name="T73" fmla="*/ 9 h 156"/>
              <a:gd name="T74" fmla="*/ 77 w 156"/>
              <a:gd name="T75" fmla="*/ 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6" h="156">
                <a:moveTo>
                  <a:pt x="77" y="156"/>
                </a:moveTo>
                <a:lnTo>
                  <a:pt x="77" y="156"/>
                </a:lnTo>
                <a:lnTo>
                  <a:pt x="62" y="154"/>
                </a:lnTo>
                <a:lnTo>
                  <a:pt x="47" y="150"/>
                </a:lnTo>
                <a:lnTo>
                  <a:pt x="34" y="143"/>
                </a:lnTo>
                <a:lnTo>
                  <a:pt x="22" y="133"/>
                </a:lnTo>
                <a:lnTo>
                  <a:pt x="13" y="122"/>
                </a:lnTo>
                <a:lnTo>
                  <a:pt x="5" y="109"/>
                </a:lnTo>
                <a:lnTo>
                  <a:pt x="2" y="94"/>
                </a:lnTo>
                <a:lnTo>
                  <a:pt x="0" y="77"/>
                </a:lnTo>
                <a:lnTo>
                  <a:pt x="0" y="77"/>
                </a:lnTo>
                <a:lnTo>
                  <a:pt x="2" y="62"/>
                </a:lnTo>
                <a:lnTo>
                  <a:pt x="5" y="47"/>
                </a:lnTo>
                <a:lnTo>
                  <a:pt x="13" y="34"/>
                </a:lnTo>
                <a:lnTo>
                  <a:pt x="22" y="22"/>
                </a:lnTo>
                <a:lnTo>
                  <a:pt x="34" y="13"/>
                </a:lnTo>
                <a:lnTo>
                  <a:pt x="47" y="5"/>
                </a:lnTo>
                <a:lnTo>
                  <a:pt x="62" y="2"/>
                </a:lnTo>
                <a:lnTo>
                  <a:pt x="77" y="0"/>
                </a:lnTo>
                <a:lnTo>
                  <a:pt x="77" y="0"/>
                </a:lnTo>
                <a:lnTo>
                  <a:pt x="94" y="2"/>
                </a:lnTo>
                <a:lnTo>
                  <a:pt x="109" y="5"/>
                </a:lnTo>
                <a:lnTo>
                  <a:pt x="122" y="13"/>
                </a:lnTo>
                <a:lnTo>
                  <a:pt x="133" y="22"/>
                </a:lnTo>
                <a:lnTo>
                  <a:pt x="143" y="34"/>
                </a:lnTo>
                <a:lnTo>
                  <a:pt x="150" y="47"/>
                </a:lnTo>
                <a:lnTo>
                  <a:pt x="154" y="62"/>
                </a:lnTo>
                <a:lnTo>
                  <a:pt x="156" y="77"/>
                </a:lnTo>
                <a:lnTo>
                  <a:pt x="156" y="77"/>
                </a:lnTo>
                <a:lnTo>
                  <a:pt x="154" y="94"/>
                </a:lnTo>
                <a:lnTo>
                  <a:pt x="150" y="109"/>
                </a:lnTo>
                <a:lnTo>
                  <a:pt x="143" y="122"/>
                </a:lnTo>
                <a:lnTo>
                  <a:pt x="133" y="133"/>
                </a:lnTo>
                <a:lnTo>
                  <a:pt x="122" y="143"/>
                </a:lnTo>
                <a:lnTo>
                  <a:pt x="109" y="150"/>
                </a:lnTo>
                <a:lnTo>
                  <a:pt x="94" y="154"/>
                </a:lnTo>
                <a:lnTo>
                  <a:pt x="77" y="156"/>
                </a:lnTo>
                <a:lnTo>
                  <a:pt x="77" y="156"/>
                </a:lnTo>
                <a:close/>
                <a:moveTo>
                  <a:pt x="77" y="7"/>
                </a:moveTo>
                <a:lnTo>
                  <a:pt x="77" y="7"/>
                </a:lnTo>
                <a:lnTo>
                  <a:pt x="64" y="9"/>
                </a:lnTo>
                <a:lnTo>
                  <a:pt x="50" y="13"/>
                </a:lnTo>
                <a:lnTo>
                  <a:pt x="37" y="19"/>
                </a:lnTo>
                <a:lnTo>
                  <a:pt x="28" y="28"/>
                </a:lnTo>
                <a:lnTo>
                  <a:pt x="19" y="37"/>
                </a:lnTo>
                <a:lnTo>
                  <a:pt x="13" y="51"/>
                </a:lnTo>
                <a:lnTo>
                  <a:pt x="7" y="64"/>
                </a:lnTo>
                <a:lnTo>
                  <a:pt x="7" y="77"/>
                </a:lnTo>
                <a:lnTo>
                  <a:pt x="7" y="77"/>
                </a:lnTo>
                <a:lnTo>
                  <a:pt x="7" y="92"/>
                </a:lnTo>
                <a:lnTo>
                  <a:pt x="13" y="105"/>
                </a:lnTo>
                <a:lnTo>
                  <a:pt x="19" y="116"/>
                </a:lnTo>
                <a:lnTo>
                  <a:pt x="28" y="128"/>
                </a:lnTo>
                <a:lnTo>
                  <a:pt x="37" y="137"/>
                </a:lnTo>
                <a:lnTo>
                  <a:pt x="50" y="143"/>
                </a:lnTo>
                <a:lnTo>
                  <a:pt x="64" y="146"/>
                </a:lnTo>
                <a:lnTo>
                  <a:pt x="77" y="148"/>
                </a:lnTo>
                <a:lnTo>
                  <a:pt x="77" y="148"/>
                </a:lnTo>
                <a:lnTo>
                  <a:pt x="92" y="146"/>
                </a:lnTo>
                <a:lnTo>
                  <a:pt x="105" y="143"/>
                </a:lnTo>
                <a:lnTo>
                  <a:pt x="116" y="137"/>
                </a:lnTo>
                <a:lnTo>
                  <a:pt x="128" y="128"/>
                </a:lnTo>
                <a:lnTo>
                  <a:pt x="137" y="116"/>
                </a:lnTo>
                <a:lnTo>
                  <a:pt x="143" y="105"/>
                </a:lnTo>
                <a:lnTo>
                  <a:pt x="146" y="92"/>
                </a:lnTo>
                <a:lnTo>
                  <a:pt x="148" y="77"/>
                </a:lnTo>
                <a:lnTo>
                  <a:pt x="148" y="77"/>
                </a:lnTo>
                <a:lnTo>
                  <a:pt x="146" y="64"/>
                </a:lnTo>
                <a:lnTo>
                  <a:pt x="143" y="51"/>
                </a:lnTo>
                <a:lnTo>
                  <a:pt x="137" y="37"/>
                </a:lnTo>
                <a:lnTo>
                  <a:pt x="128" y="28"/>
                </a:lnTo>
                <a:lnTo>
                  <a:pt x="116" y="19"/>
                </a:lnTo>
                <a:lnTo>
                  <a:pt x="105" y="13"/>
                </a:lnTo>
                <a:lnTo>
                  <a:pt x="92" y="9"/>
                </a:lnTo>
                <a:lnTo>
                  <a:pt x="77" y="7"/>
                </a:lnTo>
                <a:lnTo>
                  <a:pt x="77" y="7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21" name="Freeform 49"/>
          <p:cNvSpPr/>
          <p:nvPr userDrawn="1"/>
        </p:nvSpPr>
        <p:spPr bwMode="auto">
          <a:xfrm>
            <a:off x="390088" y="1"/>
            <a:ext cx="1686281" cy="936266"/>
          </a:xfrm>
          <a:custGeom>
            <a:avLst/>
            <a:gdLst>
              <a:gd name="T0" fmla="*/ 1072 w 1098"/>
              <a:gd name="T1" fmla="*/ 107 h 627"/>
              <a:gd name="T2" fmla="*/ 1062 w 1098"/>
              <a:gd name="T3" fmla="*/ 184 h 627"/>
              <a:gd name="T4" fmla="*/ 1040 w 1098"/>
              <a:gd name="T5" fmla="*/ 259 h 627"/>
              <a:gd name="T6" fmla="*/ 1010 w 1098"/>
              <a:gd name="T7" fmla="*/ 329 h 627"/>
              <a:gd name="T8" fmla="*/ 968 w 1098"/>
              <a:gd name="T9" fmla="*/ 391 h 627"/>
              <a:gd name="T10" fmla="*/ 920 w 1098"/>
              <a:gd name="T11" fmla="*/ 449 h 627"/>
              <a:gd name="T12" fmla="*/ 863 w 1098"/>
              <a:gd name="T13" fmla="*/ 498 h 627"/>
              <a:gd name="T14" fmla="*/ 799 w 1098"/>
              <a:gd name="T15" fmla="*/ 539 h 627"/>
              <a:gd name="T16" fmla="*/ 730 w 1098"/>
              <a:gd name="T17" fmla="*/ 569 h 627"/>
              <a:gd name="T18" fmla="*/ 655 w 1098"/>
              <a:gd name="T19" fmla="*/ 592 h 627"/>
              <a:gd name="T20" fmla="*/ 577 w 1098"/>
              <a:gd name="T21" fmla="*/ 601 h 627"/>
              <a:gd name="T22" fmla="*/ 523 w 1098"/>
              <a:gd name="T23" fmla="*/ 601 h 627"/>
              <a:gd name="T24" fmla="*/ 444 w 1098"/>
              <a:gd name="T25" fmla="*/ 592 h 627"/>
              <a:gd name="T26" fmla="*/ 371 w 1098"/>
              <a:gd name="T27" fmla="*/ 569 h 627"/>
              <a:gd name="T28" fmla="*/ 301 w 1098"/>
              <a:gd name="T29" fmla="*/ 539 h 627"/>
              <a:gd name="T30" fmla="*/ 237 w 1098"/>
              <a:gd name="T31" fmla="*/ 498 h 627"/>
              <a:gd name="T32" fmla="*/ 181 w 1098"/>
              <a:gd name="T33" fmla="*/ 449 h 627"/>
              <a:gd name="T34" fmla="*/ 132 w 1098"/>
              <a:gd name="T35" fmla="*/ 391 h 627"/>
              <a:gd name="T36" fmla="*/ 91 w 1098"/>
              <a:gd name="T37" fmla="*/ 329 h 627"/>
              <a:gd name="T38" fmla="*/ 59 w 1098"/>
              <a:gd name="T39" fmla="*/ 259 h 627"/>
              <a:gd name="T40" fmla="*/ 38 w 1098"/>
              <a:gd name="T41" fmla="*/ 184 h 627"/>
              <a:gd name="T42" fmla="*/ 29 w 1098"/>
              <a:gd name="T43" fmla="*/ 107 h 627"/>
              <a:gd name="T44" fmla="*/ 29 w 1098"/>
              <a:gd name="T45" fmla="*/ 39 h 627"/>
              <a:gd name="T46" fmla="*/ 8 w 1098"/>
              <a:gd name="T47" fmla="*/ 0 h 627"/>
              <a:gd name="T48" fmla="*/ 0 w 1098"/>
              <a:gd name="T49" fmla="*/ 79 h 627"/>
              <a:gd name="T50" fmla="*/ 8 w 1098"/>
              <a:gd name="T51" fmla="*/ 163 h 627"/>
              <a:gd name="T52" fmla="*/ 27 w 1098"/>
              <a:gd name="T53" fmla="*/ 242 h 627"/>
              <a:gd name="T54" fmla="*/ 55 w 1098"/>
              <a:gd name="T55" fmla="*/ 317 h 627"/>
              <a:gd name="T56" fmla="*/ 94 w 1098"/>
              <a:gd name="T57" fmla="*/ 385 h 627"/>
              <a:gd name="T58" fmla="*/ 143 w 1098"/>
              <a:gd name="T59" fmla="*/ 447 h 627"/>
              <a:gd name="T60" fmla="*/ 202 w 1098"/>
              <a:gd name="T61" fmla="*/ 502 h 627"/>
              <a:gd name="T62" fmla="*/ 265 w 1098"/>
              <a:gd name="T63" fmla="*/ 549 h 627"/>
              <a:gd name="T64" fmla="*/ 337 w 1098"/>
              <a:gd name="T65" fmla="*/ 584 h 627"/>
              <a:gd name="T66" fmla="*/ 414 w 1098"/>
              <a:gd name="T67" fmla="*/ 611 h 627"/>
              <a:gd name="T68" fmla="*/ 495 w 1098"/>
              <a:gd name="T69" fmla="*/ 626 h 627"/>
              <a:gd name="T70" fmla="*/ 549 w 1098"/>
              <a:gd name="T71" fmla="*/ 627 h 627"/>
              <a:gd name="T72" fmla="*/ 634 w 1098"/>
              <a:gd name="T73" fmla="*/ 622 h 627"/>
              <a:gd name="T74" fmla="*/ 713 w 1098"/>
              <a:gd name="T75" fmla="*/ 603 h 627"/>
              <a:gd name="T76" fmla="*/ 788 w 1098"/>
              <a:gd name="T77" fmla="*/ 573 h 627"/>
              <a:gd name="T78" fmla="*/ 857 w 1098"/>
              <a:gd name="T79" fmla="*/ 534 h 627"/>
              <a:gd name="T80" fmla="*/ 920 w 1098"/>
              <a:gd name="T81" fmla="*/ 485 h 627"/>
              <a:gd name="T82" fmla="*/ 974 w 1098"/>
              <a:gd name="T83" fmla="*/ 428 h 627"/>
              <a:gd name="T84" fmla="*/ 1019 w 1098"/>
              <a:gd name="T85" fmla="*/ 364 h 627"/>
              <a:gd name="T86" fmla="*/ 1055 w 1098"/>
              <a:gd name="T87" fmla="*/ 293 h 627"/>
              <a:gd name="T88" fmla="*/ 1081 w 1098"/>
              <a:gd name="T89" fmla="*/ 216 h 627"/>
              <a:gd name="T90" fmla="*/ 1096 w 1098"/>
              <a:gd name="T91" fmla="*/ 135 h 627"/>
              <a:gd name="T92" fmla="*/ 1098 w 1098"/>
              <a:gd name="T93" fmla="*/ 79 h 627"/>
              <a:gd name="T94" fmla="*/ 1066 w 1098"/>
              <a:gd name="T95" fmla="*/ 0 h 627"/>
              <a:gd name="T96" fmla="*/ 1072 w 1098"/>
              <a:gd name="T97" fmla="*/ 79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98" h="627">
                <a:moveTo>
                  <a:pt x="1072" y="79"/>
                </a:moveTo>
                <a:lnTo>
                  <a:pt x="1072" y="79"/>
                </a:lnTo>
                <a:lnTo>
                  <a:pt x="1072" y="107"/>
                </a:lnTo>
                <a:lnTo>
                  <a:pt x="1070" y="133"/>
                </a:lnTo>
                <a:lnTo>
                  <a:pt x="1066" y="160"/>
                </a:lnTo>
                <a:lnTo>
                  <a:pt x="1062" y="184"/>
                </a:lnTo>
                <a:lnTo>
                  <a:pt x="1057" y="210"/>
                </a:lnTo>
                <a:lnTo>
                  <a:pt x="1049" y="235"/>
                </a:lnTo>
                <a:lnTo>
                  <a:pt x="1040" y="259"/>
                </a:lnTo>
                <a:lnTo>
                  <a:pt x="1030" y="282"/>
                </a:lnTo>
                <a:lnTo>
                  <a:pt x="1021" y="306"/>
                </a:lnTo>
                <a:lnTo>
                  <a:pt x="1010" y="329"/>
                </a:lnTo>
                <a:lnTo>
                  <a:pt x="997" y="349"/>
                </a:lnTo>
                <a:lnTo>
                  <a:pt x="983" y="372"/>
                </a:lnTo>
                <a:lnTo>
                  <a:pt x="968" y="391"/>
                </a:lnTo>
                <a:lnTo>
                  <a:pt x="953" y="411"/>
                </a:lnTo>
                <a:lnTo>
                  <a:pt x="936" y="430"/>
                </a:lnTo>
                <a:lnTo>
                  <a:pt x="920" y="449"/>
                </a:lnTo>
                <a:lnTo>
                  <a:pt x="901" y="466"/>
                </a:lnTo>
                <a:lnTo>
                  <a:pt x="882" y="483"/>
                </a:lnTo>
                <a:lnTo>
                  <a:pt x="863" y="498"/>
                </a:lnTo>
                <a:lnTo>
                  <a:pt x="842" y="513"/>
                </a:lnTo>
                <a:lnTo>
                  <a:pt x="820" y="526"/>
                </a:lnTo>
                <a:lnTo>
                  <a:pt x="799" y="539"/>
                </a:lnTo>
                <a:lnTo>
                  <a:pt x="777" y="550"/>
                </a:lnTo>
                <a:lnTo>
                  <a:pt x="752" y="560"/>
                </a:lnTo>
                <a:lnTo>
                  <a:pt x="730" y="569"/>
                </a:lnTo>
                <a:lnTo>
                  <a:pt x="705" y="579"/>
                </a:lnTo>
                <a:lnTo>
                  <a:pt x="681" y="584"/>
                </a:lnTo>
                <a:lnTo>
                  <a:pt x="655" y="592"/>
                </a:lnTo>
                <a:lnTo>
                  <a:pt x="630" y="596"/>
                </a:lnTo>
                <a:lnTo>
                  <a:pt x="604" y="599"/>
                </a:lnTo>
                <a:lnTo>
                  <a:pt x="577" y="601"/>
                </a:lnTo>
                <a:lnTo>
                  <a:pt x="549" y="601"/>
                </a:lnTo>
                <a:lnTo>
                  <a:pt x="549" y="601"/>
                </a:lnTo>
                <a:lnTo>
                  <a:pt x="523" y="601"/>
                </a:lnTo>
                <a:lnTo>
                  <a:pt x="497" y="599"/>
                </a:lnTo>
                <a:lnTo>
                  <a:pt x="470" y="596"/>
                </a:lnTo>
                <a:lnTo>
                  <a:pt x="444" y="592"/>
                </a:lnTo>
                <a:lnTo>
                  <a:pt x="420" y="584"/>
                </a:lnTo>
                <a:lnTo>
                  <a:pt x="395" y="579"/>
                </a:lnTo>
                <a:lnTo>
                  <a:pt x="371" y="569"/>
                </a:lnTo>
                <a:lnTo>
                  <a:pt x="346" y="560"/>
                </a:lnTo>
                <a:lnTo>
                  <a:pt x="324" y="550"/>
                </a:lnTo>
                <a:lnTo>
                  <a:pt x="301" y="539"/>
                </a:lnTo>
                <a:lnTo>
                  <a:pt x="279" y="526"/>
                </a:lnTo>
                <a:lnTo>
                  <a:pt x="258" y="513"/>
                </a:lnTo>
                <a:lnTo>
                  <a:pt x="237" y="498"/>
                </a:lnTo>
                <a:lnTo>
                  <a:pt x="218" y="483"/>
                </a:lnTo>
                <a:lnTo>
                  <a:pt x="200" y="466"/>
                </a:lnTo>
                <a:lnTo>
                  <a:pt x="181" y="449"/>
                </a:lnTo>
                <a:lnTo>
                  <a:pt x="164" y="430"/>
                </a:lnTo>
                <a:lnTo>
                  <a:pt x="147" y="411"/>
                </a:lnTo>
                <a:lnTo>
                  <a:pt x="132" y="391"/>
                </a:lnTo>
                <a:lnTo>
                  <a:pt x="117" y="372"/>
                </a:lnTo>
                <a:lnTo>
                  <a:pt x="104" y="349"/>
                </a:lnTo>
                <a:lnTo>
                  <a:pt x="91" y="329"/>
                </a:lnTo>
                <a:lnTo>
                  <a:pt x="79" y="306"/>
                </a:lnTo>
                <a:lnTo>
                  <a:pt x="68" y="282"/>
                </a:lnTo>
                <a:lnTo>
                  <a:pt x="59" y="259"/>
                </a:lnTo>
                <a:lnTo>
                  <a:pt x="51" y="235"/>
                </a:lnTo>
                <a:lnTo>
                  <a:pt x="44" y="210"/>
                </a:lnTo>
                <a:lnTo>
                  <a:pt x="38" y="184"/>
                </a:lnTo>
                <a:lnTo>
                  <a:pt x="34" y="160"/>
                </a:lnTo>
                <a:lnTo>
                  <a:pt x="31" y="133"/>
                </a:lnTo>
                <a:lnTo>
                  <a:pt x="29" y="107"/>
                </a:lnTo>
                <a:lnTo>
                  <a:pt x="29" y="79"/>
                </a:lnTo>
                <a:lnTo>
                  <a:pt x="29" y="79"/>
                </a:lnTo>
                <a:lnTo>
                  <a:pt x="29" y="39"/>
                </a:lnTo>
                <a:lnTo>
                  <a:pt x="34" y="0"/>
                </a:lnTo>
                <a:lnTo>
                  <a:pt x="8" y="0"/>
                </a:lnTo>
                <a:lnTo>
                  <a:pt x="8" y="0"/>
                </a:lnTo>
                <a:lnTo>
                  <a:pt x="2" y="39"/>
                </a:lnTo>
                <a:lnTo>
                  <a:pt x="0" y="79"/>
                </a:lnTo>
                <a:lnTo>
                  <a:pt x="0" y="79"/>
                </a:lnTo>
                <a:lnTo>
                  <a:pt x="2" y="107"/>
                </a:lnTo>
                <a:lnTo>
                  <a:pt x="4" y="135"/>
                </a:lnTo>
                <a:lnTo>
                  <a:pt x="8" y="163"/>
                </a:lnTo>
                <a:lnTo>
                  <a:pt x="12" y="190"/>
                </a:lnTo>
                <a:lnTo>
                  <a:pt x="19" y="216"/>
                </a:lnTo>
                <a:lnTo>
                  <a:pt x="27" y="242"/>
                </a:lnTo>
                <a:lnTo>
                  <a:pt x="34" y="269"/>
                </a:lnTo>
                <a:lnTo>
                  <a:pt x="44" y="293"/>
                </a:lnTo>
                <a:lnTo>
                  <a:pt x="55" y="317"/>
                </a:lnTo>
                <a:lnTo>
                  <a:pt x="68" y="340"/>
                </a:lnTo>
                <a:lnTo>
                  <a:pt x="81" y="364"/>
                </a:lnTo>
                <a:lnTo>
                  <a:pt x="94" y="385"/>
                </a:lnTo>
                <a:lnTo>
                  <a:pt x="111" y="408"/>
                </a:lnTo>
                <a:lnTo>
                  <a:pt x="126" y="428"/>
                </a:lnTo>
                <a:lnTo>
                  <a:pt x="143" y="447"/>
                </a:lnTo>
                <a:lnTo>
                  <a:pt x="162" y="468"/>
                </a:lnTo>
                <a:lnTo>
                  <a:pt x="181" y="485"/>
                </a:lnTo>
                <a:lnTo>
                  <a:pt x="202" y="502"/>
                </a:lnTo>
                <a:lnTo>
                  <a:pt x="222" y="519"/>
                </a:lnTo>
                <a:lnTo>
                  <a:pt x="243" y="534"/>
                </a:lnTo>
                <a:lnTo>
                  <a:pt x="265" y="549"/>
                </a:lnTo>
                <a:lnTo>
                  <a:pt x="288" y="562"/>
                </a:lnTo>
                <a:lnTo>
                  <a:pt x="312" y="573"/>
                </a:lnTo>
                <a:lnTo>
                  <a:pt x="337" y="584"/>
                </a:lnTo>
                <a:lnTo>
                  <a:pt x="361" y="596"/>
                </a:lnTo>
                <a:lnTo>
                  <a:pt x="388" y="603"/>
                </a:lnTo>
                <a:lnTo>
                  <a:pt x="414" y="611"/>
                </a:lnTo>
                <a:lnTo>
                  <a:pt x="440" y="616"/>
                </a:lnTo>
                <a:lnTo>
                  <a:pt x="467" y="622"/>
                </a:lnTo>
                <a:lnTo>
                  <a:pt x="495" y="626"/>
                </a:lnTo>
                <a:lnTo>
                  <a:pt x="521" y="627"/>
                </a:lnTo>
                <a:lnTo>
                  <a:pt x="549" y="627"/>
                </a:lnTo>
                <a:lnTo>
                  <a:pt x="549" y="627"/>
                </a:lnTo>
                <a:lnTo>
                  <a:pt x="577" y="627"/>
                </a:lnTo>
                <a:lnTo>
                  <a:pt x="606" y="626"/>
                </a:lnTo>
                <a:lnTo>
                  <a:pt x="634" y="622"/>
                </a:lnTo>
                <a:lnTo>
                  <a:pt x="660" y="616"/>
                </a:lnTo>
                <a:lnTo>
                  <a:pt x="686" y="611"/>
                </a:lnTo>
                <a:lnTo>
                  <a:pt x="713" y="603"/>
                </a:lnTo>
                <a:lnTo>
                  <a:pt x="739" y="596"/>
                </a:lnTo>
                <a:lnTo>
                  <a:pt x="764" y="584"/>
                </a:lnTo>
                <a:lnTo>
                  <a:pt x="788" y="573"/>
                </a:lnTo>
                <a:lnTo>
                  <a:pt x="811" y="562"/>
                </a:lnTo>
                <a:lnTo>
                  <a:pt x="835" y="549"/>
                </a:lnTo>
                <a:lnTo>
                  <a:pt x="857" y="534"/>
                </a:lnTo>
                <a:lnTo>
                  <a:pt x="878" y="519"/>
                </a:lnTo>
                <a:lnTo>
                  <a:pt x="899" y="502"/>
                </a:lnTo>
                <a:lnTo>
                  <a:pt x="920" y="485"/>
                </a:lnTo>
                <a:lnTo>
                  <a:pt x="938" y="468"/>
                </a:lnTo>
                <a:lnTo>
                  <a:pt x="955" y="447"/>
                </a:lnTo>
                <a:lnTo>
                  <a:pt x="974" y="428"/>
                </a:lnTo>
                <a:lnTo>
                  <a:pt x="989" y="408"/>
                </a:lnTo>
                <a:lnTo>
                  <a:pt x="1004" y="385"/>
                </a:lnTo>
                <a:lnTo>
                  <a:pt x="1019" y="364"/>
                </a:lnTo>
                <a:lnTo>
                  <a:pt x="1032" y="340"/>
                </a:lnTo>
                <a:lnTo>
                  <a:pt x="1045" y="317"/>
                </a:lnTo>
                <a:lnTo>
                  <a:pt x="1055" y="293"/>
                </a:lnTo>
                <a:lnTo>
                  <a:pt x="1066" y="269"/>
                </a:lnTo>
                <a:lnTo>
                  <a:pt x="1074" y="242"/>
                </a:lnTo>
                <a:lnTo>
                  <a:pt x="1081" y="216"/>
                </a:lnTo>
                <a:lnTo>
                  <a:pt x="1087" y="190"/>
                </a:lnTo>
                <a:lnTo>
                  <a:pt x="1092" y="163"/>
                </a:lnTo>
                <a:lnTo>
                  <a:pt x="1096" y="135"/>
                </a:lnTo>
                <a:lnTo>
                  <a:pt x="1098" y="107"/>
                </a:lnTo>
                <a:lnTo>
                  <a:pt x="1098" y="79"/>
                </a:lnTo>
                <a:lnTo>
                  <a:pt x="1098" y="79"/>
                </a:lnTo>
                <a:lnTo>
                  <a:pt x="1098" y="39"/>
                </a:lnTo>
                <a:lnTo>
                  <a:pt x="1092" y="0"/>
                </a:lnTo>
                <a:lnTo>
                  <a:pt x="1066" y="0"/>
                </a:lnTo>
                <a:lnTo>
                  <a:pt x="1066" y="0"/>
                </a:lnTo>
                <a:lnTo>
                  <a:pt x="1070" y="39"/>
                </a:lnTo>
                <a:lnTo>
                  <a:pt x="1072" y="79"/>
                </a:lnTo>
                <a:lnTo>
                  <a:pt x="1072" y="79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22" name="Freeform 50"/>
          <p:cNvSpPr/>
          <p:nvPr userDrawn="1"/>
        </p:nvSpPr>
        <p:spPr bwMode="auto">
          <a:xfrm>
            <a:off x="8348467" y="1"/>
            <a:ext cx="795532" cy="694746"/>
          </a:xfrm>
          <a:custGeom>
            <a:avLst/>
            <a:gdLst>
              <a:gd name="T0" fmla="*/ 519 w 519"/>
              <a:gd name="T1" fmla="*/ 406 h 466"/>
              <a:gd name="T2" fmla="*/ 519 w 519"/>
              <a:gd name="T3" fmla="*/ 406 h 466"/>
              <a:gd name="T4" fmla="*/ 492 w 519"/>
              <a:gd name="T5" fmla="*/ 408 h 466"/>
              <a:gd name="T6" fmla="*/ 492 w 519"/>
              <a:gd name="T7" fmla="*/ 408 h 466"/>
              <a:gd name="T8" fmla="*/ 449 w 519"/>
              <a:gd name="T9" fmla="*/ 406 h 466"/>
              <a:gd name="T10" fmla="*/ 408 w 519"/>
              <a:gd name="T11" fmla="*/ 398 h 466"/>
              <a:gd name="T12" fmla="*/ 368 w 519"/>
              <a:gd name="T13" fmla="*/ 389 h 466"/>
              <a:gd name="T14" fmla="*/ 329 w 519"/>
              <a:gd name="T15" fmla="*/ 376 h 466"/>
              <a:gd name="T16" fmla="*/ 293 w 519"/>
              <a:gd name="T17" fmla="*/ 359 h 466"/>
              <a:gd name="T18" fmla="*/ 258 w 519"/>
              <a:gd name="T19" fmla="*/ 338 h 466"/>
              <a:gd name="T20" fmla="*/ 226 w 519"/>
              <a:gd name="T21" fmla="*/ 316 h 466"/>
              <a:gd name="T22" fmla="*/ 196 w 519"/>
              <a:gd name="T23" fmla="*/ 289 h 466"/>
              <a:gd name="T24" fmla="*/ 167 w 519"/>
              <a:gd name="T25" fmla="*/ 259 h 466"/>
              <a:gd name="T26" fmla="*/ 141 w 519"/>
              <a:gd name="T27" fmla="*/ 229 h 466"/>
              <a:gd name="T28" fmla="*/ 120 w 519"/>
              <a:gd name="T29" fmla="*/ 195 h 466"/>
              <a:gd name="T30" fmla="*/ 100 w 519"/>
              <a:gd name="T31" fmla="*/ 160 h 466"/>
              <a:gd name="T32" fmla="*/ 85 w 519"/>
              <a:gd name="T33" fmla="*/ 122 h 466"/>
              <a:gd name="T34" fmla="*/ 73 w 519"/>
              <a:gd name="T35" fmla="*/ 83 h 466"/>
              <a:gd name="T36" fmla="*/ 64 w 519"/>
              <a:gd name="T37" fmla="*/ 43 h 466"/>
              <a:gd name="T38" fmla="*/ 60 w 519"/>
              <a:gd name="T39" fmla="*/ 0 h 466"/>
              <a:gd name="T40" fmla="*/ 0 w 519"/>
              <a:gd name="T41" fmla="*/ 0 h 466"/>
              <a:gd name="T42" fmla="*/ 0 w 519"/>
              <a:gd name="T43" fmla="*/ 0 h 466"/>
              <a:gd name="T44" fmla="*/ 2 w 519"/>
              <a:gd name="T45" fmla="*/ 24 h 466"/>
              <a:gd name="T46" fmla="*/ 6 w 519"/>
              <a:gd name="T47" fmla="*/ 49 h 466"/>
              <a:gd name="T48" fmla="*/ 9 w 519"/>
              <a:gd name="T49" fmla="*/ 71 h 466"/>
              <a:gd name="T50" fmla="*/ 15 w 519"/>
              <a:gd name="T51" fmla="*/ 94 h 466"/>
              <a:gd name="T52" fmla="*/ 21 w 519"/>
              <a:gd name="T53" fmla="*/ 118 h 466"/>
              <a:gd name="T54" fmla="*/ 28 w 519"/>
              <a:gd name="T55" fmla="*/ 139 h 466"/>
              <a:gd name="T56" fmla="*/ 45 w 519"/>
              <a:gd name="T57" fmla="*/ 182 h 466"/>
              <a:gd name="T58" fmla="*/ 68 w 519"/>
              <a:gd name="T59" fmla="*/ 223 h 466"/>
              <a:gd name="T60" fmla="*/ 92 w 519"/>
              <a:gd name="T61" fmla="*/ 261 h 466"/>
              <a:gd name="T62" fmla="*/ 120 w 519"/>
              <a:gd name="T63" fmla="*/ 297 h 466"/>
              <a:gd name="T64" fmla="*/ 152 w 519"/>
              <a:gd name="T65" fmla="*/ 331 h 466"/>
              <a:gd name="T66" fmla="*/ 188 w 519"/>
              <a:gd name="T67" fmla="*/ 361 h 466"/>
              <a:gd name="T68" fmla="*/ 226 w 519"/>
              <a:gd name="T69" fmla="*/ 387 h 466"/>
              <a:gd name="T70" fmla="*/ 265 w 519"/>
              <a:gd name="T71" fmla="*/ 410 h 466"/>
              <a:gd name="T72" fmla="*/ 306 w 519"/>
              <a:gd name="T73" fmla="*/ 430 h 466"/>
              <a:gd name="T74" fmla="*/ 350 w 519"/>
              <a:gd name="T75" fmla="*/ 445 h 466"/>
              <a:gd name="T76" fmla="*/ 372 w 519"/>
              <a:gd name="T77" fmla="*/ 451 h 466"/>
              <a:gd name="T78" fmla="*/ 397 w 519"/>
              <a:gd name="T79" fmla="*/ 456 h 466"/>
              <a:gd name="T80" fmla="*/ 419 w 519"/>
              <a:gd name="T81" fmla="*/ 460 h 466"/>
              <a:gd name="T82" fmla="*/ 444 w 519"/>
              <a:gd name="T83" fmla="*/ 464 h 466"/>
              <a:gd name="T84" fmla="*/ 468 w 519"/>
              <a:gd name="T85" fmla="*/ 466 h 466"/>
              <a:gd name="T86" fmla="*/ 492 w 519"/>
              <a:gd name="T87" fmla="*/ 466 h 466"/>
              <a:gd name="T88" fmla="*/ 492 w 519"/>
              <a:gd name="T89" fmla="*/ 466 h 466"/>
              <a:gd name="T90" fmla="*/ 519 w 519"/>
              <a:gd name="T91" fmla="*/ 466 h 466"/>
              <a:gd name="T92" fmla="*/ 519 w 519"/>
              <a:gd name="T93" fmla="*/ 406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9" h="466">
                <a:moveTo>
                  <a:pt x="519" y="406"/>
                </a:moveTo>
                <a:lnTo>
                  <a:pt x="519" y="406"/>
                </a:lnTo>
                <a:lnTo>
                  <a:pt x="492" y="408"/>
                </a:lnTo>
                <a:lnTo>
                  <a:pt x="492" y="408"/>
                </a:lnTo>
                <a:lnTo>
                  <a:pt x="449" y="406"/>
                </a:lnTo>
                <a:lnTo>
                  <a:pt x="408" y="398"/>
                </a:lnTo>
                <a:lnTo>
                  <a:pt x="368" y="389"/>
                </a:lnTo>
                <a:lnTo>
                  <a:pt x="329" y="376"/>
                </a:lnTo>
                <a:lnTo>
                  <a:pt x="293" y="359"/>
                </a:lnTo>
                <a:lnTo>
                  <a:pt x="258" y="338"/>
                </a:lnTo>
                <a:lnTo>
                  <a:pt x="226" y="316"/>
                </a:lnTo>
                <a:lnTo>
                  <a:pt x="196" y="289"/>
                </a:lnTo>
                <a:lnTo>
                  <a:pt x="167" y="259"/>
                </a:lnTo>
                <a:lnTo>
                  <a:pt x="141" y="229"/>
                </a:lnTo>
                <a:lnTo>
                  <a:pt x="120" y="195"/>
                </a:lnTo>
                <a:lnTo>
                  <a:pt x="100" y="160"/>
                </a:lnTo>
                <a:lnTo>
                  <a:pt x="85" y="122"/>
                </a:lnTo>
                <a:lnTo>
                  <a:pt x="73" y="83"/>
                </a:lnTo>
                <a:lnTo>
                  <a:pt x="64" y="43"/>
                </a:lnTo>
                <a:lnTo>
                  <a:pt x="60" y="0"/>
                </a:lnTo>
                <a:lnTo>
                  <a:pt x="0" y="0"/>
                </a:lnTo>
                <a:lnTo>
                  <a:pt x="0" y="0"/>
                </a:lnTo>
                <a:lnTo>
                  <a:pt x="2" y="24"/>
                </a:lnTo>
                <a:lnTo>
                  <a:pt x="6" y="49"/>
                </a:lnTo>
                <a:lnTo>
                  <a:pt x="9" y="71"/>
                </a:lnTo>
                <a:lnTo>
                  <a:pt x="15" y="94"/>
                </a:lnTo>
                <a:lnTo>
                  <a:pt x="21" y="118"/>
                </a:lnTo>
                <a:lnTo>
                  <a:pt x="28" y="139"/>
                </a:lnTo>
                <a:lnTo>
                  <a:pt x="45" y="182"/>
                </a:lnTo>
                <a:lnTo>
                  <a:pt x="68" y="223"/>
                </a:lnTo>
                <a:lnTo>
                  <a:pt x="92" y="261"/>
                </a:lnTo>
                <a:lnTo>
                  <a:pt x="120" y="297"/>
                </a:lnTo>
                <a:lnTo>
                  <a:pt x="152" y="331"/>
                </a:lnTo>
                <a:lnTo>
                  <a:pt x="188" y="361"/>
                </a:lnTo>
                <a:lnTo>
                  <a:pt x="226" y="387"/>
                </a:lnTo>
                <a:lnTo>
                  <a:pt x="265" y="410"/>
                </a:lnTo>
                <a:lnTo>
                  <a:pt x="306" y="430"/>
                </a:lnTo>
                <a:lnTo>
                  <a:pt x="350" y="445"/>
                </a:lnTo>
                <a:lnTo>
                  <a:pt x="372" y="451"/>
                </a:lnTo>
                <a:lnTo>
                  <a:pt x="397" y="456"/>
                </a:lnTo>
                <a:lnTo>
                  <a:pt x="419" y="460"/>
                </a:lnTo>
                <a:lnTo>
                  <a:pt x="444" y="464"/>
                </a:lnTo>
                <a:lnTo>
                  <a:pt x="468" y="466"/>
                </a:lnTo>
                <a:lnTo>
                  <a:pt x="492" y="466"/>
                </a:lnTo>
                <a:lnTo>
                  <a:pt x="492" y="466"/>
                </a:lnTo>
                <a:lnTo>
                  <a:pt x="519" y="466"/>
                </a:lnTo>
                <a:lnTo>
                  <a:pt x="519" y="406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23" name="Freeform 51"/>
          <p:cNvSpPr/>
          <p:nvPr userDrawn="1"/>
        </p:nvSpPr>
        <p:spPr bwMode="auto">
          <a:xfrm>
            <a:off x="7912307" y="3235187"/>
            <a:ext cx="1231692" cy="1395454"/>
          </a:xfrm>
          <a:custGeom>
            <a:avLst/>
            <a:gdLst>
              <a:gd name="T0" fmla="*/ 788 w 803"/>
              <a:gd name="T1" fmla="*/ 778 h 936"/>
              <a:gd name="T2" fmla="*/ 735 w 803"/>
              <a:gd name="T3" fmla="*/ 823 h 936"/>
              <a:gd name="T4" fmla="*/ 675 w 803"/>
              <a:gd name="T5" fmla="*/ 861 h 936"/>
              <a:gd name="T6" fmla="*/ 611 w 803"/>
              <a:gd name="T7" fmla="*/ 889 h 936"/>
              <a:gd name="T8" fmla="*/ 542 w 803"/>
              <a:gd name="T9" fmla="*/ 908 h 936"/>
              <a:gd name="T10" fmla="*/ 466 w 803"/>
              <a:gd name="T11" fmla="*/ 913 h 936"/>
              <a:gd name="T12" fmla="*/ 421 w 803"/>
              <a:gd name="T13" fmla="*/ 912 h 936"/>
              <a:gd name="T14" fmla="*/ 335 w 803"/>
              <a:gd name="T15" fmla="*/ 893 h 936"/>
              <a:gd name="T16" fmla="*/ 218 w 803"/>
              <a:gd name="T17" fmla="*/ 838 h 936"/>
              <a:gd name="T18" fmla="*/ 124 w 803"/>
              <a:gd name="T19" fmla="*/ 752 h 936"/>
              <a:gd name="T20" fmla="*/ 57 w 803"/>
              <a:gd name="T21" fmla="*/ 641 h 936"/>
              <a:gd name="T22" fmla="*/ 27 w 803"/>
              <a:gd name="T23" fmla="*/ 536 h 936"/>
              <a:gd name="T24" fmla="*/ 23 w 803"/>
              <a:gd name="T25" fmla="*/ 468 h 936"/>
              <a:gd name="T26" fmla="*/ 25 w 803"/>
              <a:gd name="T27" fmla="*/ 423 h 936"/>
              <a:gd name="T28" fmla="*/ 42 w 803"/>
              <a:gd name="T29" fmla="*/ 337 h 936"/>
              <a:gd name="T30" fmla="*/ 98 w 803"/>
              <a:gd name="T31" fmla="*/ 220 h 936"/>
              <a:gd name="T32" fmla="*/ 184 w 803"/>
              <a:gd name="T33" fmla="*/ 126 h 936"/>
              <a:gd name="T34" fmla="*/ 293 w 803"/>
              <a:gd name="T35" fmla="*/ 58 h 936"/>
              <a:gd name="T36" fmla="*/ 399 w 803"/>
              <a:gd name="T37" fmla="*/ 28 h 936"/>
              <a:gd name="T38" fmla="*/ 466 w 803"/>
              <a:gd name="T39" fmla="*/ 23 h 936"/>
              <a:gd name="T40" fmla="*/ 517 w 803"/>
              <a:gd name="T41" fmla="*/ 27 h 936"/>
              <a:gd name="T42" fmla="*/ 589 w 803"/>
              <a:gd name="T43" fmla="*/ 40 h 936"/>
              <a:gd name="T44" fmla="*/ 654 w 803"/>
              <a:gd name="T45" fmla="*/ 64 h 936"/>
              <a:gd name="T46" fmla="*/ 716 w 803"/>
              <a:gd name="T47" fmla="*/ 100 h 936"/>
              <a:gd name="T48" fmla="*/ 771 w 803"/>
              <a:gd name="T49" fmla="*/ 143 h 936"/>
              <a:gd name="T50" fmla="*/ 803 w 803"/>
              <a:gd name="T51" fmla="*/ 143 h 936"/>
              <a:gd name="T52" fmla="*/ 733 w 803"/>
              <a:gd name="T53" fmla="*/ 85 h 936"/>
              <a:gd name="T54" fmla="*/ 673 w 803"/>
              <a:gd name="T55" fmla="*/ 49 h 936"/>
              <a:gd name="T56" fmla="*/ 609 w 803"/>
              <a:gd name="T57" fmla="*/ 23 h 936"/>
              <a:gd name="T58" fmla="*/ 540 w 803"/>
              <a:gd name="T59" fmla="*/ 6 h 936"/>
              <a:gd name="T60" fmla="*/ 466 w 803"/>
              <a:gd name="T61" fmla="*/ 0 h 936"/>
              <a:gd name="T62" fmla="*/ 419 w 803"/>
              <a:gd name="T63" fmla="*/ 4 h 936"/>
              <a:gd name="T64" fmla="*/ 350 w 803"/>
              <a:gd name="T65" fmla="*/ 15 h 936"/>
              <a:gd name="T66" fmla="*/ 286 w 803"/>
              <a:gd name="T67" fmla="*/ 38 h 936"/>
              <a:gd name="T68" fmla="*/ 169 w 803"/>
              <a:gd name="T69" fmla="*/ 107 h 936"/>
              <a:gd name="T70" fmla="*/ 79 w 803"/>
              <a:gd name="T71" fmla="*/ 207 h 936"/>
              <a:gd name="T72" fmla="*/ 28 w 803"/>
              <a:gd name="T73" fmla="*/ 308 h 936"/>
              <a:gd name="T74" fmla="*/ 10 w 803"/>
              <a:gd name="T75" fmla="*/ 374 h 936"/>
              <a:gd name="T76" fmla="*/ 0 w 803"/>
              <a:gd name="T77" fmla="*/ 444 h 936"/>
              <a:gd name="T78" fmla="*/ 0 w 803"/>
              <a:gd name="T79" fmla="*/ 493 h 936"/>
              <a:gd name="T80" fmla="*/ 10 w 803"/>
              <a:gd name="T81" fmla="*/ 562 h 936"/>
              <a:gd name="T82" fmla="*/ 28 w 803"/>
              <a:gd name="T83" fmla="*/ 630 h 936"/>
              <a:gd name="T84" fmla="*/ 79 w 803"/>
              <a:gd name="T85" fmla="*/ 729 h 936"/>
              <a:gd name="T86" fmla="*/ 169 w 803"/>
              <a:gd name="T87" fmla="*/ 829 h 936"/>
              <a:gd name="T88" fmla="*/ 286 w 803"/>
              <a:gd name="T89" fmla="*/ 898 h 936"/>
              <a:gd name="T90" fmla="*/ 350 w 803"/>
              <a:gd name="T91" fmla="*/ 921 h 936"/>
              <a:gd name="T92" fmla="*/ 419 w 803"/>
              <a:gd name="T93" fmla="*/ 934 h 936"/>
              <a:gd name="T94" fmla="*/ 466 w 803"/>
              <a:gd name="T95" fmla="*/ 936 h 936"/>
              <a:gd name="T96" fmla="*/ 540 w 803"/>
              <a:gd name="T97" fmla="*/ 930 h 936"/>
              <a:gd name="T98" fmla="*/ 609 w 803"/>
              <a:gd name="T99" fmla="*/ 913 h 936"/>
              <a:gd name="T100" fmla="*/ 673 w 803"/>
              <a:gd name="T101" fmla="*/ 887 h 936"/>
              <a:gd name="T102" fmla="*/ 733 w 803"/>
              <a:gd name="T103" fmla="*/ 853 h 936"/>
              <a:gd name="T104" fmla="*/ 803 w 803"/>
              <a:gd name="T105" fmla="*/ 759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03" h="936">
                <a:moveTo>
                  <a:pt x="803" y="759"/>
                </a:moveTo>
                <a:lnTo>
                  <a:pt x="803" y="759"/>
                </a:lnTo>
                <a:lnTo>
                  <a:pt x="788" y="778"/>
                </a:lnTo>
                <a:lnTo>
                  <a:pt x="771" y="793"/>
                </a:lnTo>
                <a:lnTo>
                  <a:pt x="754" y="808"/>
                </a:lnTo>
                <a:lnTo>
                  <a:pt x="735" y="823"/>
                </a:lnTo>
                <a:lnTo>
                  <a:pt x="716" y="836"/>
                </a:lnTo>
                <a:lnTo>
                  <a:pt x="696" y="850"/>
                </a:lnTo>
                <a:lnTo>
                  <a:pt x="675" y="861"/>
                </a:lnTo>
                <a:lnTo>
                  <a:pt x="654" y="872"/>
                </a:lnTo>
                <a:lnTo>
                  <a:pt x="634" y="882"/>
                </a:lnTo>
                <a:lnTo>
                  <a:pt x="611" y="889"/>
                </a:lnTo>
                <a:lnTo>
                  <a:pt x="589" y="897"/>
                </a:lnTo>
                <a:lnTo>
                  <a:pt x="564" y="902"/>
                </a:lnTo>
                <a:lnTo>
                  <a:pt x="542" y="908"/>
                </a:lnTo>
                <a:lnTo>
                  <a:pt x="517" y="912"/>
                </a:lnTo>
                <a:lnTo>
                  <a:pt x="493" y="913"/>
                </a:lnTo>
                <a:lnTo>
                  <a:pt x="466" y="913"/>
                </a:lnTo>
                <a:lnTo>
                  <a:pt x="466" y="913"/>
                </a:lnTo>
                <a:lnTo>
                  <a:pt x="444" y="913"/>
                </a:lnTo>
                <a:lnTo>
                  <a:pt x="421" y="912"/>
                </a:lnTo>
                <a:lnTo>
                  <a:pt x="399" y="908"/>
                </a:lnTo>
                <a:lnTo>
                  <a:pt x="378" y="904"/>
                </a:lnTo>
                <a:lnTo>
                  <a:pt x="335" y="893"/>
                </a:lnTo>
                <a:lnTo>
                  <a:pt x="293" y="878"/>
                </a:lnTo>
                <a:lnTo>
                  <a:pt x="256" y="859"/>
                </a:lnTo>
                <a:lnTo>
                  <a:pt x="218" y="838"/>
                </a:lnTo>
                <a:lnTo>
                  <a:pt x="184" y="812"/>
                </a:lnTo>
                <a:lnTo>
                  <a:pt x="152" y="784"/>
                </a:lnTo>
                <a:lnTo>
                  <a:pt x="124" y="752"/>
                </a:lnTo>
                <a:lnTo>
                  <a:pt x="98" y="716"/>
                </a:lnTo>
                <a:lnTo>
                  <a:pt x="75" y="680"/>
                </a:lnTo>
                <a:lnTo>
                  <a:pt x="57" y="641"/>
                </a:lnTo>
                <a:lnTo>
                  <a:pt x="42" y="602"/>
                </a:lnTo>
                <a:lnTo>
                  <a:pt x="30" y="558"/>
                </a:lnTo>
                <a:lnTo>
                  <a:pt x="27" y="536"/>
                </a:lnTo>
                <a:lnTo>
                  <a:pt x="25" y="513"/>
                </a:lnTo>
                <a:lnTo>
                  <a:pt x="23" y="491"/>
                </a:lnTo>
                <a:lnTo>
                  <a:pt x="23" y="468"/>
                </a:lnTo>
                <a:lnTo>
                  <a:pt x="23" y="468"/>
                </a:lnTo>
                <a:lnTo>
                  <a:pt x="23" y="446"/>
                </a:lnTo>
                <a:lnTo>
                  <a:pt x="25" y="423"/>
                </a:lnTo>
                <a:lnTo>
                  <a:pt x="27" y="400"/>
                </a:lnTo>
                <a:lnTo>
                  <a:pt x="30" y="380"/>
                </a:lnTo>
                <a:lnTo>
                  <a:pt x="42" y="337"/>
                </a:lnTo>
                <a:lnTo>
                  <a:pt x="57" y="295"/>
                </a:lnTo>
                <a:lnTo>
                  <a:pt x="75" y="256"/>
                </a:lnTo>
                <a:lnTo>
                  <a:pt x="98" y="220"/>
                </a:lnTo>
                <a:lnTo>
                  <a:pt x="124" y="186"/>
                </a:lnTo>
                <a:lnTo>
                  <a:pt x="152" y="154"/>
                </a:lnTo>
                <a:lnTo>
                  <a:pt x="184" y="126"/>
                </a:lnTo>
                <a:lnTo>
                  <a:pt x="218" y="100"/>
                </a:lnTo>
                <a:lnTo>
                  <a:pt x="256" y="77"/>
                </a:lnTo>
                <a:lnTo>
                  <a:pt x="293" y="58"/>
                </a:lnTo>
                <a:lnTo>
                  <a:pt x="335" y="43"/>
                </a:lnTo>
                <a:lnTo>
                  <a:pt x="378" y="32"/>
                </a:lnTo>
                <a:lnTo>
                  <a:pt x="399" y="28"/>
                </a:lnTo>
                <a:lnTo>
                  <a:pt x="421" y="27"/>
                </a:lnTo>
                <a:lnTo>
                  <a:pt x="444" y="25"/>
                </a:lnTo>
                <a:lnTo>
                  <a:pt x="466" y="23"/>
                </a:lnTo>
                <a:lnTo>
                  <a:pt x="466" y="23"/>
                </a:lnTo>
                <a:lnTo>
                  <a:pt x="493" y="25"/>
                </a:lnTo>
                <a:lnTo>
                  <a:pt x="517" y="27"/>
                </a:lnTo>
                <a:lnTo>
                  <a:pt x="542" y="30"/>
                </a:lnTo>
                <a:lnTo>
                  <a:pt x="564" y="34"/>
                </a:lnTo>
                <a:lnTo>
                  <a:pt x="589" y="40"/>
                </a:lnTo>
                <a:lnTo>
                  <a:pt x="611" y="47"/>
                </a:lnTo>
                <a:lnTo>
                  <a:pt x="634" y="55"/>
                </a:lnTo>
                <a:lnTo>
                  <a:pt x="654" y="64"/>
                </a:lnTo>
                <a:lnTo>
                  <a:pt x="675" y="75"/>
                </a:lnTo>
                <a:lnTo>
                  <a:pt x="696" y="87"/>
                </a:lnTo>
                <a:lnTo>
                  <a:pt x="716" y="100"/>
                </a:lnTo>
                <a:lnTo>
                  <a:pt x="735" y="113"/>
                </a:lnTo>
                <a:lnTo>
                  <a:pt x="754" y="128"/>
                </a:lnTo>
                <a:lnTo>
                  <a:pt x="771" y="143"/>
                </a:lnTo>
                <a:lnTo>
                  <a:pt x="788" y="160"/>
                </a:lnTo>
                <a:lnTo>
                  <a:pt x="803" y="177"/>
                </a:lnTo>
                <a:lnTo>
                  <a:pt x="803" y="143"/>
                </a:lnTo>
                <a:lnTo>
                  <a:pt x="803" y="143"/>
                </a:lnTo>
                <a:lnTo>
                  <a:pt x="769" y="113"/>
                </a:lnTo>
                <a:lnTo>
                  <a:pt x="733" y="85"/>
                </a:lnTo>
                <a:lnTo>
                  <a:pt x="714" y="72"/>
                </a:lnTo>
                <a:lnTo>
                  <a:pt x="694" y="60"/>
                </a:lnTo>
                <a:lnTo>
                  <a:pt x="673" y="49"/>
                </a:lnTo>
                <a:lnTo>
                  <a:pt x="652" y="40"/>
                </a:lnTo>
                <a:lnTo>
                  <a:pt x="632" y="30"/>
                </a:lnTo>
                <a:lnTo>
                  <a:pt x="609" y="23"/>
                </a:lnTo>
                <a:lnTo>
                  <a:pt x="587" y="17"/>
                </a:lnTo>
                <a:lnTo>
                  <a:pt x="562" y="11"/>
                </a:lnTo>
                <a:lnTo>
                  <a:pt x="540" y="6"/>
                </a:lnTo>
                <a:lnTo>
                  <a:pt x="515" y="4"/>
                </a:lnTo>
                <a:lnTo>
                  <a:pt x="491" y="2"/>
                </a:lnTo>
                <a:lnTo>
                  <a:pt x="466" y="0"/>
                </a:lnTo>
                <a:lnTo>
                  <a:pt x="466" y="0"/>
                </a:lnTo>
                <a:lnTo>
                  <a:pt x="444" y="2"/>
                </a:lnTo>
                <a:lnTo>
                  <a:pt x="419" y="4"/>
                </a:lnTo>
                <a:lnTo>
                  <a:pt x="397" y="6"/>
                </a:lnTo>
                <a:lnTo>
                  <a:pt x="372" y="10"/>
                </a:lnTo>
                <a:lnTo>
                  <a:pt x="350" y="15"/>
                </a:lnTo>
                <a:lnTo>
                  <a:pt x="327" y="23"/>
                </a:lnTo>
                <a:lnTo>
                  <a:pt x="307" y="28"/>
                </a:lnTo>
                <a:lnTo>
                  <a:pt x="286" y="38"/>
                </a:lnTo>
                <a:lnTo>
                  <a:pt x="245" y="57"/>
                </a:lnTo>
                <a:lnTo>
                  <a:pt x="205" y="81"/>
                </a:lnTo>
                <a:lnTo>
                  <a:pt x="169" y="107"/>
                </a:lnTo>
                <a:lnTo>
                  <a:pt x="137" y="137"/>
                </a:lnTo>
                <a:lnTo>
                  <a:pt x="105" y="171"/>
                </a:lnTo>
                <a:lnTo>
                  <a:pt x="79" y="207"/>
                </a:lnTo>
                <a:lnTo>
                  <a:pt x="57" y="246"/>
                </a:lnTo>
                <a:lnTo>
                  <a:pt x="36" y="286"/>
                </a:lnTo>
                <a:lnTo>
                  <a:pt x="28" y="308"/>
                </a:lnTo>
                <a:lnTo>
                  <a:pt x="21" y="329"/>
                </a:lnTo>
                <a:lnTo>
                  <a:pt x="13" y="352"/>
                </a:lnTo>
                <a:lnTo>
                  <a:pt x="10" y="374"/>
                </a:lnTo>
                <a:lnTo>
                  <a:pt x="4" y="397"/>
                </a:lnTo>
                <a:lnTo>
                  <a:pt x="2" y="421"/>
                </a:lnTo>
                <a:lnTo>
                  <a:pt x="0" y="444"/>
                </a:lnTo>
                <a:lnTo>
                  <a:pt x="0" y="468"/>
                </a:lnTo>
                <a:lnTo>
                  <a:pt x="0" y="468"/>
                </a:lnTo>
                <a:lnTo>
                  <a:pt x="0" y="493"/>
                </a:lnTo>
                <a:lnTo>
                  <a:pt x="2" y="517"/>
                </a:lnTo>
                <a:lnTo>
                  <a:pt x="4" y="540"/>
                </a:lnTo>
                <a:lnTo>
                  <a:pt x="10" y="562"/>
                </a:lnTo>
                <a:lnTo>
                  <a:pt x="13" y="585"/>
                </a:lnTo>
                <a:lnTo>
                  <a:pt x="21" y="607"/>
                </a:lnTo>
                <a:lnTo>
                  <a:pt x="28" y="630"/>
                </a:lnTo>
                <a:lnTo>
                  <a:pt x="36" y="650"/>
                </a:lnTo>
                <a:lnTo>
                  <a:pt x="57" y="692"/>
                </a:lnTo>
                <a:lnTo>
                  <a:pt x="79" y="729"/>
                </a:lnTo>
                <a:lnTo>
                  <a:pt x="105" y="765"/>
                </a:lnTo>
                <a:lnTo>
                  <a:pt x="137" y="799"/>
                </a:lnTo>
                <a:lnTo>
                  <a:pt x="169" y="829"/>
                </a:lnTo>
                <a:lnTo>
                  <a:pt x="205" y="855"/>
                </a:lnTo>
                <a:lnTo>
                  <a:pt x="245" y="880"/>
                </a:lnTo>
                <a:lnTo>
                  <a:pt x="286" y="898"/>
                </a:lnTo>
                <a:lnTo>
                  <a:pt x="307" y="908"/>
                </a:lnTo>
                <a:lnTo>
                  <a:pt x="327" y="915"/>
                </a:lnTo>
                <a:lnTo>
                  <a:pt x="350" y="921"/>
                </a:lnTo>
                <a:lnTo>
                  <a:pt x="372" y="927"/>
                </a:lnTo>
                <a:lnTo>
                  <a:pt x="397" y="930"/>
                </a:lnTo>
                <a:lnTo>
                  <a:pt x="419" y="934"/>
                </a:lnTo>
                <a:lnTo>
                  <a:pt x="444" y="936"/>
                </a:lnTo>
                <a:lnTo>
                  <a:pt x="466" y="936"/>
                </a:lnTo>
                <a:lnTo>
                  <a:pt x="466" y="936"/>
                </a:lnTo>
                <a:lnTo>
                  <a:pt x="491" y="936"/>
                </a:lnTo>
                <a:lnTo>
                  <a:pt x="515" y="934"/>
                </a:lnTo>
                <a:lnTo>
                  <a:pt x="540" y="930"/>
                </a:lnTo>
                <a:lnTo>
                  <a:pt x="562" y="927"/>
                </a:lnTo>
                <a:lnTo>
                  <a:pt x="587" y="921"/>
                </a:lnTo>
                <a:lnTo>
                  <a:pt x="609" y="913"/>
                </a:lnTo>
                <a:lnTo>
                  <a:pt x="632" y="906"/>
                </a:lnTo>
                <a:lnTo>
                  <a:pt x="652" y="898"/>
                </a:lnTo>
                <a:lnTo>
                  <a:pt x="673" y="887"/>
                </a:lnTo>
                <a:lnTo>
                  <a:pt x="694" y="878"/>
                </a:lnTo>
                <a:lnTo>
                  <a:pt x="714" y="865"/>
                </a:lnTo>
                <a:lnTo>
                  <a:pt x="733" y="853"/>
                </a:lnTo>
                <a:lnTo>
                  <a:pt x="769" y="825"/>
                </a:lnTo>
                <a:lnTo>
                  <a:pt x="803" y="793"/>
                </a:lnTo>
                <a:lnTo>
                  <a:pt x="803" y="759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24" name="Freeform 52"/>
          <p:cNvSpPr/>
          <p:nvPr userDrawn="1"/>
        </p:nvSpPr>
        <p:spPr bwMode="auto">
          <a:xfrm>
            <a:off x="6118523" y="5987333"/>
            <a:ext cx="2229944" cy="870668"/>
          </a:xfrm>
          <a:custGeom>
            <a:avLst/>
            <a:gdLst>
              <a:gd name="T0" fmla="*/ 694 w 1451"/>
              <a:gd name="T1" fmla="*/ 0 h 585"/>
              <a:gd name="T2" fmla="*/ 596 w 1451"/>
              <a:gd name="T3" fmla="*/ 12 h 585"/>
              <a:gd name="T4" fmla="*/ 504 w 1451"/>
              <a:gd name="T5" fmla="*/ 34 h 585"/>
              <a:gd name="T6" fmla="*/ 415 w 1451"/>
              <a:gd name="T7" fmla="*/ 68 h 585"/>
              <a:gd name="T8" fmla="*/ 333 w 1451"/>
              <a:gd name="T9" fmla="*/ 113 h 585"/>
              <a:gd name="T10" fmla="*/ 258 w 1451"/>
              <a:gd name="T11" fmla="*/ 168 h 585"/>
              <a:gd name="T12" fmla="*/ 190 w 1451"/>
              <a:gd name="T13" fmla="*/ 232 h 585"/>
              <a:gd name="T14" fmla="*/ 130 w 1451"/>
              <a:gd name="T15" fmla="*/ 301 h 585"/>
              <a:gd name="T16" fmla="*/ 79 w 1451"/>
              <a:gd name="T17" fmla="*/ 380 h 585"/>
              <a:gd name="T18" fmla="*/ 38 w 1451"/>
              <a:gd name="T19" fmla="*/ 465 h 585"/>
              <a:gd name="T20" fmla="*/ 8 w 1451"/>
              <a:gd name="T21" fmla="*/ 555 h 585"/>
              <a:gd name="T22" fmla="*/ 38 w 1451"/>
              <a:gd name="T23" fmla="*/ 585 h 585"/>
              <a:gd name="T24" fmla="*/ 62 w 1451"/>
              <a:gd name="T25" fmla="*/ 498 h 585"/>
              <a:gd name="T26" fmla="*/ 100 w 1451"/>
              <a:gd name="T27" fmla="*/ 418 h 585"/>
              <a:gd name="T28" fmla="*/ 145 w 1451"/>
              <a:gd name="T29" fmla="*/ 342 h 585"/>
              <a:gd name="T30" fmla="*/ 199 w 1451"/>
              <a:gd name="T31" fmla="*/ 273 h 585"/>
              <a:gd name="T32" fmla="*/ 261 w 1451"/>
              <a:gd name="T33" fmla="*/ 213 h 585"/>
              <a:gd name="T34" fmla="*/ 331 w 1451"/>
              <a:gd name="T35" fmla="*/ 158 h 585"/>
              <a:gd name="T36" fmla="*/ 406 w 1451"/>
              <a:gd name="T37" fmla="*/ 113 h 585"/>
              <a:gd name="T38" fmla="*/ 487 w 1451"/>
              <a:gd name="T39" fmla="*/ 78 h 585"/>
              <a:gd name="T40" fmla="*/ 573 w 1451"/>
              <a:gd name="T41" fmla="*/ 53 h 585"/>
              <a:gd name="T42" fmla="*/ 664 w 1451"/>
              <a:gd name="T43" fmla="*/ 40 h 585"/>
              <a:gd name="T44" fmla="*/ 726 w 1451"/>
              <a:gd name="T45" fmla="*/ 36 h 585"/>
              <a:gd name="T46" fmla="*/ 820 w 1451"/>
              <a:gd name="T47" fmla="*/ 42 h 585"/>
              <a:gd name="T48" fmla="*/ 908 w 1451"/>
              <a:gd name="T49" fmla="*/ 61 h 585"/>
              <a:gd name="T50" fmla="*/ 992 w 1451"/>
              <a:gd name="T51" fmla="*/ 89 h 585"/>
              <a:gd name="T52" fmla="*/ 1073 w 1451"/>
              <a:gd name="T53" fmla="*/ 128 h 585"/>
              <a:gd name="T54" fmla="*/ 1147 w 1451"/>
              <a:gd name="T55" fmla="*/ 175 h 585"/>
              <a:gd name="T56" fmla="*/ 1214 w 1451"/>
              <a:gd name="T57" fmla="*/ 232 h 585"/>
              <a:gd name="T58" fmla="*/ 1272 w 1451"/>
              <a:gd name="T59" fmla="*/ 295 h 585"/>
              <a:gd name="T60" fmla="*/ 1325 w 1451"/>
              <a:gd name="T61" fmla="*/ 367 h 585"/>
              <a:gd name="T62" fmla="*/ 1366 w 1451"/>
              <a:gd name="T63" fmla="*/ 444 h 585"/>
              <a:gd name="T64" fmla="*/ 1398 w 1451"/>
              <a:gd name="T65" fmla="*/ 527 h 585"/>
              <a:gd name="T66" fmla="*/ 1451 w 1451"/>
              <a:gd name="T67" fmla="*/ 585 h 585"/>
              <a:gd name="T68" fmla="*/ 1436 w 1451"/>
              <a:gd name="T69" fmla="*/ 523 h 585"/>
              <a:gd name="T70" fmla="*/ 1402 w 1451"/>
              <a:gd name="T71" fmla="*/ 436 h 585"/>
              <a:gd name="T72" fmla="*/ 1357 w 1451"/>
              <a:gd name="T73" fmla="*/ 354 h 585"/>
              <a:gd name="T74" fmla="*/ 1304 w 1451"/>
              <a:gd name="T75" fmla="*/ 277 h 585"/>
              <a:gd name="T76" fmla="*/ 1241 w 1451"/>
              <a:gd name="T77" fmla="*/ 209 h 585"/>
              <a:gd name="T78" fmla="*/ 1171 w 1451"/>
              <a:gd name="T79" fmla="*/ 149 h 585"/>
              <a:gd name="T80" fmla="*/ 1092 w 1451"/>
              <a:gd name="T81" fmla="*/ 98 h 585"/>
              <a:gd name="T82" fmla="*/ 1009 w 1451"/>
              <a:gd name="T83" fmla="*/ 57 h 585"/>
              <a:gd name="T84" fmla="*/ 919 w 1451"/>
              <a:gd name="T85" fmla="*/ 27 h 585"/>
              <a:gd name="T86" fmla="*/ 825 w 1451"/>
              <a:gd name="T87" fmla="*/ 8 h 585"/>
              <a:gd name="T88" fmla="*/ 726 w 1451"/>
              <a:gd name="T89" fmla="*/ 0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51" h="585">
                <a:moveTo>
                  <a:pt x="726" y="0"/>
                </a:moveTo>
                <a:lnTo>
                  <a:pt x="726" y="0"/>
                </a:lnTo>
                <a:lnTo>
                  <a:pt x="694" y="0"/>
                </a:lnTo>
                <a:lnTo>
                  <a:pt x="660" y="4"/>
                </a:lnTo>
                <a:lnTo>
                  <a:pt x="628" y="8"/>
                </a:lnTo>
                <a:lnTo>
                  <a:pt x="596" y="12"/>
                </a:lnTo>
                <a:lnTo>
                  <a:pt x="564" y="19"/>
                </a:lnTo>
                <a:lnTo>
                  <a:pt x="534" y="27"/>
                </a:lnTo>
                <a:lnTo>
                  <a:pt x="504" y="34"/>
                </a:lnTo>
                <a:lnTo>
                  <a:pt x="474" y="46"/>
                </a:lnTo>
                <a:lnTo>
                  <a:pt x="444" y="57"/>
                </a:lnTo>
                <a:lnTo>
                  <a:pt x="415" y="68"/>
                </a:lnTo>
                <a:lnTo>
                  <a:pt x="387" y="83"/>
                </a:lnTo>
                <a:lnTo>
                  <a:pt x="359" y="98"/>
                </a:lnTo>
                <a:lnTo>
                  <a:pt x="333" y="113"/>
                </a:lnTo>
                <a:lnTo>
                  <a:pt x="306" y="130"/>
                </a:lnTo>
                <a:lnTo>
                  <a:pt x="282" y="149"/>
                </a:lnTo>
                <a:lnTo>
                  <a:pt x="258" y="168"/>
                </a:lnTo>
                <a:lnTo>
                  <a:pt x="233" y="188"/>
                </a:lnTo>
                <a:lnTo>
                  <a:pt x="211" y="209"/>
                </a:lnTo>
                <a:lnTo>
                  <a:pt x="190" y="232"/>
                </a:lnTo>
                <a:lnTo>
                  <a:pt x="169" y="254"/>
                </a:lnTo>
                <a:lnTo>
                  <a:pt x="149" y="277"/>
                </a:lnTo>
                <a:lnTo>
                  <a:pt x="130" y="301"/>
                </a:lnTo>
                <a:lnTo>
                  <a:pt x="111" y="327"/>
                </a:lnTo>
                <a:lnTo>
                  <a:pt x="94" y="354"/>
                </a:lnTo>
                <a:lnTo>
                  <a:pt x="79" y="380"/>
                </a:lnTo>
                <a:lnTo>
                  <a:pt x="64" y="408"/>
                </a:lnTo>
                <a:lnTo>
                  <a:pt x="51" y="436"/>
                </a:lnTo>
                <a:lnTo>
                  <a:pt x="38" y="465"/>
                </a:lnTo>
                <a:lnTo>
                  <a:pt x="26" y="493"/>
                </a:lnTo>
                <a:lnTo>
                  <a:pt x="17" y="523"/>
                </a:lnTo>
                <a:lnTo>
                  <a:pt x="8" y="555"/>
                </a:lnTo>
                <a:lnTo>
                  <a:pt x="0" y="585"/>
                </a:lnTo>
                <a:lnTo>
                  <a:pt x="38" y="585"/>
                </a:lnTo>
                <a:lnTo>
                  <a:pt x="38" y="585"/>
                </a:lnTo>
                <a:lnTo>
                  <a:pt x="45" y="557"/>
                </a:lnTo>
                <a:lnTo>
                  <a:pt x="53" y="527"/>
                </a:lnTo>
                <a:lnTo>
                  <a:pt x="62" y="498"/>
                </a:lnTo>
                <a:lnTo>
                  <a:pt x="73" y="472"/>
                </a:lnTo>
                <a:lnTo>
                  <a:pt x="87" y="444"/>
                </a:lnTo>
                <a:lnTo>
                  <a:pt x="100" y="418"/>
                </a:lnTo>
                <a:lnTo>
                  <a:pt x="113" y="391"/>
                </a:lnTo>
                <a:lnTo>
                  <a:pt x="128" y="367"/>
                </a:lnTo>
                <a:lnTo>
                  <a:pt x="145" y="342"/>
                </a:lnTo>
                <a:lnTo>
                  <a:pt x="162" y="318"/>
                </a:lnTo>
                <a:lnTo>
                  <a:pt x="179" y="295"/>
                </a:lnTo>
                <a:lnTo>
                  <a:pt x="199" y="273"/>
                </a:lnTo>
                <a:lnTo>
                  <a:pt x="218" y="252"/>
                </a:lnTo>
                <a:lnTo>
                  <a:pt x="239" y="232"/>
                </a:lnTo>
                <a:lnTo>
                  <a:pt x="261" y="213"/>
                </a:lnTo>
                <a:lnTo>
                  <a:pt x="284" y="194"/>
                </a:lnTo>
                <a:lnTo>
                  <a:pt x="306" y="175"/>
                </a:lnTo>
                <a:lnTo>
                  <a:pt x="331" y="158"/>
                </a:lnTo>
                <a:lnTo>
                  <a:pt x="355" y="141"/>
                </a:lnTo>
                <a:lnTo>
                  <a:pt x="380" y="128"/>
                </a:lnTo>
                <a:lnTo>
                  <a:pt x="406" y="113"/>
                </a:lnTo>
                <a:lnTo>
                  <a:pt x="432" y="100"/>
                </a:lnTo>
                <a:lnTo>
                  <a:pt x="459" y="89"/>
                </a:lnTo>
                <a:lnTo>
                  <a:pt x="487" y="78"/>
                </a:lnTo>
                <a:lnTo>
                  <a:pt x="515" y="68"/>
                </a:lnTo>
                <a:lnTo>
                  <a:pt x="545" y="61"/>
                </a:lnTo>
                <a:lnTo>
                  <a:pt x="573" y="53"/>
                </a:lnTo>
                <a:lnTo>
                  <a:pt x="603" y="47"/>
                </a:lnTo>
                <a:lnTo>
                  <a:pt x="633" y="42"/>
                </a:lnTo>
                <a:lnTo>
                  <a:pt x="664" y="40"/>
                </a:lnTo>
                <a:lnTo>
                  <a:pt x="696" y="38"/>
                </a:lnTo>
                <a:lnTo>
                  <a:pt x="726" y="36"/>
                </a:lnTo>
                <a:lnTo>
                  <a:pt x="726" y="36"/>
                </a:lnTo>
                <a:lnTo>
                  <a:pt x="758" y="38"/>
                </a:lnTo>
                <a:lnTo>
                  <a:pt x="788" y="40"/>
                </a:lnTo>
                <a:lnTo>
                  <a:pt x="820" y="42"/>
                </a:lnTo>
                <a:lnTo>
                  <a:pt x="850" y="47"/>
                </a:lnTo>
                <a:lnTo>
                  <a:pt x="880" y="53"/>
                </a:lnTo>
                <a:lnTo>
                  <a:pt x="908" y="61"/>
                </a:lnTo>
                <a:lnTo>
                  <a:pt x="938" y="68"/>
                </a:lnTo>
                <a:lnTo>
                  <a:pt x="966" y="78"/>
                </a:lnTo>
                <a:lnTo>
                  <a:pt x="992" y="89"/>
                </a:lnTo>
                <a:lnTo>
                  <a:pt x="1021" y="100"/>
                </a:lnTo>
                <a:lnTo>
                  <a:pt x="1047" y="113"/>
                </a:lnTo>
                <a:lnTo>
                  <a:pt x="1073" y="128"/>
                </a:lnTo>
                <a:lnTo>
                  <a:pt x="1098" y="141"/>
                </a:lnTo>
                <a:lnTo>
                  <a:pt x="1122" y="158"/>
                </a:lnTo>
                <a:lnTo>
                  <a:pt x="1147" y="175"/>
                </a:lnTo>
                <a:lnTo>
                  <a:pt x="1169" y="194"/>
                </a:lnTo>
                <a:lnTo>
                  <a:pt x="1192" y="213"/>
                </a:lnTo>
                <a:lnTo>
                  <a:pt x="1214" y="232"/>
                </a:lnTo>
                <a:lnTo>
                  <a:pt x="1235" y="252"/>
                </a:lnTo>
                <a:lnTo>
                  <a:pt x="1254" y="273"/>
                </a:lnTo>
                <a:lnTo>
                  <a:pt x="1272" y="295"/>
                </a:lnTo>
                <a:lnTo>
                  <a:pt x="1291" y="318"/>
                </a:lnTo>
                <a:lnTo>
                  <a:pt x="1308" y="342"/>
                </a:lnTo>
                <a:lnTo>
                  <a:pt x="1325" y="367"/>
                </a:lnTo>
                <a:lnTo>
                  <a:pt x="1340" y="391"/>
                </a:lnTo>
                <a:lnTo>
                  <a:pt x="1353" y="418"/>
                </a:lnTo>
                <a:lnTo>
                  <a:pt x="1366" y="444"/>
                </a:lnTo>
                <a:lnTo>
                  <a:pt x="1378" y="472"/>
                </a:lnTo>
                <a:lnTo>
                  <a:pt x="1389" y="498"/>
                </a:lnTo>
                <a:lnTo>
                  <a:pt x="1398" y="527"/>
                </a:lnTo>
                <a:lnTo>
                  <a:pt x="1408" y="557"/>
                </a:lnTo>
                <a:lnTo>
                  <a:pt x="1415" y="585"/>
                </a:lnTo>
                <a:lnTo>
                  <a:pt x="1451" y="585"/>
                </a:lnTo>
                <a:lnTo>
                  <a:pt x="1451" y="585"/>
                </a:lnTo>
                <a:lnTo>
                  <a:pt x="1444" y="555"/>
                </a:lnTo>
                <a:lnTo>
                  <a:pt x="1436" y="523"/>
                </a:lnTo>
                <a:lnTo>
                  <a:pt x="1425" y="493"/>
                </a:lnTo>
                <a:lnTo>
                  <a:pt x="1413" y="465"/>
                </a:lnTo>
                <a:lnTo>
                  <a:pt x="1402" y="436"/>
                </a:lnTo>
                <a:lnTo>
                  <a:pt x="1389" y="408"/>
                </a:lnTo>
                <a:lnTo>
                  <a:pt x="1374" y="380"/>
                </a:lnTo>
                <a:lnTo>
                  <a:pt x="1357" y="354"/>
                </a:lnTo>
                <a:lnTo>
                  <a:pt x="1340" y="327"/>
                </a:lnTo>
                <a:lnTo>
                  <a:pt x="1323" y="301"/>
                </a:lnTo>
                <a:lnTo>
                  <a:pt x="1304" y="277"/>
                </a:lnTo>
                <a:lnTo>
                  <a:pt x="1284" y="254"/>
                </a:lnTo>
                <a:lnTo>
                  <a:pt x="1263" y="232"/>
                </a:lnTo>
                <a:lnTo>
                  <a:pt x="1241" y="209"/>
                </a:lnTo>
                <a:lnTo>
                  <a:pt x="1218" y="188"/>
                </a:lnTo>
                <a:lnTo>
                  <a:pt x="1195" y="168"/>
                </a:lnTo>
                <a:lnTo>
                  <a:pt x="1171" y="149"/>
                </a:lnTo>
                <a:lnTo>
                  <a:pt x="1145" y="130"/>
                </a:lnTo>
                <a:lnTo>
                  <a:pt x="1120" y="113"/>
                </a:lnTo>
                <a:lnTo>
                  <a:pt x="1092" y="98"/>
                </a:lnTo>
                <a:lnTo>
                  <a:pt x="1066" y="83"/>
                </a:lnTo>
                <a:lnTo>
                  <a:pt x="1038" y="68"/>
                </a:lnTo>
                <a:lnTo>
                  <a:pt x="1009" y="57"/>
                </a:lnTo>
                <a:lnTo>
                  <a:pt x="979" y="46"/>
                </a:lnTo>
                <a:lnTo>
                  <a:pt x="949" y="34"/>
                </a:lnTo>
                <a:lnTo>
                  <a:pt x="919" y="27"/>
                </a:lnTo>
                <a:lnTo>
                  <a:pt x="887" y="19"/>
                </a:lnTo>
                <a:lnTo>
                  <a:pt x="857" y="12"/>
                </a:lnTo>
                <a:lnTo>
                  <a:pt x="825" y="8"/>
                </a:lnTo>
                <a:lnTo>
                  <a:pt x="791" y="4"/>
                </a:lnTo>
                <a:lnTo>
                  <a:pt x="759" y="0"/>
                </a:lnTo>
                <a:lnTo>
                  <a:pt x="726" y="0"/>
                </a:lnTo>
                <a:lnTo>
                  <a:pt x="726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25" name="Freeform 53"/>
          <p:cNvSpPr/>
          <p:nvPr userDrawn="1"/>
        </p:nvSpPr>
        <p:spPr bwMode="auto">
          <a:xfrm>
            <a:off x="0" y="5453601"/>
            <a:ext cx="737171" cy="1395454"/>
          </a:xfrm>
          <a:custGeom>
            <a:avLst/>
            <a:gdLst>
              <a:gd name="T0" fmla="*/ 15 w 481"/>
              <a:gd name="T1" fmla="*/ 0 h 936"/>
              <a:gd name="T2" fmla="*/ 0 w 481"/>
              <a:gd name="T3" fmla="*/ 25 h 936"/>
              <a:gd name="T4" fmla="*/ 15 w 481"/>
              <a:gd name="T5" fmla="*/ 23 h 936"/>
              <a:gd name="T6" fmla="*/ 37 w 481"/>
              <a:gd name="T7" fmla="*/ 25 h 936"/>
              <a:gd name="T8" fmla="*/ 82 w 481"/>
              <a:gd name="T9" fmla="*/ 29 h 936"/>
              <a:gd name="T10" fmla="*/ 146 w 481"/>
              <a:gd name="T11" fmla="*/ 44 h 936"/>
              <a:gd name="T12" fmla="*/ 225 w 481"/>
              <a:gd name="T13" fmla="*/ 77 h 936"/>
              <a:gd name="T14" fmla="*/ 297 w 481"/>
              <a:gd name="T15" fmla="*/ 126 h 936"/>
              <a:gd name="T16" fmla="*/ 357 w 481"/>
              <a:gd name="T17" fmla="*/ 186 h 936"/>
              <a:gd name="T18" fmla="*/ 406 w 481"/>
              <a:gd name="T19" fmla="*/ 256 h 936"/>
              <a:gd name="T20" fmla="*/ 440 w 481"/>
              <a:gd name="T21" fmla="*/ 337 h 936"/>
              <a:gd name="T22" fmla="*/ 455 w 481"/>
              <a:gd name="T23" fmla="*/ 401 h 936"/>
              <a:gd name="T24" fmla="*/ 458 w 481"/>
              <a:gd name="T25" fmla="*/ 446 h 936"/>
              <a:gd name="T26" fmla="*/ 458 w 481"/>
              <a:gd name="T27" fmla="*/ 468 h 936"/>
              <a:gd name="T28" fmla="*/ 456 w 481"/>
              <a:gd name="T29" fmla="*/ 513 h 936"/>
              <a:gd name="T30" fmla="*/ 451 w 481"/>
              <a:gd name="T31" fmla="*/ 559 h 936"/>
              <a:gd name="T32" fmla="*/ 425 w 481"/>
              <a:gd name="T33" fmla="*/ 641 h 936"/>
              <a:gd name="T34" fmla="*/ 383 w 481"/>
              <a:gd name="T35" fmla="*/ 716 h 936"/>
              <a:gd name="T36" fmla="*/ 329 w 481"/>
              <a:gd name="T37" fmla="*/ 784 h 936"/>
              <a:gd name="T38" fmla="*/ 263 w 481"/>
              <a:gd name="T39" fmla="*/ 839 h 936"/>
              <a:gd name="T40" fmla="*/ 188 w 481"/>
              <a:gd name="T41" fmla="*/ 878 h 936"/>
              <a:gd name="T42" fmla="*/ 103 w 481"/>
              <a:gd name="T43" fmla="*/ 904 h 936"/>
              <a:gd name="T44" fmla="*/ 60 w 481"/>
              <a:gd name="T45" fmla="*/ 912 h 936"/>
              <a:gd name="T46" fmla="*/ 15 w 481"/>
              <a:gd name="T47" fmla="*/ 914 h 936"/>
              <a:gd name="T48" fmla="*/ 0 w 481"/>
              <a:gd name="T49" fmla="*/ 914 h 936"/>
              <a:gd name="T50" fmla="*/ 0 w 481"/>
              <a:gd name="T51" fmla="*/ 936 h 936"/>
              <a:gd name="T52" fmla="*/ 15 w 481"/>
              <a:gd name="T53" fmla="*/ 936 h 936"/>
              <a:gd name="T54" fmla="*/ 62 w 481"/>
              <a:gd name="T55" fmla="*/ 934 h 936"/>
              <a:gd name="T56" fmla="*/ 109 w 481"/>
              <a:gd name="T57" fmla="*/ 927 h 936"/>
              <a:gd name="T58" fmla="*/ 152 w 481"/>
              <a:gd name="T59" fmla="*/ 916 h 936"/>
              <a:gd name="T60" fmla="*/ 195 w 481"/>
              <a:gd name="T61" fmla="*/ 899 h 936"/>
              <a:gd name="T62" fmla="*/ 276 w 481"/>
              <a:gd name="T63" fmla="*/ 855 h 936"/>
              <a:gd name="T64" fmla="*/ 344 w 481"/>
              <a:gd name="T65" fmla="*/ 799 h 936"/>
              <a:gd name="T66" fmla="*/ 402 w 481"/>
              <a:gd name="T67" fmla="*/ 730 h 936"/>
              <a:gd name="T68" fmla="*/ 445 w 481"/>
              <a:gd name="T69" fmla="*/ 651 h 936"/>
              <a:gd name="T70" fmla="*/ 460 w 481"/>
              <a:gd name="T71" fmla="*/ 607 h 936"/>
              <a:gd name="T72" fmla="*/ 471 w 481"/>
              <a:gd name="T73" fmla="*/ 562 h 936"/>
              <a:gd name="T74" fmla="*/ 479 w 481"/>
              <a:gd name="T75" fmla="*/ 517 h 936"/>
              <a:gd name="T76" fmla="*/ 481 w 481"/>
              <a:gd name="T77" fmla="*/ 468 h 936"/>
              <a:gd name="T78" fmla="*/ 481 w 481"/>
              <a:gd name="T79" fmla="*/ 444 h 936"/>
              <a:gd name="T80" fmla="*/ 475 w 481"/>
              <a:gd name="T81" fmla="*/ 397 h 936"/>
              <a:gd name="T82" fmla="*/ 468 w 481"/>
              <a:gd name="T83" fmla="*/ 352 h 936"/>
              <a:gd name="T84" fmla="*/ 453 w 481"/>
              <a:gd name="T85" fmla="*/ 309 h 936"/>
              <a:gd name="T86" fmla="*/ 425 w 481"/>
              <a:gd name="T87" fmla="*/ 247 h 936"/>
              <a:gd name="T88" fmla="*/ 374 w 481"/>
              <a:gd name="T89" fmla="*/ 171 h 936"/>
              <a:gd name="T90" fmla="*/ 312 w 481"/>
              <a:gd name="T91" fmla="*/ 108 h 936"/>
              <a:gd name="T92" fmla="*/ 237 w 481"/>
              <a:gd name="T93" fmla="*/ 57 h 936"/>
              <a:gd name="T94" fmla="*/ 175 w 481"/>
              <a:gd name="T95" fmla="*/ 29 h 936"/>
              <a:gd name="T96" fmla="*/ 131 w 481"/>
              <a:gd name="T97" fmla="*/ 15 h 936"/>
              <a:gd name="T98" fmla="*/ 84 w 481"/>
              <a:gd name="T99" fmla="*/ 6 h 936"/>
              <a:gd name="T100" fmla="*/ 37 w 481"/>
              <a:gd name="T101" fmla="*/ 2 h 936"/>
              <a:gd name="T102" fmla="*/ 15 w 481"/>
              <a:gd name="T103" fmla="*/ 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1" h="936">
                <a:moveTo>
                  <a:pt x="15" y="0"/>
                </a:moveTo>
                <a:lnTo>
                  <a:pt x="15" y="0"/>
                </a:lnTo>
                <a:lnTo>
                  <a:pt x="0" y="2"/>
                </a:lnTo>
                <a:lnTo>
                  <a:pt x="0" y="25"/>
                </a:lnTo>
                <a:lnTo>
                  <a:pt x="0" y="25"/>
                </a:lnTo>
                <a:lnTo>
                  <a:pt x="15" y="23"/>
                </a:lnTo>
                <a:lnTo>
                  <a:pt x="15" y="23"/>
                </a:lnTo>
                <a:lnTo>
                  <a:pt x="37" y="25"/>
                </a:lnTo>
                <a:lnTo>
                  <a:pt x="60" y="27"/>
                </a:lnTo>
                <a:lnTo>
                  <a:pt x="82" y="29"/>
                </a:lnTo>
                <a:lnTo>
                  <a:pt x="103" y="32"/>
                </a:lnTo>
                <a:lnTo>
                  <a:pt x="146" y="44"/>
                </a:lnTo>
                <a:lnTo>
                  <a:pt x="188" y="59"/>
                </a:lnTo>
                <a:lnTo>
                  <a:pt x="225" y="77"/>
                </a:lnTo>
                <a:lnTo>
                  <a:pt x="263" y="100"/>
                </a:lnTo>
                <a:lnTo>
                  <a:pt x="297" y="126"/>
                </a:lnTo>
                <a:lnTo>
                  <a:pt x="329" y="155"/>
                </a:lnTo>
                <a:lnTo>
                  <a:pt x="357" y="186"/>
                </a:lnTo>
                <a:lnTo>
                  <a:pt x="383" y="220"/>
                </a:lnTo>
                <a:lnTo>
                  <a:pt x="406" y="256"/>
                </a:lnTo>
                <a:lnTo>
                  <a:pt x="425" y="295"/>
                </a:lnTo>
                <a:lnTo>
                  <a:pt x="440" y="337"/>
                </a:lnTo>
                <a:lnTo>
                  <a:pt x="451" y="380"/>
                </a:lnTo>
                <a:lnTo>
                  <a:pt x="455" y="401"/>
                </a:lnTo>
                <a:lnTo>
                  <a:pt x="456" y="423"/>
                </a:lnTo>
                <a:lnTo>
                  <a:pt x="458" y="446"/>
                </a:lnTo>
                <a:lnTo>
                  <a:pt x="458" y="468"/>
                </a:lnTo>
                <a:lnTo>
                  <a:pt x="458" y="468"/>
                </a:lnTo>
                <a:lnTo>
                  <a:pt x="458" y="491"/>
                </a:lnTo>
                <a:lnTo>
                  <a:pt x="456" y="513"/>
                </a:lnTo>
                <a:lnTo>
                  <a:pt x="455" y="536"/>
                </a:lnTo>
                <a:lnTo>
                  <a:pt x="451" y="559"/>
                </a:lnTo>
                <a:lnTo>
                  <a:pt x="440" y="602"/>
                </a:lnTo>
                <a:lnTo>
                  <a:pt x="425" y="641"/>
                </a:lnTo>
                <a:lnTo>
                  <a:pt x="406" y="681"/>
                </a:lnTo>
                <a:lnTo>
                  <a:pt x="383" y="716"/>
                </a:lnTo>
                <a:lnTo>
                  <a:pt x="357" y="752"/>
                </a:lnTo>
                <a:lnTo>
                  <a:pt x="329" y="784"/>
                </a:lnTo>
                <a:lnTo>
                  <a:pt x="297" y="812"/>
                </a:lnTo>
                <a:lnTo>
                  <a:pt x="263" y="839"/>
                </a:lnTo>
                <a:lnTo>
                  <a:pt x="225" y="859"/>
                </a:lnTo>
                <a:lnTo>
                  <a:pt x="188" y="878"/>
                </a:lnTo>
                <a:lnTo>
                  <a:pt x="146" y="893"/>
                </a:lnTo>
                <a:lnTo>
                  <a:pt x="103" y="904"/>
                </a:lnTo>
                <a:lnTo>
                  <a:pt x="82" y="908"/>
                </a:lnTo>
                <a:lnTo>
                  <a:pt x="60" y="912"/>
                </a:lnTo>
                <a:lnTo>
                  <a:pt x="37" y="914"/>
                </a:lnTo>
                <a:lnTo>
                  <a:pt x="15" y="914"/>
                </a:lnTo>
                <a:lnTo>
                  <a:pt x="15" y="914"/>
                </a:lnTo>
                <a:lnTo>
                  <a:pt x="0" y="914"/>
                </a:lnTo>
                <a:lnTo>
                  <a:pt x="0" y="936"/>
                </a:lnTo>
                <a:lnTo>
                  <a:pt x="0" y="936"/>
                </a:lnTo>
                <a:lnTo>
                  <a:pt x="15" y="936"/>
                </a:lnTo>
                <a:lnTo>
                  <a:pt x="15" y="936"/>
                </a:lnTo>
                <a:lnTo>
                  <a:pt x="37" y="936"/>
                </a:lnTo>
                <a:lnTo>
                  <a:pt x="62" y="934"/>
                </a:lnTo>
                <a:lnTo>
                  <a:pt x="84" y="931"/>
                </a:lnTo>
                <a:lnTo>
                  <a:pt x="109" y="927"/>
                </a:lnTo>
                <a:lnTo>
                  <a:pt x="131" y="921"/>
                </a:lnTo>
                <a:lnTo>
                  <a:pt x="152" y="916"/>
                </a:lnTo>
                <a:lnTo>
                  <a:pt x="175" y="908"/>
                </a:lnTo>
                <a:lnTo>
                  <a:pt x="195" y="899"/>
                </a:lnTo>
                <a:lnTo>
                  <a:pt x="237" y="880"/>
                </a:lnTo>
                <a:lnTo>
                  <a:pt x="276" y="855"/>
                </a:lnTo>
                <a:lnTo>
                  <a:pt x="312" y="829"/>
                </a:lnTo>
                <a:lnTo>
                  <a:pt x="344" y="799"/>
                </a:lnTo>
                <a:lnTo>
                  <a:pt x="374" y="765"/>
                </a:lnTo>
                <a:lnTo>
                  <a:pt x="402" y="730"/>
                </a:lnTo>
                <a:lnTo>
                  <a:pt x="425" y="692"/>
                </a:lnTo>
                <a:lnTo>
                  <a:pt x="445" y="651"/>
                </a:lnTo>
                <a:lnTo>
                  <a:pt x="453" y="630"/>
                </a:lnTo>
                <a:lnTo>
                  <a:pt x="460" y="607"/>
                </a:lnTo>
                <a:lnTo>
                  <a:pt x="468" y="585"/>
                </a:lnTo>
                <a:lnTo>
                  <a:pt x="471" y="562"/>
                </a:lnTo>
                <a:lnTo>
                  <a:pt x="475" y="540"/>
                </a:lnTo>
                <a:lnTo>
                  <a:pt x="479" y="517"/>
                </a:lnTo>
                <a:lnTo>
                  <a:pt x="481" y="493"/>
                </a:lnTo>
                <a:lnTo>
                  <a:pt x="481" y="468"/>
                </a:lnTo>
                <a:lnTo>
                  <a:pt x="481" y="468"/>
                </a:lnTo>
                <a:lnTo>
                  <a:pt x="481" y="444"/>
                </a:lnTo>
                <a:lnTo>
                  <a:pt x="479" y="421"/>
                </a:lnTo>
                <a:lnTo>
                  <a:pt x="475" y="397"/>
                </a:lnTo>
                <a:lnTo>
                  <a:pt x="471" y="374"/>
                </a:lnTo>
                <a:lnTo>
                  <a:pt x="468" y="352"/>
                </a:lnTo>
                <a:lnTo>
                  <a:pt x="460" y="329"/>
                </a:lnTo>
                <a:lnTo>
                  <a:pt x="453" y="309"/>
                </a:lnTo>
                <a:lnTo>
                  <a:pt x="445" y="286"/>
                </a:lnTo>
                <a:lnTo>
                  <a:pt x="425" y="247"/>
                </a:lnTo>
                <a:lnTo>
                  <a:pt x="402" y="207"/>
                </a:lnTo>
                <a:lnTo>
                  <a:pt x="374" y="171"/>
                </a:lnTo>
                <a:lnTo>
                  <a:pt x="344" y="138"/>
                </a:lnTo>
                <a:lnTo>
                  <a:pt x="312" y="108"/>
                </a:lnTo>
                <a:lnTo>
                  <a:pt x="276" y="81"/>
                </a:lnTo>
                <a:lnTo>
                  <a:pt x="237" y="57"/>
                </a:lnTo>
                <a:lnTo>
                  <a:pt x="195" y="38"/>
                </a:lnTo>
                <a:lnTo>
                  <a:pt x="175" y="29"/>
                </a:lnTo>
                <a:lnTo>
                  <a:pt x="152" y="23"/>
                </a:lnTo>
                <a:lnTo>
                  <a:pt x="131" y="15"/>
                </a:lnTo>
                <a:lnTo>
                  <a:pt x="109" y="10"/>
                </a:lnTo>
                <a:lnTo>
                  <a:pt x="84" y="6"/>
                </a:lnTo>
                <a:lnTo>
                  <a:pt x="62" y="4"/>
                </a:lnTo>
                <a:lnTo>
                  <a:pt x="37" y="2"/>
                </a:lnTo>
                <a:lnTo>
                  <a:pt x="15" y="0"/>
                </a:lnTo>
                <a:lnTo>
                  <a:pt x="15" y="0"/>
                </a:lnTo>
                <a:close/>
              </a:path>
            </a:pathLst>
          </a:custGeom>
          <a:solidFill>
            <a:schemeClr val="bg1"/>
          </a:solidFill>
          <a:ln w="4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3" name="Espace réservé du pied de page 3"/>
          <p:cNvSpPr>
            <a:spLocks noGrp="1"/>
          </p:cNvSpPr>
          <p:nvPr userDrawn="1">
            <p:ph type="ftr" sz="quarter" idx="11"/>
          </p:nvPr>
        </p:nvSpPr>
        <p:spPr>
          <a:xfrm>
            <a:off x="4908287" y="6356350"/>
            <a:ext cx="2895600" cy="365125"/>
          </a:xfrm>
        </p:spPr>
        <p:txBody>
          <a:bodyPr/>
          <a:lstStyle>
            <a:lvl1pPr algn="r">
              <a:defRPr b="1" cap="all" baseline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Your footer here</a:t>
            </a:r>
            <a:endParaRPr lang="en-US" dirty="0" smtClean="0"/>
          </a:p>
        </p:txBody>
      </p:sp>
      <p:sp>
        <p:nvSpPr>
          <p:cNvPr id="34" name="Rectangle 28"/>
          <p:cNvSpPr>
            <a:spLocks noChangeArrowheads="1"/>
          </p:cNvSpPr>
          <p:nvPr userDrawn="1"/>
        </p:nvSpPr>
        <p:spPr bwMode="auto">
          <a:xfrm>
            <a:off x="7919921" y="6381900"/>
            <a:ext cx="12688" cy="314024"/>
          </a:xfrm>
          <a:prstGeom prst="rect">
            <a:avLst/>
          </a:prstGeom>
          <a:solidFill>
            <a:srgbClr val="D92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5" name="Espace réservé de la date 2"/>
          <p:cNvSpPr>
            <a:spLocks noGrp="1"/>
          </p:cNvSpPr>
          <p:nvPr userDrawn="1">
            <p:ph type="dt" sz="half" idx="10"/>
          </p:nvPr>
        </p:nvSpPr>
        <p:spPr>
          <a:xfrm>
            <a:off x="8077200" y="6356350"/>
            <a:ext cx="1066799" cy="365125"/>
          </a:xfrm>
        </p:spPr>
        <p:txBody>
          <a:bodyPr vert="horz" lIns="91440" tIns="45720" rIns="91440" bIns="45720" rtlCol="0" anchor="ctr"/>
          <a:lstStyle>
            <a:lvl1pPr>
              <a:defRPr lang="en-US" b="1" smtClean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12/10/2012</a:t>
            </a:r>
            <a:endParaRPr lang="en-US" dirty="0"/>
          </a:p>
        </p:txBody>
      </p:sp>
      <p:sp>
        <p:nvSpPr>
          <p:cNvPr id="37" name="Titre 36"/>
          <p:cNvSpPr>
            <a:spLocks noGrp="1"/>
          </p:cNvSpPr>
          <p:nvPr userDrawn="1">
            <p:ph type="title"/>
          </p:nvPr>
        </p:nvSpPr>
        <p:spPr>
          <a:xfrm>
            <a:off x="2039409" y="2857500"/>
            <a:ext cx="5088094" cy="1143000"/>
          </a:xfrm>
        </p:spPr>
        <p:txBody>
          <a:bodyPr/>
          <a:lstStyle>
            <a:lvl1pPr>
              <a:defRPr b="1">
                <a:solidFill>
                  <a:srgbClr val="00AEEF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fr-FR" dirty="0"/>
          </a:p>
        </p:txBody>
      </p:sp>
      <p:sp>
        <p:nvSpPr>
          <p:cNvPr id="40" name="Ellipse 39"/>
          <p:cNvSpPr/>
          <p:nvPr userDrawn="1"/>
        </p:nvSpPr>
        <p:spPr>
          <a:xfrm>
            <a:off x="882001" y="2749163"/>
            <a:ext cx="933285" cy="933285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 userDrawn="1"/>
        </p:nvSpPr>
        <p:spPr>
          <a:xfrm>
            <a:off x="2226296" y="5349240"/>
            <a:ext cx="1204624" cy="120462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 userDrawn="1"/>
        </p:nvSpPr>
        <p:spPr>
          <a:xfrm>
            <a:off x="3252770" y="391050"/>
            <a:ext cx="784196" cy="784196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Ellipse 46"/>
          <p:cNvSpPr/>
          <p:nvPr userDrawn="1"/>
        </p:nvSpPr>
        <p:spPr>
          <a:xfrm>
            <a:off x="6963199" y="2188597"/>
            <a:ext cx="949107" cy="949107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 userDrawn="1"/>
        </p:nvSpPr>
        <p:spPr>
          <a:xfrm>
            <a:off x="6254524" y="347374"/>
            <a:ext cx="544996" cy="544996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 userDrawn="1"/>
        </p:nvSpPr>
        <p:spPr>
          <a:xfrm>
            <a:off x="8408402" y="1222845"/>
            <a:ext cx="432022" cy="432022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 userDrawn="1"/>
        </p:nvSpPr>
        <p:spPr>
          <a:xfrm>
            <a:off x="7208924" y="4392434"/>
            <a:ext cx="325584" cy="325584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 userDrawn="1"/>
        </p:nvSpPr>
        <p:spPr>
          <a:xfrm>
            <a:off x="1836238" y="1607512"/>
            <a:ext cx="325584" cy="325584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 userDrawn="1"/>
        </p:nvSpPr>
        <p:spPr>
          <a:xfrm>
            <a:off x="304082" y="4521551"/>
            <a:ext cx="180754" cy="180754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 userDrawn="1"/>
        </p:nvSpPr>
        <p:spPr>
          <a:xfrm>
            <a:off x="4017585" y="6312342"/>
            <a:ext cx="341768" cy="341768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68727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ECE8E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 userDrawn="1">
            <p:ph type="sldNum" sz="quarter" idx="12"/>
          </p:nvPr>
        </p:nvSpPr>
        <p:spPr>
          <a:xfrm>
            <a:off x="34915" y="6356350"/>
            <a:ext cx="2133600" cy="365125"/>
          </a:xfrm>
        </p:spPr>
        <p:txBody>
          <a:bodyPr/>
          <a:lstStyle/>
          <a:p>
            <a:fld id="{AE199FAC-4B86-4121-B622-50028D35B744}" type="slidenum">
              <a:rPr lang="fr-FR" smtClean="0"/>
            </a:fld>
            <a:endParaRPr lang="fr-FR"/>
          </a:p>
        </p:txBody>
      </p:sp>
      <p:sp>
        <p:nvSpPr>
          <p:cNvPr id="30" name="Freeform 23"/>
          <p:cNvSpPr/>
          <p:nvPr/>
        </p:nvSpPr>
        <p:spPr bwMode="auto">
          <a:xfrm>
            <a:off x="3767838" y="2949216"/>
            <a:ext cx="2829381" cy="2826210"/>
          </a:xfrm>
          <a:custGeom>
            <a:avLst/>
            <a:gdLst>
              <a:gd name="T0" fmla="*/ 1783 w 1783"/>
              <a:gd name="T1" fmla="*/ 938 h 1783"/>
              <a:gd name="T2" fmla="*/ 1766 w 1783"/>
              <a:gd name="T3" fmla="*/ 1071 h 1783"/>
              <a:gd name="T4" fmla="*/ 1730 w 1783"/>
              <a:gd name="T5" fmla="*/ 1199 h 1783"/>
              <a:gd name="T6" fmla="*/ 1676 w 1783"/>
              <a:gd name="T7" fmla="*/ 1317 h 1783"/>
              <a:gd name="T8" fmla="*/ 1606 w 1783"/>
              <a:gd name="T9" fmla="*/ 1426 h 1783"/>
              <a:gd name="T10" fmla="*/ 1522 w 1783"/>
              <a:gd name="T11" fmla="*/ 1522 h 1783"/>
              <a:gd name="T12" fmla="*/ 1426 w 1783"/>
              <a:gd name="T13" fmla="*/ 1607 h 1783"/>
              <a:gd name="T14" fmla="*/ 1317 w 1783"/>
              <a:gd name="T15" fmla="*/ 1676 h 1783"/>
              <a:gd name="T16" fmla="*/ 1199 w 1783"/>
              <a:gd name="T17" fmla="*/ 1731 h 1783"/>
              <a:gd name="T18" fmla="*/ 1071 w 1783"/>
              <a:gd name="T19" fmla="*/ 1766 h 1783"/>
              <a:gd name="T20" fmla="*/ 937 w 1783"/>
              <a:gd name="T21" fmla="*/ 1783 h 1783"/>
              <a:gd name="T22" fmla="*/ 845 w 1783"/>
              <a:gd name="T23" fmla="*/ 1783 h 1783"/>
              <a:gd name="T24" fmla="*/ 712 w 1783"/>
              <a:gd name="T25" fmla="*/ 1766 h 1783"/>
              <a:gd name="T26" fmla="*/ 584 w 1783"/>
              <a:gd name="T27" fmla="*/ 1731 h 1783"/>
              <a:gd name="T28" fmla="*/ 466 w 1783"/>
              <a:gd name="T29" fmla="*/ 1676 h 1783"/>
              <a:gd name="T30" fmla="*/ 358 w 1783"/>
              <a:gd name="T31" fmla="*/ 1607 h 1783"/>
              <a:gd name="T32" fmla="*/ 261 w 1783"/>
              <a:gd name="T33" fmla="*/ 1522 h 1783"/>
              <a:gd name="T34" fmla="*/ 176 w 1783"/>
              <a:gd name="T35" fmla="*/ 1426 h 1783"/>
              <a:gd name="T36" fmla="*/ 107 w 1783"/>
              <a:gd name="T37" fmla="*/ 1317 h 1783"/>
              <a:gd name="T38" fmla="*/ 54 w 1783"/>
              <a:gd name="T39" fmla="*/ 1199 h 1783"/>
              <a:gd name="T40" fmla="*/ 16 w 1783"/>
              <a:gd name="T41" fmla="*/ 1071 h 1783"/>
              <a:gd name="T42" fmla="*/ 0 w 1783"/>
              <a:gd name="T43" fmla="*/ 938 h 1783"/>
              <a:gd name="T44" fmla="*/ 0 w 1783"/>
              <a:gd name="T45" fmla="*/ 846 h 1783"/>
              <a:gd name="T46" fmla="*/ 16 w 1783"/>
              <a:gd name="T47" fmla="*/ 712 h 1783"/>
              <a:gd name="T48" fmla="*/ 54 w 1783"/>
              <a:gd name="T49" fmla="*/ 585 h 1783"/>
              <a:gd name="T50" fmla="*/ 107 w 1783"/>
              <a:gd name="T51" fmla="*/ 466 h 1783"/>
              <a:gd name="T52" fmla="*/ 176 w 1783"/>
              <a:gd name="T53" fmla="*/ 357 h 1783"/>
              <a:gd name="T54" fmla="*/ 261 w 1783"/>
              <a:gd name="T55" fmla="*/ 261 h 1783"/>
              <a:gd name="T56" fmla="*/ 358 w 1783"/>
              <a:gd name="T57" fmla="*/ 177 h 1783"/>
              <a:gd name="T58" fmla="*/ 466 w 1783"/>
              <a:gd name="T59" fmla="*/ 107 h 1783"/>
              <a:gd name="T60" fmla="*/ 584 w 1783"/>
              <a:gd name="T61" fmla="*/ 55 h 1783"/>
              <a:gd name="T62" fmla="*/ 712 w 1783"/>
              <a:gd name="T63" fmla="*/ 17 h 1783"/>
              <a:gd name="T64" fmla="*/ 845 w 1783"/>
              <a:gd name="T65" fmla="*/ 0 h 1783"/>
              <a:gd name="T66" fmla="*/ 937 w 1783"/>
              <a:gd name="T67" fmla="*/ 0 h 1783"/>
              <a:gd name="T68" fmla="*/ 1071 w 1783"/>
              <a:gd name="T69" fmla="*/ 17 h 1783"/>
              <a:gd name="T70" fmla="*/ 1199 w 1783"/>
              <a:gd name="T71" fmla="*/ 55 h 1783"/>
              <a:gd name="T72" fmla="*/ 1317 w 1783"/>
              <a:gd name="T73" fmla="*/ 107 h 1783"/>
              <a:gd name="T74" fmla="*/ 1426 w 1783"/>
              <a:gd name="T75" fmla="*/ 177 h 1783"/>
              <a:gd name="T76" fmla="*/ 1522 w 1783"/>
              <a:gd name="T77" fmla="*/ 261 h 1783"/>
              <a:gd name="T78" fmla="*/ 1606 w 1783"/>
              <a:gd name="T79" fmla="*/ 357 h 1783"/>
              <a:gd name="T80" fmla="*/ 1676 w 1783"/>
              <a:gd name="T81" fmla="*/ 466 h 1783"/>
              <a:gd name="T82" fmla="*/ 1730 w 1783"/>
              <a:gd name="T83" fmla="*/ 585 h 1783"/>
              <a:gd name="T84" fmla="*/ 1766 w 1783"/>
              <a:gd name="T85" fmla="*/ 712 h 1783"/>
              <a:gd name="T86" fmla="*/ 1783 w 1783"/>
              <a:gd name="T87" fmla="*/ 846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83" h="1783">
                <a:moveTo>
                  <a:pt x="1783" y="893"/>
                </a:moveTo>
                <a:lnTo>
                  <a:pt x="1783" y="893"/>
                </a:lnTo>
                <a:lnTo>
                  <a:pt x="1783" y="938"/>
                </a:lnTo>
                <a:lnTo>
                  <a:pt x="1779" y="983"/>
                </a:lnTo>
                <a:lnTo>
                  <a:pt x="1774" y="1028"/>
                </a:lnTo>
                <a:lnTo>
                  <a:pt x="1766" y="1071"/>
                </a:lnTo>
                <a:lnTo>
                  <a:pt x="1757" y="1114"/>
                </a:lnTo>
                <a:lnTo>
                  <a:pt x="1744" y="1158"/>
                </a:lnTo>
                <a:lnTo>
                  <a:pt x="1730" y="1199"/>
                </a:lnTo>
                <a:lnTo>
                  <a:pt x="1714" y="1238"/>
                </a:lnTo>
                <a:lnTo>
                  <a:pt x="1697" y="1278"/>
                </a:lnTo>
                <a:lnTo>
                  <a:pt x="1676" y="1317"/>
                </a:lnTo>
                <a:lnTo>
                  <a:pt x="1655" y="1355"/>
                </a:lnTo>
                <a:lnTo>
                  <a:pt x="1631" y="1391"/>
                </a:lnTo>
                <a:lnTo>
                  <a:pt x="1606" y="1426"/>
                </a:lnTo>
                <a:lnTo>
                  <a:pt x="1580" y="1460"/>
                </a:lnTo>
                <a:lnTo>
                  <a:pt x="1552" y="1492"/>
                </a:lnTo>
                <a:lnTo>
                  <a:pt x="1522" y="1522"/>
                </a:lnTo>
                <a:lnTo>
                  <a:pt x="1492" y="1552"/>
                </a:lnTo>
                <a:lnTo>
                  <a:pt x="1460" y="1580"/>
                </a:lnTo>
                <a:lnTo>
                  <a:pt x="1426" y="1607"/>
                </a:lnTo>
                <a:lnTo>
                  <a:pt x="1390" y="1631"/>
                </a:lnTo>
                <a:lnTo>
                  <a:pt x="1355" y="1656"/>
                </a:lnTo>
                <a:lnTo>
                  <a:pt x="1317" y="1676"/>
                </a:lnTo>
                <a:lnTo>
                  <a:pt x="1278" y="1697"/>
                </a:lnTo>
                <a:lnTo>
                  <a:pt x="1238" y="1714"/>
                </a:lnTo>
                <a:lnTo>
                  <a:pt x="1199" y="1731"/>
                </a:lnTo>
                <a:lnTo>
                  <a:pt x="1157" y="1744"/>
                </a:lnTo>
                <a:lnTo>
                  <a:pt x="1114" y="1755"/>
                </a:lnTo>
                <a:lnTo>
                  <a:pt x="1071" y="1766"/>
                </a:lnTo>
                <a:lnTo>
                  <a:pt x="1028" y="1774"/>
                </a:lnTo>
                <a:lnTo>
                  <a:pt x="982" y="1780"/>
                </a:lnTo>
                <a:lnTo>
                  <a:pt x="937" y="1783"/>
                </a:lnTo>
                <a:lnTo>
                  <a:pt x="892" y="1783"/>
                </a:lnTo>
                <a:lnTo>
                  <a:pt x="892" y="1783"/>
                </a:lnTo>
                <a:lnTo>
                  <a:pt x="845" y="1783"/>
                </a:lnTo>
                <a:lnTo>
                  <a:pt x="800" y="1780"/>
                </a:lnTo>
                <a:lnTo>
                  <a:pt x="755" y="1774"/>
                </a:lnTo>
                <a:lnTo>
                  <a:pt x="712" y="1766"/>
                </a:lnTo>
                <a:lnTo>
                  <a:pt x="669" y="1755"/>
                </a:lnTo>
                <a:lnTo>
                  <a:pt x="625" y="1744"/>
                </a:lnTo>
                <a:lnTo>
                  <a:pt x="584" y="1731"/>
                </a:lnTo>
                <a:lnTo>
                  <a:pt x="545" y="1714"/>
                </a:lnTo>
                <a:lnTo>
                  <a:pt x="505" y="1697"/>
                </a:lnTo>
                <a:lnTo>
                  <a:pt x="466" y="1676"/>
                </a:lnTo>
                <a:lnTo>
                  <a:pt x="428" y="1656"/>
                </a:lnTo>
                <a:lnTo>
                  <a:pt x="392" y="1631"/>
                </a:lnTo>
                <a:lnTo>
                  <a:pt x="358" y="1607"/>
                </a:lnTo>
                <a:lnTo>
                  <a:pt x="325" y="1580"/>
                </a:lnTo>
                <a:lnTo>
                  <a:pt x="291" y="1552"/>
                </a:lnTo>
                <a:lnTo>
                  <a:pt x="261" y="1522"/>
                </a:lnTo>
                <a:lnTo>
                  <a:pt x="231" y="1492"/>
                </a:lnTo>
                <a:lnTo>
                  <a:pt x="203" y="1460"/>
                </a:lnTo>
                <a:lnTo>
                  <a:pt x="176" y="1426"/>
                </a:lnTo>
                <a:lnTo>
                  <a:pt x="152" y="1391"/>
                </a:lnTo>
                <a:lnTo>
                  <a:pt x="129" y="1355"/>
                </a:lnTo>
                <a:lnTo>
                  <a:pt x="107" y="1317"/>
                </a:lnTo>
                <a:lnTo>
                  <a:pt x="88" y="1278"/>
                </a:lnTo>
                <a:lnTo>
                  <a:pt x="69" y="1238"/>
                </a:lnTo>
                <a:lnTo>
                  <a:pt x="54" y="1199"/>
                </a:lnTo>
                <a:lnTo>
                  <a:pt x="39" y="1158"/>
                </a:lnTo>
                <a:lnTo>
                  <a:pt x="28" y="1114"/>
                </a:lnTo>
                <a:lnTo>
                  <a:pt x="16" y="1071"/>
                </a:lnTo>
                <a:lnTo>
                  <a:pt x="9" y="1028"/>
                </a:lnTo>
                <a:lnTo>
                  <a:pt x="3" y="983"/>
                </a:lnTo>
                <a:lnTo>
                  <a:pt x="0" y="938"/>
                </a:lnTo>
                <a:lnTo>
                  <a:pt x="0" y="893"/>
                </a:lnTo>
                <a:lnTo>
                  <a:pt x="0" y="893"/>
                </a:lnTo>
                <a:lnTo>
                  <a:pt x="0" y="846"/>
                </a:lnTo>
                <a:lnTo>
                  <a:pt x="3" y="801"/>
                </a:lnTo>
                <a:lnTo>
                  <a:pt x="9" y="756"/>
                </a:lnTo>
                <a:lnTo>
                  <a:pt x="16" y="712"/>
                </a:lnTo>
                <a:lnTo>
                  <a:pt x="28" y="669"/>
                </a:lnTo>
                <a:lnTo>
                  <a:pt x="39" y="626"/>
                </a:lnTo>
                <a:lnTo>
                  <a:pt x="54" y="585"/>
                </a:lnTo>
                <a:lnTo>
                  <a:pt x="69" y="545"/>
                </a:lnTo>
                <a:lnTo>
                  <a:pt x="88" y="506"/>
                </a:lnTo>
                <a:lnTo>
                  <a:pt x="107" y="466"/>
                </a:lnTo>
                <a:lnTo>
                  <a:pt x="129" y="429"/>
                </a:lnTo>
                <a:lnTo>
                  <a:pt x="152" y="393"/>
                </a:lnTo>
                <a:lnTo>
                  <a:pt x="176" y="357"/>
                </a:lnTo>
                <a:lnTo>
                  <a:pt x="203" y="325"/>
                </a:lnTo>
                <a:lnTo>
                  <a:pt x="231" y="291"/>
                </a:lnTo>
                <a:lnTo>
                  <a:pt x="261" y="261"/>
                </a:lnTo>
                <a:lnTo>
                  <a:pt x="291" y="231"/>
                </a:lnTo>
                <a:lnTo>
                  <a:pt x="325" y="203"/>
                </a:lnTo>
                <a:lnTo>
                  <a:pt x="358" y="177"/>
                </a:lnTo>
                <a:lnTo>
                  <a:pt x="392" y="152"/>
                </a:lnTo>
                <a:lnTo>
                  <a:pt x="428" y="128"/>
                </a:lnTo>
                <a:lnTo>
                  <a:pt x="466" y="107"/>
                </a:lnTo>
                <a:lnTo>
                  <a:pt x="505" y="88"/>
                </a:lnTo>
                <a:lnTo>
                  <a:pt x="545" y="70"/>
                </a:lnTo>
                <a:lnTo>
                  <a:pt x="584" y="55"/>
                </a:lnTo>
                <a:lnTo>
                  <a:pt x="625" y="40"/>
                </a:lnTo>
                <a:lnTo>
                  <a:pt x="669" y="28"/>
                </a:lnTo>
                <a:lnTo>
                  <a:pt x="712" y="17"/>
                </a:lnTo>
                <a:lnTo>
                  <a:pt x="755" y="10"/>
                </a:lnTo>
                <a:lnTo>
                  <a:pt x="800" y="4"/>
                </a:lnTo>
                <a:lnTo>
                  <a:pt x="845" y="0"/>
                </a:lnTo>
                <a:lnTo>
                  <a:pt x="892" y="0"/>
                </a:lnTo>
                <a:lnTo>
                  <a:pt x="892" y="0"/>
                </a:lnTo>
                <a:lnTo>
                  <a:pt x="937" y="0"/>
                </a:lnTo>
                <a:lnTo>
                  <a:pt x="982" y="4"/>
                </a:lnTo>
                <a:lnTo>
                  <a:pt x="1028" y="10"/>
                </a:lnTo>
                <a:lnTo>
                  <a:pt x="1071" y="17"/>
                </a:lnTo>
                <a:lnTo>
                  <a:pt x="1114" y="28"/>
                </a:lnTo>
                <a:lnTo>
                  <a:pt x="1157" y="40"/>
                </a:lnTo>
                <a:lnTo>
                  <a:pt x="1199" y="55"/>
                </a:lnTo>
                <a:lnTo>
                  <a:pt x="1238" y="70"/>
                </a:lnTo>
                <a:lnTo>
                  <a:pt x="1278" y="88"/>
                </a:lnTo>
                <a:lnTo>
                  <a:pt x="1317" y="107"/>
                </a:lnTo>
                <a:lnTo>
                  <a:pt x="1355" y="128"/>
                </a:lnTo>
                <a:lnTo>
                  <a:pt x="1390" y="152"/>
                </a:lnTo>
                <a:lnTo>
                  <a:pt x="1426" y="177"/>
                </a:lnTo>
                <a:lnTo>
                  <a:pt x="1460" y="203"/>
                </a:lnTo>
                <a:lnTo>
                  <a:pt x="1492" y="231"/>
                </a:lnTo>
                <a:lnTo>
                  <a:pt x="1522" y="261"/>
                </a:lnTo>
                <a:lnTo>
                  <a:pt x="1552" y="291"/>
                </a:lnTo>
                <a:lnTo>
                  <a:pt x="1580" y="325"/>
                </a:lnTo>
                <a:lnTo>
                  <a:pt x="1606" y="357"/>
                </a:lnTo>
                <a:lnTo>
                  <a:pt x="1631" y="393"/>
                </a:lnTo>
                <a:lnTo>
                  <a:pt x="1655" y="429"/>
                </a:lnTo>
                <a:lnTo>
                  <a:pt x="1676" y="466"/>
                </a:lnTo>
                <a:lnTo>
                  <a:pt x="1697" y="506"/>
                </a:lnTo>
                <a:lnTo>
                  <a:pt x="1714" y="545"/>
                </a:lnTo>
                <a:lnTo>
                  <a:pt x="1730" y="585"/>
                </a:lnTo>
                <a:lnTo>
                  <a:pt x="1744" y="626"/>
                </a:lnTo>
                <a:lnTo>
                  <a:pt x="1757" y="669"/>
                </a:lnTo>
                <a:lnTo>
                  <a:pt x="1766" y="712"/>
                </a:lnTo>
                <a:lnTo>
                  <a:pt x="1774" y="756"/>
                </a:lnTo>
                <a:lnTo>
                  <a:pt x="1779" y="801"/>
                </a:lnTo>
                <a:lnTo>
                  <a:pt x="1783" y="846"/>
                </a:lnTo>
                <a:lnTo>
                  <a:pt x="1783" y="893"/>
                </a:lnTo>
                <a:lnTo>
                  <a:pt x="1783" y="893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ECE8E5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 bwMode="auto">
          <a:xfrm>
            <a:off x="697389" y="671754"/>
            <a:ext cx="1275124" cy="1275125"/>
          </a:xfrm>
          <a:custGeom>
            <a:avLst/>
            <a:gdLst>
              <a:gd name="T0" fmla="*/ 804 w 804"/>
              <a:gd name="T1" fmla="*/ 402 h 804"/>
              <a:gd name="T2" fmla="*/ 797 w 804"/>
              <a:gd name="T3" fmla="*/ 482 h 804"/>
              <a:gd name="T4" fmla="*/ 772 w 804"/>
              <a:gd name="T5" fmla="*/ 558 h 804"/>
              <a:gd name="T6" fmla="*/ 735 w 804"/>
              <a:gd name="T7" fmla="*/ 627 h 804"/>
              <a:gd name="T8" fmla="*/ 686 w 804"/>
              <a:gd name="T9" fmla="*/ 685 h 804"/>
              <a:gd name="T10" fmla="*/ 627 w 804"/>
              <a:gd name="T11" fmla="*/ 736 h 804"/>
              <a:gd name="T12" fmla="*/ 558 w 804"/>
              <a:gd name="T13" fmla="*/ 772 h 804"/>
              <a:gd name="T14" fmla="*/ 483 w 804"/>
              <a:gd name="T15" fmla="*/ 796 h 804"/>
              <a:gd name="T16" fmla="*/ 402 w 804"/>
              <a:gd name="T17" fmla="*/ 804 h 804"/>
              <a:gd name="T18" fmla="*/ 361 w 804"/>
              <a:gd name="T19" fmla="*/ 802 h 804"/>
              <a:gd name="T20" fmla="*/ 282 w 804"/>
              <a:gd name="T21" fmla="*/ 785 h 804"/>
              <a:gd name="T22" fmla="*/ 210 w 804"/>
              <a:gd name="T23" fmla="*/ 755 h 804"/>
              <a:gd name="T24" fmla="*/ 146 w 804"/>
              <a:gd name="T25" fmla="*/ 712 h 804"/>
              <a:gd name="T26" fmla="*/ 92 w 804"/>
              <a:gd name="T27" fmla="*/ 657 h 804"/>
              <a:gd name="T28" fmla="*/ 49 w 804"/>
              <a:gd name="T29" fmla="*/ 593 h 804"/>
              <a:gd name="T30" fmla="*/ 19 w 804"/>
              <a:gd name="T31" fmla="*/ 522 h 804"/>
              <a:gd name="T32" fmla="*/ 2 w 804"/>
              <a:gd name="T33" fmla="*/ 443 h 804"/>
              <a:gd name="T34" fmla="*/ 0 w 804"/>
              <a:gd name="T35" fmla="*/ 402 h 804"/>
              <a:gd name="T36" fmla="*/ 7 w 804"/>
              <a:gd name="T37" fmla="*/ 321 h 804"/>
              <a:gd name="T38" fmla="*/ 32 w 804"/>
              <a:gd name="T39" fmla="*/ 246 h 804"/>
              <a:gd name="T40" fmla="*/ 69 w 804"/>
              <a:gd name="T41" fmla="*/ 178 h 804"/>
              <a:gd name="T42" fmla="*/ 118 w 804"/>
              <a:gd name="T43" fmla="*/ 118 h 804"/>
              <a:gd name="T44" fmla="*/ 176 w 804"/>
              <a:gd name="T45" fmla="*/ 69 h 804"/>
              <a:gd name="T46" fmla="*/ 246 w 804"/>
              <a:gd name="T47" fmla="*/ 31 h 804"/>
              <a:gd name="T48" fmla="*/ 321 w 804"/>
              <a:gd name="T49" fmla="*/ 9 h 804"/>
              <a:gd name="T50" fmla="*/ 402 w 804"/>
              <a:gd name="T51" fmla="*/ 0 h 804"/>
              <a:gd name="T52" fmla="*/ 443 w 804"/>
              <a:gd name="T53" fmla="*/ 1 h 804"/>
              <a:gd name="T54" fmla="*/ 522 w 804"/>
              <a:gd name="T55" fmla="*/ 18 h 804"/>
              <a:gd name="T56" fmla="*/ 594 w 804"/>
              <a:gd name="T57" fmla="*/ 48 h 804"/>
              <a:gd name="T58" fmla="*/ 658 w 804"/>
              <a:gd name="T59" fmla="*/ 92 h 804"/>
              <a:gd name="T60" fmla="*/ 712 w 804"/>
              <a:gd name="T61" fmla="*/ 146 h 804"/>
              <a:gd name="T62" fmla="*/ 755 w 804"/>
              <a:gd name="T63" fmla="*/ 210 h 804"/>
              <a:gd name="T64" fmla="*/ 785 w 804"/>
              <a:gd name="T65" fmla="*/ 283 h 804"/>
              <a:gd name="T66" fmla="*/ 802 w 804"/>
              <a:gd name="T67" fmla="*/ 360 h 804"/>
              <a:gd name="T68" fmla="*/ 804 w 804"/>
              <a:gd name="T69" fmla="*/ 402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4" h="804">
                <a:moveTo>
                  <a:pt x="804" y="402"/>
                </a:moveTo>
                <a:lnTo>
                  <a:pt x="804" y="402"/>
                </a:lnTo>
                <a:lnTo>
                  <a:pt x="802" y="443"/>
                </a:lnTo>
                <a:lnTo>
                  <a:pt x="797" y="482"/>
                </a:lnTo>
                <a:lnTo>
                  <a:pt x="785" y="522"/>
                </a:lnTo>
                <a:lnTo>
                  <a:pt x="772" y="558"/>
                </a:lnTo>
                <a:lnTo>
                  <a:pt x="755" y="593"/>
                </a:lnTo>
                <a:lnTo>
                  <a:pt x="735" y="627"/>
                </a:lnTo>
                <a:lnTo>
                  <a:pt x="712" y="657"/>
                </a:lnTo>
                <a:lnTo>
                  <a:pt x="686" y="685"/>
                </a:lnTo>
                <a:lnTo>
                  <a:pt x="658" y="712"/>
                </a:lnTo>
                <a:lnTo>
                  <a:pt x="627" y="736"/>
                </a:lnTo>
                <a:lnTo>
                  <a:pt x="594" y="755"/>
                </a:lnTo>
                <a:lnTo>
                  <a:pt x="558" y="772"/>
                </a:lnTo>
                <a:lnTo>
                  <a:pt x="522" y="785"/>
                </a:lnTo>
                <a:lnTo>
                  <a:pt x="483" y="796"/>
                </a:lnTo>
                <a:lnTo>
                  <a:pt x="443" y="802"/>
                </a:lnTo>
                <a:lnTo>
                  <a:pt x="402" y="804"/>
                </a:lnTo>
                <a:lnTo>
                  <a:pt x="402" y="804"/>
                </a:lnTo>
                <a:lnTo>
                  <a:pt x="361" y="802"/>
                </a:lnTo>
                <a:lnTo>
                  <a:pt x="321" y="796"/>
                </a:lnTo>
                <a:lnTo>
                  <a:pt x="282" y="785"/>
                </a:lnTo>
                <a:lnTo>
                  <a:pt x="246" y="772"/>
                </a:lnTo>
                <a:lnTo>
                  <a:pt x="210" y="755"/>
                </a:lnTo>
                <a:lnTo>
                  <a:pt x="176" y="736"/>
                </a:lnTo>
                <a:lnTo>
                  <a:pt x="146" y="712"/>
                </a:lnTo>
                <a:lnTo>
                  <a:pt x="118" y="685"/>
                </a:lnTo>
                <a:lnTo>
                  <a:pt x="92" y="657"/>
                </a:lnTo>
                <a:lnTo>
                  <a:pt x="69" y="627"/>
                </a:lnTo>
                <a:lnTo>
                  <a:pt x="49" y="593"/>
                </a:lnTo>
                <a:lnTo>
                  <a:pt x="32" y="558"/>
                </a:lnTo>
                <a:lnTo>
                  <a:pt x="19" y="522"/>
                </a:lnTo>
                <a:lnTo>
                  <a:pt x="7" y="482"/>
                </a:lnTo>
                <a:lnTo>
                  <a:pt x="2" y="443"/>
                </a:lnTo>
                <a:lnTo>
                  <a:pt x="0" y="402"/>
                </a:lnTo>
                <a:lnTo>
                  <a:pt x="0" y="402"/>
                </a:lnTo>
                <a:lnTo>
                  <a:pt x="2" y="360"/>
                </a:lnTo>
                <a:lnTo>
                  <a:pt x="7" y="321"/>
                </a:lnTo>
                <a:lnTo>
                  <a:pt x="19" y="283"/>
                </a:lnTo>
                <a:lnTo>
                  <a:pt x="32" y="246"/>
                </a:lnTo>
                <a:lnTo>
                  <a:pt x="49" y="210"/>
                </a:lnTo>
                <a:lnTo>
                  <a:pt x="69" y="178"/>
                </a:lnTo>
                <a:lnTo>
                  <a:pt x="92" y="146"/>
                </a:lnTo>
                <a:lnTo>
                  <a:pt x="118" y="118"/>
                </a:lnTo>
                <a:lnTo>
                  <a:pt x="146" y="92"/>
                </a:lnTo>
                <a:lnTo>
                  <a:pt x="176" y="69"/>
                </a:lnTo>
                <a:lnTo>
                  <a:pt x="210" y="48"/>
                </a:lnTo>
                <a:lnTo>
                  <a:pt x="246" y="31"/>
                </a:lnTo>
                <a:lnTo>
                  <a:pt x="282" y="18"/>
                </a:lnTo>
                <a:lnTo>
                  <a:pt x="321" y="9"/>
                </a:lnTo>
                <a:lnTo>
                  <a:pt x="361" y="1"/>
                </a:lnTo>
                <a:lnTo>
                  <a:pt x="402" y="0"/>
                </a:lnTo>
                <a:lnTo>
                  <a:pt x="402" y="0"/>
                </a:lnTo>
                <a:lnTo>
                  <a:pt x="443" y="1"/>
                </a:lnTo>
                <a:lnTo>
                  <a:pt x="483" y="9"/>
                </a:lnTo>
                <a:lnTo>
                  <a:pt x="522" y="18"/>
                </a:lnTo>
                <a:lnTo>
                  <a:pt x="558" y="31"/>
                </a:lnTo>
                <a:lnTo>
                  <a:pt x="594" y="48"/>
                </a:lnTo>
                <a:lnTo>
                  <a:pt x="627" y="69"/>
                </a:lnTo>
                <a:lnTo>
                  <a:pt x="658" y="92"/>
                </a:lnTo>
                <a:lnTo>
                  <a:pt x="686" y="118"/>
                </a:lnTo>
                <a:lnTo>
                  <a:pt x="712" y="146"/>
                </a:lnTo>
                <a:lnTo>
                  <a:pt x="735" y="178"/>
                </a:lnTo>
                <a:lnTo>
                  <a:pt x="755" y="210"/>
                </a:lnTo>
                <a:lnTo>
                  <a:pt x="772" y="246"/>
                </a:lnTo>
                <a:lnTo>
                  <a:pt x="785" y="283"/>
                </a:lnTo>
                <a:lnTo>
                  <a:pt x="797" y="321"/>
                </a:lnTo>
                <a:lnTo>
                  <a:pt x="802" y="360"/>
                </a:lnTo>
                <a:lnTo>
                  <a:pt x="804" y="402"/>
                </a:lnTo>
                <a:lnTo>
                  <a:pt x="804" y="4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3" name="Freeform 32"/>
          <p:cNvSpPr/>
          <p:nvPr/>
        </p:nvSpPr>
        <p:spPr bwMode="auto">
          <a:xfrm>
            <a:off x="6619421" y="1528181"/>
            <a:ext cx="1696995" cy="1696995"/>
          </a:xfrm>
          <a:custGeom>
            <a:avLst/>
            <a:gdLst>
              <a:gd name="T0" fmla="*/ 1070 w 1070"/>
              <a:gd name="T1" fmla="*/ 562 h 1069"/>
              <a:gd name="T2" fmla="*/ 1060 w 1070"/>
              <a:gd name="T3" fmla="*/ 642 h 1069"/>
              <a:gd name="T4" fmla="*/ 1038 w 1070"/>
              <a:gd name="T5" fmla="*/ 719 h 1069"/>
              <a:gd name="T6" fmla="*/ 1006 w 1070"/>
              <a:gd name="T7" fmla="*/ 789 h 1069"/>
              <a:gd name="T8" fmla="*/ 964 w 1070"/>
              <a:gd name="T9" fmla="*/ 855 h 1069"/>
              <a:gd name="T10" fmla="*/ 914 w 1070"/>
              <a:gd name="T11" fmla="*/ 913 h 1069"/>
              <a:gd name="T12" fmla="*/ 855 w 1070"/>
              <a:gd name="T13" fmla="*/ 964 h 1069"/>
              <a:gd name="T14" fmla="*/ 789 w 1070"/>
              <a:gd name="T15" fmla="*/ 1005 h 1069"/>
              <a:gd name="T16" fmla="*/ 720 w 1070"/>
              <a:gd name="T17" fmla="*/ 1037 h 1069"/>
              <a:gd name="T18" fmla="*/ 643 w 1070"/>
              <a:gd name="T19" fmla="*/ 1059 h 1069"/>
              <a:gd name="T20" fmla="*/ 562 w 1070"/>
              <a:gd name="T21" fmla="*/ 1069 h 1069"/>
              <a:gd name="T22" fmla="*/ 508 w 1070"/>
              <a:gd name="T23" fmla="*/ 1069 h 1069"/>
              <a:gd name="T24" fmla="*/ 427 w 1070"/>
              <a:gd name="T25" fmla="*/ 1059 h 1069"/>
              <a:gd name="T26" fmla="*/ 352 w 1070"/>
              <a:gd name="T27" fmla="*/ 1037 h 1069"/>
              <a:gd name="T28" fmla="*/ 280 w 1070"/>
              <a:gd name="T29" fmla="*/ 1005 h 1069"/>
              <a:gd name="T30" fmla="*/ 214 w 1070"/>
              <a:gd name="T31" fmla="*/ 964 h 1069"/>
              <a:gd name="T32" fmla="*/ 156 w 1070"/>
              <a:gd name="T33" fmla="*/ 913 h 1069"/>
              <a:gd name="T34" fmla="*/ 107 w 1070"/>
              <a:gd name="T35" fmla="*/ 855 h 1069"/>
              <a:gd name="T36" fmla="*/ 64 w 1070"/>
              <a:gd name="T37" fmla="*/ 789 h 1069"/>
              <a:gd name="T38" fmla="*/ 32 w 1070"/>
              <a:gd name="T39" fmla="*/ 719 h 1069"/>
              <a:gd name="T40" fmla="*/ 11 w 1070"/>
              <a:gd name="T41" fmla="*/ 642 h 1069"/>
              <a:gd name="T42" fmla="*/ 0 w 1070"/>
              <a:gd name="T43" fmla="*/ 562 h 1069"/>
              <a:gd name="T44" fmla="*/ 0 w 1070"/>
              <a:gd name="T45" fmla="*/ 507 h 1069"/>
              <a:gd name="T46" fmla="*/ 11 w 1070"/>
              <a:gd name="T47" fmla="*/ 426 h 1069"/>
              <a:gd name="T48" fmla="*/ 32 w 1070"/>
              <a:gd name="T49" fmla="*/ 351 h 1069"/>
              <a:gd name="T50" fmla="*/ 64 w 1070"/>
              <a:gd name="T51" fmla="*/ 280 h 1069"/>
              <a:gd name="T52" fmla="*/ 107 w 1070"/>
              <a:gd name="T53" fmla="*/ 214 h 1069"/>
              <a:gd name="T54" fmla="*/ 156 w 1070"/>
              <a:gd name="T55" fmla="*/ 156 h 1069"/>
              <a:gd name="T56" fmla="*/ 214 w 1070"/>
              <a:gd name="T57" fmla="*/ 107 h 1069"/>
              <a:gd name="T58" fmla="*/ 280 w 1070"/>
              <a:gd name="T59" fmla="*/ 64 h 1069"/>
              <a:gd name="T60" fmla="*/ 352 w 1070"/>
              <a:gd name="T61" fmla="*/ 32 h 1069"/>
              <a:gd name="T62" fmla="*/ 427 w 1070"/>
              <a:gd name="T63" fmla="*/ 11 h 1069"/>
              <a:gd name="T64" fmla="*/ 508 w 1070"/>
              <a:gd name="T65" fmla="*/ 0 h 1069"/>
              <a:gd name="T66" fmla="*/ 562 w 1070"/>
              <a:gd name="T67" fmla="*/ 0 h 1069"/>
              <a:gd name="T68" fmla="*/ 643 w 1070"/>
              <a:gd name="T69" fmla="*/ 11 h 1069"/>
              <a:gd name="T70" fmla="*/ 720 w 1070"/>
              <a:gd name="T71" fmla="*/ 32 h 1069"/>
              <a:gd name="T72" fmla="*/ 789 w 1070"/>
              <a:gd name="T73" fmla="*/ 64 h 1069"/>
              <a:gd name="T74" fmla="*/ 855 w 1070"/>
              <a:gd name="T75" fmla="*/ 107 h 1069"/>
              <a:gd name="T76" fmla="*/ 914 w 1070"/>
              <a:gd name="T77" fmla="*/ 156 h 1069"/>
              <a:gd name="T78" fmla="*/ 964 w 1070"/>
              <a:gd name="T79" fmla="*/ 214 h 1069"/>
              <a:gd name="T80" fmla="*/ 1006 w 1070"/>
              <a:gd name="T81" fmla="*/ 280 h 1069"/>
              <a:gd name="T82" fmla="*/ 1038 w 1070"/>
              <a:gd name="T83" fmla="*/ 351 h 1069"/>
              <a:gd name="T84" fmla="*/ 1060 w 1070"/>
              <a:gd name="T85" fmla="*/ 426 h 1069"/>
              <a:gd name="T86" fmla="*/ 1070 w 1070"/>
              <a:gd name="T87" fmla="*/ 507 h 1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70" h="1069">
                <a:moveTo>
                  <a:pt x="1070" y="535"/>
                </a:moveTo>
                <a:lnTo>
                  <a:pt x="1070" y="535"/>
                </a:lnTo>
                <a:lnTo>
                  <a:pt x="1070" y="562"/>
                </a:lnTo>
                <a:lnTo>
                  <a:pt x="1068" y="590"/>
                </a:lnTo>
                <a:lnTo>
                  <a:pt x="1064" y="616"/>
                </a:lnTo>
                <a:lnTo>
                  <a:pt x="1060" y="642"/>
                </a:lnTo>
                <a:lnTo>
                  <a:pt x="1053" y="669"/>
                </a:lnTo>
                <a:lnTo>
                  <a:pt x="1047" y="693"/>
                </a:lnTo>
                <a:lnTo>
                  <a:pt x="1038" y="719"/>
                </a:lnTo>
                <a:lnTo>
                  <a:pt x="1028" y="744"/>
                </a:lnTo>
                <a:lnTo>
                  <a:pt x="1017" y="766"/>
                </a:lnTo>
                <a:lnTo>
                  <a:pt x="1006" y="789"/>
                </a:lnTo>
                <a:lnTo>
                  <a:pt x="992" y="811"/>
                </a:lnTo>
                <a:lnTo>
                  <a:pt x="979" y="834"/>
                </a:lnTo>
                <a:lnTo>
                  <a:pt x="964" y="855"/>
                </a:lnTo>
                <a:lnTo>
                  <a:pt x="947" y="875"/>
                </a:lnTo>
                <a:lnTo>
                  <a:pt x="930" y="894"/>
                </a:lnTo>
                <a:lnTo>
                  <a:pt x="914" y="913"/>
                </a:lnTo>
                <a:lnTo>
                  <a:pt x="895" y="930"/>
                </a:lnTo>
                <a:lnTo>
                  <a:pt x="876" y="947"/>
                </a:lnTo>
                <a:lnTo>
                  <a:pt x="855" y="964"/>
                </a:lnTo>
                <a:lnTo>
                  <a:pt x="835" y="979"/>
                </a:lnTo>
                <a:lnTo>
                  <a:pt x="812" y="992"/>
                </a:lnTo>
                <a:lnTo>
                  <a:pt x="789" y="1005"/>
                </a:lnTo>
                <a:lnTo>
                  <a:pt x="767" y="1016"/>
                </a:lnTo>
                <a:lnTo>
                  <a:pt x="744" y="1028"/>
                </a:lnTo>
                <a:lnTo>
                  <a:pt x="720" y="1037"/>
                </a:lnTo>
                <a:lnTo>
                  <a:pt x="694" y="1046"/>
                </a:lnTo>
                <a:lnTo>
                  <a:pt x="669" y="1052"/>
                </a:lnTo>
                <a:lnTo>
                  <a:pt x="643" y="1059"/>
                </a:lnTo>
                <a:lnTo>
                  <a:pt x="617" y="1063"/>
                </a:lnTo>
                <a:lnTo>
                  <a:pt x="590" y="1067"/>
                </a:lnTo>
                <a:lnTo>
                  <a:pt x="562" y="1069"/>
                </a:lnTo>
                <a:lnTo>
                  <a:pt x="536" y="1069"/>
                </a:lnTo>
                <a:lnTo>
                  <a:pt x="536" y="1069"/>
                </a:lnTo>
                <a:lnTo>
                  <a:pt x="508" y="1069"/>
                </a:lnTo>
                <a:lnTo>
                  <a:pt x="481" y="1067"/>
                </a:lnTo>
                <a:lnTo>
                  <a:pt x="453" y="1063"/>
                </a:lnTo>
                <a:lnTo>
                  <a:pt x="427" y="1059"/>
                </a:lnTo>
                <a:lnTo>
                  <a:pt x="402" y="1052"/>
                </a:lnTo>
                <a:lnTo>
                  <a:pt x="376" y="1046"/>
                </a:lnTo>
                <a:lnTo>
                  <a:pt x="352" y="1037"/>
                </a:lnTo>
                <a:lnTo>
                  <a:pt x="327" y="1028"/>
                </a:lnTo>
                <a:lnTo>
                  <a:pt x="303" y="1016"/>
                </a:lnTo>
                <a:lnTo>
                  <a:pt x="280" y="1005"/>
                </a:lnTo>
                <a:lnTo>
                  <a:pt x="258" y="992"/>
                </a:lnTo>
                <a:lnTo>
                  <a:pt x="237" y="979"/>
                </a:lnTo>
                <a:lnTo>
                  <a:pt x="214" y="964"/>
                </a:lnTo>
                <a:lnTo>
                  <a:pt x="196" y="947"/>
                </a:lnTo>
                <a:lnTo>
                  <a:pt x="175" y="930"/>
                </a:lnTo>
                <a:lnTo>
                  <a:pt x="156" y="913"/>
                </a:lnTo>
                <a:lnTo>
                  <a:pt x="139" y="894"/>
                </a:lnTo>
                <a:lnTo>
                  <a:pt x="122" y="875"/>
                </a:lnTo>
                <a:lnTo>
                  <a:pt x="107" y="855"/>
                </a:lnTo>
                <a:lnTo>
                  <a:pt x="92" y="834"/>
                </a:lnTo>
                <a:lnTo>
                  <a:pt x="77" y="811"/>
                </a:lnTo>
                <a:lnTo>
                  <a:pt x="64" y="789"/>
                </a:lnTo>
                <a:lnTo>
                  <a:pt x="53" y="766"/>
                </a:lnTo>
                <a:lnTo>
                  <a:pt x="41" y="744"/>
                </a:lnTo>
                <a:lnTo>
                  <a:pt x="32" y="719"/>
                </a:lnTo>
                <a:lnTo>
                  <a:pt x="25" y="693"/>
                </a:lnTo>
                <a:lnTo>
                  <a:pt x="17" y="669"/>
                </a:lnTo>
                <a:lnTo>
                  <a:pt x="11" y="642"/>
                </a:lnTo>
                <a:lnTo>
                  <a:pt x="6" y="616"/>
                </a:lnTo>
                <a:lnTo>
                  <a:pt x="4" y="590"/>
                </a:lnTo>
                <a:lnTo>
                  <a:pt x="0" y="562"/>
                </a:lnTo>
                <a:lnTo>
                  <a:pt x="0" y="535"/>
                </a:lnTo>
                <a:lnTo>
                  <a:pt x="0" y="535"/>
                </a:lnTo>
                <a:lnTo>
                  <a:pt x="0" y="507"/>
                </a:lnTo>
                <a:lnTo>
                  <a:pt x="4" y="481"/>
                </a:lnTo>
                <a:lnTo>
                  <a:pt x="6" y="453"/>
                </a:lnTo>
                <a:lnTo>
                  <a:pt x="11" y="426"/>
                </a:lnTo>
                <a:lnTo>
                  <a:pt x="17" y="402"/>
                </a:lnTo>
                <a:lnTo>
                  <a:pt x="25" y="375"/>
                </a:lnTo>
                <a:lnTo>
                  <a:pt x="32" y="351"/>
                </a:lnTo>
                <a:lnTo>
                  <a:pt x="41" y="327"/>
                </a:lnTo>
                <a:lnTo>
                  <a:pt x="53" y="302"/>
                </a:lnTo>
                <a:lnTo>
                  <a:pt x="64" y="280"/>
                </a:lnTo>
                <a:lnTo>
                  <a:pt x="77" y="257"/>
                </a:lnTo>
                <a:lnTo>
                  <a:pt x="92" y="236"/>
                </a:lnTo>
                <a:lnTo>
                  <a:pt x="107" y="214"/>
                </a:lnTo>
                <a:lnTo>
                  <a:pt x="122" y="195"/>
                </a:lnTo>
                <a:lnTo>
                  <a:pt x="139" y="174"/>
                </a:lnTo>
                <a:lnTo>
                  <a:pt x="156" y="156"/>
                </a:lnTo>
                <a:lnTo>
                  <a:pt x="175" y="139"/>
                </a:lnTo>
                <a:lnTo>
                  <a:pt x="196" y="122"/>
                </a:lnTo>
                <a:lnTo>
                  <a:pt x="214" y="107"/>
                </a:lnTo>
                <a:lnTo>
                  <a:pt x="237" y="92"/>
                </a:lnTo>
                <a:lnTo>
                  <a:pt x="258" y="77"/>
                </a:lnTo>
                <a:lnTo>
                  <a:pt x="280" y="64"/>
                </a:lnTo>
                <a:lnTo>
                  <a:pt x="303" y="52"/>
                </a:lnTo>
                <a:lnTo>
                  <a:pt x="327" y="41"/>
                </a:lnTo>
                <a:lnTo>
                  <a:pt x="352" y="32"/>
                </a:lnTo>
                <a:lnTo>
                  <a:pt x="376" y="24"/>
                </a:lnTo>
                <a:lnTo>
                  <a:pt x="402" y="17"/>
                </a:lnTo>
                <a:lnTo>
                  <a:pt x="427" y="11"/>
                </a:lnTo>
                <a:lnTo>
                  <a:pt x="453" y="5"/>
                </a:lnTo>
                <a:lnTo>
                  <a:pt x="481" y="3"/>
                </a:lnTo>
                <a:lnTo>
                  <a:pt x="508" y="0"/>
                </a:lnTo>
                <a:lnTo>
                  <a:pt x="536" y="0"/>
                </a:lnTo>
                <a:lnTo>
                  <a:pt x="536" y="0"/>
                </a:lnTo>
                <a:lnTo>
                  <a:pt x="562" y="0"/>
                </a:lnTo>
                <a:lnTo>
                  <a:pt x="590" y="3"/>
                </a:lnTo>
                <a:lnTo>
                  <a:pt x="617" y="5"/>
                </a:lnTo>
                <a:lnTo>
                  <a:pt x="643" y="11"/>
                </a:lnTo>
                <a:lnTo>
                  <a:pt x="669" y="17"/>
                </a:lnTo>
                <a:lnTo>
                  <a:pt x="694" y="24"/>
                </a:lnTo>
                <a:lnTo>
                  <a:pt x="720" y="32"/>
                </a:lnTo>
                <a:lnTo>
                  <a:pt x="744" y="41"/>
                </a:lnTo>
                <a:lnTo>
                  <a:pt x="767" y="52"/>
                </a:lnTo>
                <a:lnTo>
                  <a:pt x="789" y="64"/>
                </a:lnTo>
                <a:lnTo>
                  <a:pt x="812" y="77"/>
                </a:lnTo>
                <a:lnTo>
                  <a:pt x="835" y="92"/>
                </a:lnTo>
                <a:lnTo>
                  <a:pt x="855" y="107"/>
                </a:lnTo>
                <a:lnTo>
                  <a:pt x="876" y="122"/>
                </a:lnTo>
                <a:lnTo>
                  <a:pt x="895" y="139"/>
                </a:lnTo>
                <a:lnTo>
                  <a:pt x="914" y="156"/>
                </a:lnTo>
                <a:lnTo>
                  <a:pt x="930" y="174"/>
                </a:lnTo>
                <a:lnTo>
                  <a:pt x="947" y="195"/>
                </a:lnTo>
                <a:lnTo>
                  <a:pt x="964" y="214"/>
                </a:lnTo>
                <a:lnTo>
                  <a:pt x="979" y="236"/>
                </a:lnTo>
                <a:lnTo>
                  <a:pt x="992" y="257"/>
                </a:lnTo>
                <a:lnTo>
                  <a:pt x="1006" y="280"/>
                </a:lnTo>
                <a:lnTo>
                  <a:pt x="1017" y="302"/>
                </a:lnTo>
                <a:lnTo>
                  <a:pt x="1028" y="327"/>
                </a:lnTo>
                <a:lnTo>
                  <a:pt x="1038" y="351"/>
                </a:lnTo>
                <a:lnTo>
                  <a:pt x="1047" y="375"/>
                </a:lnTo>
                <a:lnTo>
                  <a:pt x="1053" y="402"/>
                </a:lnTo>
                <a:lnTo>
                  <a:pt x="1060" y="426"/>
                </a:lnTo>
                <a:lnTo>
                  <a:pt x="1064" y="453"/>
                </a:lnTo>
                <a:lnTo>
                  <a:pt x="1068" y="481"/>
                </a:lnTo>
                <a:lnTo>
                  <a:pt x="1070" y="507"/>
                </a:lnTo>
                <a:lnTo>
                  <a:pt x="1070" y="535"/>
                </a:lnTo>
                <a:lnTo>
                  <a:pt x="1070" y="53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ECE8E5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/>
          </a:p>
        </p:txBody>
      </p:sp>
      <p:sp>
        <p:nvSpPr>
          <p:cNvPr id="52" name="Freeform 22"/>
          <p:cNvSpPr/>
          <p:nvPr userDrawn="1"/>
        </p:nvSpPr>
        <p:spPr bwMode="auto">
          <a:xfrm>
            <a:off x="2267745" y="671755"/>
            <a:ext cx="2394584" cy="2420200"/>
          </a:xfrm>
          <a:custGeom>
            <a:avLst/>
            <a:gdLst>
              <a:gd name="T0" fmla="*/ 1498 w 1498"/>
              <a:gd name="T1" fmla="*/ 787 h 1497"/>
              <a:gd name="T2" fmla="*/ 1483 w 1498"/>
              <a:gd name="T3" fmla="*/ 900 h 1497"/>
              <a:gd name="T4" fmla="*/ 1453 w 1498"/>
              <a:gd name="T5" fmla="*/ 1007 h 1497"/>
              <a:gd name="T6" fmla="*/ 1408 w 1498"/>
              <a:gd name="T7" fmla="*/ 1106 h 1497"/>
              <a:gd name="T8" fmla="*/ 1350 w 1498"/>
              <a:gd name="T9" fmla="*/ 1197 h 1497"/>
              <a:gd name="T10" fmla="*/ 1280 w 1498"/>
              <a:gd name="T11" fmla="*/ 1279 h 1497"/>
              <a:gd name="T12" fmla="*/ 1198 w 1498"/>
              <a:gd name="T13" fmla="*/ 1349 h 1497"/>
              <a:gd name="T14" fmla="*/ 1107 w 1498"/>
              <a:gd name="T15" fmla="*/ 1407 h 1497"/>
              <a:gd name="T16" fmla="*/ 1008 w 1498"/>
              <a:gd name="T17" fmla="*/ 1452 h 1497"/>
              <a:gd name="T18" fmla="*/ 901 w 1498"/>
              <a:gd name="T19" fmla="*/ 1482 h 1497"/>
              <a:gd name="T20" fmla="*/ 788 w 1498"/>
              <a:gd name="T21" fmla="*/ 1497 h 1497"/>
              <a:gd name="T22" fmla="*/ 711 w 1498"/>
              <a:gd name="T23" fmla="*/ 1497 h 1497"/>
              <a:gd name="T24" fmla="*/ 598 w 1498"/>
              <a:gd name="T25" fmla="*/ 1482 h 1497"/>
              <a:gd name="T26" fmla="*/ 491 w 1498"/>
              <a:gd name="T27" fmla="*/ 1452 h 1497"/>
              <a:gd name="T28" fmla="*/ 391 w 1498"/>
              <a:gd name="T29" fmla="*/ 1407 h 1497"/>
              <a:gd name="T30" fmla="*/ 301 w 1498"/>
              <a:gd name="T31" fmla="*/ 1349 h 1497"/>
              <a:gd name="T32" fmla="*/ 218 w 1498"/>
              <a:gd name="T33" fmla="*/ 1279 h 1497"/>
              <a:gd name="T34" fmla="*/ 149 w 1498"/>
              <a:gd name="T35" fmla="*/ 1197 h 1497"/>
              <a:gd name="T36" fmla="*/ 91 w 1498"/>
              <a:gd name="T37" fmla="*/ 1106 h 1497"/>
              <a:gd name="T38" fmla="*/ 46 w 1498"/>
              <a:gd name="T39" fmla="*/ 1007 h 1497"/>
              <a:gd name="T40" fmla="*/ 15 w 1498"/>
              <a:gd name="T41" fmla="*/ 900 h 1497"/>
              <a:gd name="T42" fmla="*/ 0 w 1498"/>
              <a:gd name="T43" fmla="*/ 787 h 1497"/>
              <a:gd name="T44" fmla="*/ 0 w 1498"/>
              <a:gd name="T45" fmla="*/ 710 h 1497"/>
              <a:gd name="T46" fmla="*/ 15 w 1498"/>
              <a:gd name="T47" fmla="*/ 597 h 1497"/>
              <a:gd name="T48" fmla="*/ 46 w 1498"/>
              <a:gd name="T49" fmla="*/ 490 h 1497"/>
              <a:gd name="T50" fmla="*/ 91 w 1498"/>
              <a:gd name="T51" fmla="*/ 391 h 1497"/>
              <a:gd name="T52" fmla="*/ 149 w 1498"/>
              <a:gd name="T53" fmla="*/ 300 h 1497"/>
              <a:gd name="T54" fmla="*/ 218 w 1498"/>
              <a:gd name="T55" fmla="*/ 218 h 1497"/>
              <a:gd name="T56" fmla="*/ 301 w 1498"/>
              <a:gd name="T57" fmla="*/ 148 h 1497"/>
              <a:gd name="T58" fmla="*/ 391 w 1498"/>
              <a:gd name="T59" fmla="*/ 90 h 1497"/>
              <a:gd name="T60" fmla="*/ 491 w 1498"/>
              <a:gd name="T61" fmla="*/ 45 h 1497"/>
              <a:gd name="T62" fmla="*/ 598 w 1498"/>
              <a:gd name="T63" fmla="*/ 15 h 1497"/>
              <a:gd name="T64" fmla="*/ 711 w 1498"/>
              <a:gd name="T65" fmla="*/ 0 h 1497"/>
              <a:gd name="T66" fmla="*/ 788 w 1498"/>
              <a:gd name="T67" fmla="*/ 0 h 1497"/>
              <a:gd name="T68" fmla="*/ 901 w 1498"/>
              <a:gd name="T69" fmla="*/ 15 h 1497"/>
              <a:gd name="T70" fmla="*/ 1008 w 1498"/>
              <a:gd name="T71" fmla="*/ 45 h 1497"/>
              <a:gd name="T72" fmla="*/ 1107 w 1498"/>
              <a:gd name="T73" fmla="*/ 90 h 1497"/>
              <a:gd name="T74" fmla="*/ 1198 w 1498"/>
              <a:gd name="T75" fmla="*/ 148 h 1497"/>
              <a:gd name="T76" fmla="*/ 1280 w 1498"/>
              <a:gd name="T77" fmla="*/ 218 h 1497"/>
              <a:gd name="T78" fmla="*/ 1350 w 1498"/>
              <a:gd name="T79" fmla="*/ 300 h 1497"/>
              <a:gd name="T80" fmla="*/ 1408 w 1498"/>
              <a:gd name="T81" fmla="*/ 391 h 1497"/>
              <a:gd name="T82" fmla="*/ 1453 w 1498"/>
              <a:gd name="T83" fmla="*/ 490 h 1497"/>
              <a:gd name="T84" fmla="*/ 1483 w 1498"/>
              <a:gd name="T85" fmla="*/ 597 h 1497"/>
              <a:gd name="T86" fmla="*/ 1498 w 1498"/>
              <a:gd name="T87" fmla="*/ 71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98" h="1497">
                <a:moveTo>
                  <a:pt x="1498" y="749"/>
                </a:moveTo>
                <a:lnTo>
                  <a:pt x="1498" y="749"/>
                </a:lnTo>
                <a:lnTo>
                  <a:pt x="1498" y="787"/>
                </a:lnTo>
                <a:lnTo>
                  <a:pt x="1495" y="825"/>
                </a:lnTo>
                <a:lnTo>
                  <a:pt x="1491" y="862"/>
                </a:lnTo>
                <a:lnTo>
                  <a:pt x="1483" y="900"/>
                </a:lnTo>
                <a:lnTo>
                  <a:pt x="1476" y="935"/>
                </a:lnTo>
                <a:lnTo>
                  <a:pt x="1465" y="971"/>
                </a:lnTo>
                <a:lnTo>
                  <a:pt x="1453" y="1007"/>
                </a:lnTo>
                <a:lnTo>
                  <a:pt x="1440" y="1041"/>
                </a:lnTo>
                <a:lnTo>
                  <a:pt x="1425" y="1073"/>
                </a:lnTo>
                <a:lnTo>
                  <a:pt x="1408" y="1106"/>
                </a:lnTo>
                <a:lnTo>
                  <a:pt x="1391" y="1137"/>
                </a:lnTo>
                <a:lnTo>
                  <a:pt x="1371" y="1168"/>
                </a:lnTo>
                <a:lnTo>
                  <a:pt x="1350" y="1197"/>
                </a:lnTo>
                <a:lnTo>
                  <a:pt x="1327" y="1225"/>
                </a:lnTo>
                <a:lnTo>
                  <a:pt x="1305" y="1253"/>
                </a:lnTo>
                <a:lnTo>
                  <a:pt x="1280" y="1279"/>
                </a:lnTo>
                <a:lnTo>
                  <a:pt x="1254" y="1304"/>
                </a:lnTo>
                <a:lnTo>
                  <a:pt x="1226" y="1326"/>
                </a:lnTo>
                <a:lnTo>
                  <a:pt x="1198" y="1349"/>
                </a:lnTo>
                <a:lnTo>
                  <a:pt x="1169" y="1370"/>
                </a:lnTo>
                <a:lnTo>
                  <a:pt x="1138" y="1390"/>
                </a:lnTo>
                <a:lnTo>
                  <a:pt x="1107" y="1407"/>
                </a:lnTo>
                <a:lnTo>
                  <a:pt x="1074" y="1424"/>
                </a:lnTo>
                <a:lnTo>
                  <a:pt x="1042" y="1439"/>
                </a:lnTo>
                <a:lnTo>
                  <a:pt x="1008" y="1452"/>
                </a:lnTo>
                <a:lnTo>
                  <a:pt x="972" y="1463"/>
                </a:lnTo>
                <a:lnTo>
                  <a:pt x="936" y="1475"/>
                </a:lnTo>
                <a:lnTo>
                  <a:pt x="901" y="1482"/>
                </a:lnTo>
                <a:lnTo>
                  <a:pt x="863" y="1490"/>
                </a:lnTo>
                <a:lnTo>
                  <a:pt x="826" y="1494"/>
                </a:lnTo>
                <a:lnTo>
                  <a:pt x="788" y="1497"/>
                </a:lnTo>
                <a:lnTo>
                  <a:pt x="750" y="1497"/>
                </a:lnTo>
                <a:lnTo>
                  <a:pt x="750" y="1497"/>
                </a:lnTo>
                <a:lnTo>
                  <a:pt x="711" y="1497"/>
                </a:lnTo>
                <a:lnTo>
                  <a:pt x="673" y="1494"/>
                </a:lnTo>
                <a:lnTo>
                  <a:pt x="636" y="1490"/>
                </a:lnTo>
                <a:lnTo>
                  <a:pt x="598" y="1482"/>
                </a:lnTo>
                <a:lnTo>
                  <a:pt x="562" y="1475"/>
                </a:lnTo>
                <a:lnTo>
                  <a:pt x="527" y="1463"/>
                </a:lnTo>
                <a:lnTo>
                  <a:pt x="491" y="1452"/>
                </a:lnTo>
                <a:lnTo>
                  <a:pt x="457" y="1439"/>
                </a:lnTo>
                <a:lnTo>
                  <a:pt x="425" y="1424"/>
                </a:lnTo>
                <a:lnTo>
                  <a:pt x="391" y="1407"/>
                </a:lnTo>
                <a:lnTo>
                  <a:pt x="361" y="1390"/>
                </a:lnTo>
                <a:lnTo>
                  <a:pt x="329" y="1370"/>
                </a:lnTo>
                <a:lnTo>
                  <a:pt x="301" y="1349"/>
                </a:lnTo>
                <a:lnTo>
                  <a:pt x="273" y="1326"/>
                </a:lnTo>
                <a:lnTo>
                  <a:pt x="245" y="1304"/>
                </a:lnTo>
                <a:lnTo>
                  <a:pt x="218" y="1279"/>
                </a:lnTo>
                <a:lnTo>
                  <a:pt x="194" y="1253"/>
                </a:lnTo>
                <a:lnTo>
                  <a:pt x="171" y="1225"/>
                </a:lnTo>
                <a:lnTo>
                  <a:pt x="149" y="1197"/>
                </a:lnTo>
                <a:lnTo>
                  <a:pt x="128" y="1168"/>
                </a:lnTo>
                <a:lnTo>
                  <a:pt x="108" y="1137"/>
                </a:lnTo>
                <a:lnTo>
                  <a:pt x="91" y="1106"/>
                </a:lnTo>
                <a:lnTo>
                  <a:pt x="74" y="1073"/>
                </a:lnTo>
                <a:lnTo>
                  <a:pt x="59" y="1041"/>
                </a:lnTo>
                <a:lnTo>
                  <a:pt x="46" y="1007"/>
                </a:lnTo>
                <a:lnTo>
                  <a:pt x="34" y="971"/>
                </a:lnTo>
                <a:lnTo>
                  <a:pt x="23" y="935"/>
                </a:lnTo>
                <a:lnTo>
                  <a:pt x="15" y="900"/>
                </a:lnTo>
                <a:lnTo>
                  <a:pt x="8" y="862"/>
                </a:lnTo>
                <a:lnTo>
                  <a:pt x="4" y="825"/>
                </a:lnTo>
                <a:lnTo>
                  <a:pt x="0" y="787"/>
                </a:lnTo>
                <a:lnTo>
                  <a:pt x="0" y="749"/>
                </a:lnTo>
                <a:lnTo>
                  <a:pt x="0" y="749"/>
                </a:lnTo>
                <a:lnTo>
                  <a:pt x="0" y="710"/>
                </a:lnTo>
                <a:lnTo>
                  <a:pt x="4" y="672"/>
                </a:lnTo>
                <a:lnTo>
                  <a:pt x="8" y="635"/>
                </a:lnTo>
                <a:lnTo>
                  <a:pt x="15" y="597"/>
                </a:lnTo>
                <a:lnTo>
                  <a:pt x="23" y="562"/>
                </a:lnTo>
                <a:lnTo>
                  <a:pt x="34" y="526"/>
                </a:lnTo>
                <a:lnTo>
                  <a:pt x="46" y="490"/>
                </a:lnTo>
                <a:lnTo>
                  <a:pt x="59" y="456"/>
                </a:lnTo>
                <a:lnTo>
                  <a:pt x="74" y="424"/>
                </a:lnTo>
                <a:lnTo>
                  <a:pt x="91" y="391"/>
                </a:lnTo>
                <a:lnTo>
                  <a:pt x="108" y="360"/>
                </a:lnTo>
                <a:lnTo>
                  <a:pt x="128" y="330"/>
                </a:lnTo>
                <a:lnTo>
                  <a:pt x="149" y="300"/>
                </a:lnTo>
                <a:lnTo>
                  <a:pt x="171" y="272"/>
                </a:lnTo>
                <a:lnTo>
                  <a:pt x="194" y="244"/>
                </a:lnTo>
                <a:lnTo>
                  <a:pt x="218" y="218"/>
                </a:lnTo>
                <a:lnTo>
                  <a:pt x="245" y="193"/>
                </a:lnTo>
                <a:lnTo>
                  <a:pt x="273" y="171"/>
                </a:lnTo>
                <a:lnTo>
                  <a:pt x="301" y="148"/>
                </a:lnTo>
                <a:lnTo>
                  <a:pt x="329" y="127"/>
                </a:lnTo>
                <a:lnTo>
                  <a:pt x="361" y="107"/>
                </a:lnTo>
                <a:lnTo>
                  <a:pt x="391" y="90"/>
                </a:lnTo>
                <a:lnTo>
                  <a:pt x="425" y="73"/>
                </a:lnTo>
                <a:lnTo>
                  <a:pt x="457" y="58"/>
                </a:lnTo>
                <a:lnTo>
                  <a:pt x="491" y="45"/>
                </a:lnTo>
                <a:lnTo>
                  <a:pt x="527" y="34"/>
                </a:lnTo>
                <a:lnTo>
                  <a:pt x="562" y="22"/>
                </a:lnTo>
                <a:lnTo>
                  <a:pt x="598" y="15"/>
                </a:lnTo>
                <a:lnTo>
                  <a:pt x="636" y="7"/>
                </a:lnTo>
                <a:lnTo>
                  <a:pt x="673" y="3"/>
                </a:lnTo>
                <a:lnTo>
                  <a:pt x="711" y="0"/>
                </a:lnTo>
                <a:lnTo>
                  <a:pt x="750" y="0"/>
                </a:lnTo>
                <a:lnTo>
                  <a:pt x="750" y="0"/>
                </a:lnTo>
                <a:lnTo>
                  <a:pt x="788" y="0"/>
                </a:lnTo>
                <a:lnTo>
                  <a:pt x="826" y="3"/>
                </a:lnTo>
                <a:lnTo>
                  <a:pt x="863" y="7"/>
                </a:lnTo>
                <a:lnTo>
                  <a:pt x="901" y="15"/>
                </a:lnTo>
                <a:lnTo>
                  <a:pt x="936" y="22"/>
                </a:lnTo>
                <a:lnTo>
                  <a:pt x="972" y="34"/>
                </a:lnTo>
                <a:lnTo>
                  <a:pt x="1008" y="45"/>
                </a:lnTo>
                <a:lnTo>
                  <a:pt x="1042" y="58"/>
                </a:lnTo>
                <a:lnTo>
                  <a:pt x="1074" y="73"/>
                </a:lnTo>
                <a:lnTo>
                  <a:pt x="1107" y="90"/>
                </a:lnTo>
                <a:lnTo>
                  <a:pt x="1138" y="107"/>
                </a:lnTo>
                <a:lnTo>
                  <a:pt x="1169" y="127"/>
                </a:lnTo>
                <a:lnTo>
                  <a:pt x="1198" y="148"/>
                </a:lnTo>
                <a:lnTo>
                  <a:pt x="1226" y="171"/>
                </a:lnTo>
                <a:lnTo>
                  <a:pt x="1254" y="193"/>
                </a:lnTo>
                <a:lnTo>
                  <a:pt x="1280" y="218"/>
                </a:lnTo>
                <a:lnTo>
                  <a:pt x="1305" y="244"/>
                </a:lnTo>
                <a:lnTo>
                  <a:pt x="1327" y="272"/>
                </a:lnTo>
                <a:lnTo>
                  <a:pt x="1350" y="300"/>
                </a:lnTo>
                <a:lnTo>
                  <a:pt x="1371" y="330"/>
                </a:lnTo>
                <a:lnTo>
                  <a:pt x="1391" y="360"/>
                </a:lnTo>
                <a:lnTo>
                  <a:pt x="1408" y="391"/>
                </a:lnTo>
                <a:lnTo>
                  <a:pt x="1425" y="424"/>
                </a:lnTo>
                <a:lnTo>
                  <a:pt x="1440" y="456"/>
                </a:lnTo>
                <a:lnTo>
                  <a:pt x="1453" y="490"/>
                </a:lnTo>
                <a:lnTo>
                  <a:pt x="1465" y="526"/>
                </a:lnTo>
                <a:lnTo>
                  <a:pt x="1476" y="562"/>
                </a:lnTo>
                <a:lnTo>
                  <a:pt x="1483" y="597"/>
                </a:lnTo>
                <a:lnTo>
                  <a:pt x="1491" y="635"/>
                </a:lnTo>
                <a:lnTo>
                  <a:pt x="1495" y="672"/>
                </a:lnTo>
                <a:lnTo>
                  <a:pt x="1498" y="710"/>
                </a:lnTo>
                <a:lnTo>
                  <a:pt x="1498" y="749"/>
                </a:lnTo>
                <a:lnTo>
                  <a:pt x="1498" y="749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ECE8E5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noProof="0"/>
          </a:p>
        </p:txBody>
      </p:sp>
      <p:sp>
        <p:nvSpPr>
          <p:cNvPr id="38" name="Espace réservé du texte 37"/>
          <p:cNvSpPr>
            <a:spLocks noGrp="1"/>
          </p:cNvSpPr>
          <p:nvPr>
            <p:ph type="body" sz="quarter" idx="13" hasCustomPrompt="1"/>
          </p:nvPr>
        </p:nvSpPr>
        <p:spPr>
          <a:xfrm>
            <a:off x="696913" y="671513"/>
            <a:ext cx="1272427" cy="1270844"/>
          </a:xfrm>
          <a:prstGeom prst="ellipse">
            <a:avLst/>
          </a:prstGeom>
        </p:spPr>
        <p:txBody>
          <a:bodyPr lIns="36000" tIns="36000" rIns="36000" bIns="36000">
            <a:no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text</a:t>
            </a:r>
            <a:endParaRPr lang="fr-FR" dirty="0"/>
          </a:p>
        </p:txBody>
      </p:sp>
      <p:sp>
        <p:nvSpPr>
          <p:cNvPr id="39" name="Espace réservé du texte 37"/>
          <p:cNvSpPr>
            <a:spLocks noGrp="1"/>
          </p:cNvSpPr>
          <p:nvPr>
            <p:ph type="body" sz="quarter" idx="14" hasCustomPrompt="1"/>
          </p:nvPr>
        </p:nvSpPr>
        <p:spPr>
          <a:xfrm>
            <a:off x="2260888" y="668177"/>
            <a:ext cx="2401441" cy="2423777"/>
          </a:xfrm>
          <a:prstGeom prst="ellipse">
            <a:avLst/>
          </a:prstGeom>
          <a:ln>
            <a:noFill/>
          </a:ln>
        </p:spPr>
        <p:txBody>
          <a:bodyPr vert="horz" lIns="36000" tIns="36000" rIns="36000" bIns="36000" rtlCol="0">
            <a:noAutofit/>
          </a:bodyPr>
          <a:lstStyle>
            <a:lvl1pPr>
              <a:defRPr lang="en-US" sz="1100" noProof="0" dirty="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  <p:sp>
        <p:nvSpPr>
          <p:cNvPr id="4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908287" y="6356350"/>
            <a:ext cx="2895600" cy="365125"/>
          </a:xfrm>
        </p:spPr>
        <p:txBody>
          <a:bodyPr/>
          <a:lstStyle>
            <a:lvl1pPr algn="r">
              <a:defRPr b="1" cap="all" baseline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Your footer here</a:t>
            </a:r>
            <a:endParaRPr lang="en-US" dirty="0" smtClean="0"/>
          </a:p>
        </p:txBody>
      </p:sp>
      <p:sp>
        <p:nvSpPr>
          <p:cNvPr id="45" name="Rectangle 28"/>
          <p:cNvSpPr>
            <a:spLocks noChangeArrowheads="1"/>
          </p:cNvSpPr>
          <p:nvPr userDrawn="1"/>
        </p:nvSpPr>
        <p:spPr bwMode="auto">
          <a:xfrm>
            <a:off x="7919921" y="6381900"/>
            <a:ext cx="12688" cy="314024"/>
          </a:xfrm>
          <a:prstGeom prst="rect">
            <a:avLst/>
          </a:prstGeom>
          <a:solidFill>
            <a:srgbClr val="D92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4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077200" y="6356350"/>
            <a:ext cx="1066799" cy="365125"/>
          </a:xfrm>
        </p:spPr>
        <p:txBody>
          <a:bodyPr vert="horz" lIns="91440" tIns="45720" rIns="91440" bIns="45720" rtlCol="0" anchor="ctr"/>
          <a:lstStyle>
            <a:lvl1pPr>
              <a:defRPr lang="en-US" b="1" smtClean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12/10/2012</a:t>
            </a:r>
            <a:endParaRPr lang="en-US" dirty="0"/>
          </a:p>
        </p:txBody>
      </p:sp>
      <p:sp>
        <p:nvSpPr>
          <p:cNvPr id="49" name="Ellipse 48"/>
          <p:cNvSpPr/>
          <p:nvPr userDrawn="1"/>
        </p:nvSpPr>
        <p:spPr>
          <a:xfrm>
            <a:off x="5946967" y="323183"/>
            <a:ext cx="789474" cy="78947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 userDrawn="1"/>
        </p:nvSpPr>
        <p:spPr>
          <a:xfrm>
            <a:off x="1179526" y="121699"/>
            <a:ext cx="280705" cy="280705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space réservé du texte 37"/>
          <p:cNvSpPr>
            <a:spLocks noGrp="1"/>
          </p:cNvSpPr>
          <p:nvPr>
            <p:ph type="body" sz="quarter" idx="16" hasCustomPrompt="1"/>
          </p:nvPr>
        </p:nvSpPr>
        <p:spPr>
          <a:xfrm>
            <a:off x="6597219" y="1528180"/>
            <a:ext cx="1719197" cy="1696995"/>
          </a:xfrm>
          <a:prstGeom prst="ellipse">
            <a:avLst/>
          </a:prstGeom>
          <a:ln>
            <a:noFill/>
          </a:ln>
        </p:spPr>
        <p:txBody>
          <a:bodyPr vert="horz" lIns="36000" tIns="36000" rIns="36000" bIns="36000" rtlCol="0">
            <a:noAutofit/>
          </a:bodyPr>
          <a:lstStyle>
            <a:lvl1pPr>
              <a:defRPr lang="en-US" sz="1050" noProof="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  <p:sp>
        <p:nvSpPr>
          <p:cNvPr id="54" name="Espace réservé du text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767837" y="2949216"/>
            <a:ext cx="2829382" cy="2826210"/>
          </a:xfrm>
          <a:prstGeom prst="ellipse">
            <a:avLst/>
          </a:prstGeom>
          <a:ln>
            <a:noFill/>
          </a:ln>
        </p:spPr>
        <p:txBody>
          <a:bodyPr vert="horz" lIns="36000" tIns="36000" rIns="36000" bIns="36000" rtlCol="0">
            <a:noAutofit/>
          </a:bodyPr>
          <a:lstStyle>
            <a:lvl1pPr>
              <a:defRPr lang="en-US" sz="1400" noProof="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68727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ECE8E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Freeform 24"/>
          <p:cNvSpPr/>
          <p:nvPr userDrawn="1"/>
        </p:nvSpPr>
        <p:spPr bwMode="auto">
          <a:xfrm>
            <a:off x="749785" y="488096"/>
            <a:ext cx="4111401" cy="4114707"/>
          </a:xfrm>
          <a:custGeom>
            <a:avLst/>
            <a:gdLst>
              <a:gd name="T0" fmla="*/ 2486 w 2488"/>
              <a:gd name="T1" fmla="*/ 1310 h 2490"/>
              <a:gd name="T2" fmla="*/ 2464 w 2488"/>
              <a:gd name="T3" fmla="*/ 1496 h 2490"/>
              <a:gd name="T4" fmla="*/ 2413 w 2488"/>
              <a:gd name="T5" fmla="*/ 1672 h 2490"/>
              <a:gd name="T6" fmla="*/ 2338 w 2488"/>
              <a:gd name="T7" fmla="*/ 1838 h 2490"/>
              <a:gd name="T8" fmla="*/ 2242 w 2488"/>
              <a:gd name="T9" fmla="*/ 1990 h 2490"/>
              <a:gd name="T10" fmla="*/ 2123 w 2488"/>
              <a:gd name="T11" fmla="*/ 2125 h 2490"/>
              <a:gd name="T12" fmla="*/ 1988 w 2488"/>
              <a:gd name="T13" fmla="*/ 2242 h 2490"/>
              <a:gd name="T14" fmla="*/ 1838 w 2488"/>
              <a:gd name="T15" fmla="*/ 2339 h 2490"/>
              <a:gd name="T16" fmla="*/ 1672 w 2488"/>
              <a:gd name="T17" fmla="*/ 2415 h 2490"/>
              <a:gd name="T18" fmla="*/ 1496 w 2488"/>
              <a:gd name="T19" fmla="*/ 2463 h 2490"/>
              <a:gd name="T20" fmla="*/ 1308 w 2488"/>
              <a:gd name="T21" fmla="*/ 2488 h 2490"/>
              <a:gd name="T22" fmla="*/ 1180 w 2488"/>
              <a:gd name="T23" fmla="*/ 2488 h 2490"/>
              <a:gd name="T24" fmla="*/ 994 w 2488"/>
              <a:gd name="T25" fmla="*/ 2463 h 2490"/>
              <a:gd name="T26" fmla="*/ 815 w 2488"/>
              <a:gd name="T27" fmla="*/ 2415 h 2490"/>
              <a:gd name="T28" fmla="*/ 650 w 2488"/>
              <a:gd name="T29" fmla="*/ 2339 h 2490"/>
              <a:gd name="T30" fmla="*/ 500 w 2488"/>
              <a:gd name="T31" fmla="*/ 2242 h 2490"/>
              <a:gd name="T32" fmla="*/ 364 w 2488"/>
              <a:gd name="T33" fmla="*/ 2125 h 2490"/>
              <a:gd name="T34" fmla="*/ 246 w 2488"/>
              <a:gd name="T35" fmla="*/ 1990 h 2490"/>
              <a:gd name="T36" fmla="*/ 150 w 2488"/>
              <a:gd name="T37" fmla="*/ 1838 h 2490"/>
              <a:gd name="T38" fmla="*/ 75 w 2488"/>
              <a:gd name="T39" fmla="*/ 1672 h 2490"/>
              <a:gd name="T40" fmla="*/ 24 w 2488"/>
              <a:gd name="T41" fmla="*/ 1496 h 2490"/>
              <a:gd name="T42" fmla="*/ 1 w 2488"/>
              <a:gd name="T43" fmla="*/ 1310 h 2490"/>
              <a:gd name="T44" fmla="*/ 1 w 2488"/>
              <a:gd name="T45" fmla="*/ 1182 h 2490"/>
              <a:gd name="T46" fmla="*/ 24 w 2488"/>
              <a:gd name="T47" fmla="*/ 994 h 2490"/>
              <a:gd name="T48" fmla="*/ 75 w 2488"/>
              <a:gd name="T49" fmla="*/ 817 h 2490"/>
              <a:gd name="T50" fmla="*/ 150 w 2488"/>
              <a:gd name="T51" fmla="*/ 652 h 2490"/>
              <a:gd name="T52" fmla="*/ 246 w 2488"/>
              <a:gd name="T53" fmla="*/ 500 h 2490"/>
              <a:gd name="T54" fmla="*/ 364 w 2488"/>
              <a:gd name="T55" fmla="*/ 364 h 2490"/>
              <a:gd name="T56" fmla="*/ 500 w 2488"/>
              <a:gd name="T57" fmla="*/ 248 h 2490"/>
              <a:gd name="T58" fmla="*/ 650 w 2488"/>
              <a:gd name="T59" fmla="*/ 150 h 2490"/>
              <a:gd name="T60" fmla="*/ 815 w 2488"/>
              <a:gd name="T61" fmla="*/ 77 h 2490"/>
              <a:gd name="T62" fmla="*/ 994 w 2488"/>
              <a:gd name="T63" fmla="*/ 26 h 2490"/>
              <a:gd name="T64" fmla="*/ 1180 w 2488"/>
              <a:gd name="T65" fmla="*/ 2 h 2490"/>
              <a:gd name="T66" fmla="*/ 1308 w 2488"/>
              <a:gd name="T67" fmla="*/ 2 h 2490"/>
              <a:gd name="T68" fmla="*/ 1496 w 2488"/>
              <a:gd name="T69" fmla="*/ 26 h 2490"/>
              <a:gd name="T70" fmla="*/ 1672 w 2488"/>
              <a:gd name="T71" fmla="*/ 77 h 2490"/>
              <a:gd name="T72" fmla="*/ 1838 w 2488"/>
              <a:gd name="T73" fmla="*/ 150 h 2490"/>
              <a:gd name="T74" fmla="*/ 1988 w 2488"/>
              <a:gd name="T75" fmla="*/ 248 h 2490"/>
              <a:gd name="T76" fmla="*/ 2123 w 2488"/>
              <a:gd name="T77" fmla="*/ 364 h 2490"/>
              <a:gd name="T78" fmla="*/ 2242 w 2488"/>
              <a:gd name="T79" fmla="*/ 500 h 2490"/>
              <a:gd name="T80" fmla="*/ 2338 w 2488"/>
              <a:gd name="T81" fmla="*/ 652 h 2490"/>
              <a:gd name="T82" fmla="*/ 2413 w 2488"/>
              <a:gd name="T83" fmla="*/ 817 h 2490"/>
              <a:gd name="T84" fmla="*/ 2464 w 2488"/>
              <a:gd name="T85" fmla="*/ 994 h 2490"/>
              <a:gd name="T86" fmla="*/ 2486 w 2488"/>
              <a:gd name="T87" fmla="*/ 1182 h 2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88" h="2490">
                <a:moveTo>
                  <a:pt x="2488" y="1246"/>
                </a:moveTo>
                <a:lnTo>
                  <a:pt x="2488" y="1246"/>
                </a:lnTo>
                <a:lnTo>
                  <a:pt x="2486" y="1310"/>
                </a:lnTo>
                <a:lnTo>
                  <a:pt x="2482" y="1372"/>
                </a:lnTo>
                <a:lnTo>
                  <a:pt x="2475" y="1436"/>
                </a:lnTo>
                <a:lnTo>
                  <a:pt x="2464" y="1496"/>
                </a:lnTo>
                <a:lnTo>
                  <a:pt x="2448" y="1556"/>
                </a:lnTo>
                <a:lnTo>
                  <a:pt x="2433" y="1616"/>
                </a:lnTo>
                <a:lnTo>
                  <a:pt x="2413" y="1672"/>
                </a:lnTo>
                <a:lnTo>
                  <a:pt x="2390" y="1729"/>
                </a:lnTo>
                <a:lnTo>
                  <a:pt x="2366" y="1785"/>
                </a:lnTo>
                <a:lnTo>
                  <a:pt x="2338" y="1838"/>
                </a:lnTo>
                <a:lnTo>
                  <a:pt x="2308" y="1890"/>
                </a:lnTo>
                <a:lnTo>
                  <a:pt x="2276" y="1941"/>
                </a:lnTo>
                <a:lnTo>
                  <a:pt x="2242" y="1990"/>
                </a:lnTo>
                <a:lnTo>
                  <a:pt x="2204" y="2037"/>
                </a:lnTo>
                <a:lnTo>
                  <a:pt x="2165" y="2082"/>
                </a:lnTo>
                <a:lnTo>
                  <a:pt x="2123" y="2125"/>
                </a:lnTo>
                <a:lnTo>
                  <a:pt x="2080" y="2167"/>
                </a:lnTo>
                <a:lnTo>
                  <a:pt x="2035" y="2206"/>
                </a:lnTo>
                <a:lnTo>
                  <a:pt x="1988" y="2242"/>
                </a:lnTo>
                <a:lnTo>
                  <a:pt x="1939" y="2277"/>
                </a:lnTo>
                <a:lnTo>
                  <a:pt x="1888" y="2309"/>
                </a:lnTo>
                <a:lnTo>
                  <a:pt x="1838" y="2339"/>
                </a:lnTo>
                <a:lnTo>
                  <a:pt x="1783" y="2368"/>
                </a:lnTo>
                <a:lnTo>
                  <a:pt x="1729" y="2392"/>
                </a:lnTo>
                <a:lnTo>
                  <a:pt x="1672" y="2415"/>
                </a:lnTo>
                <a:lnTo>
                  <a:pt x="1614" y="2433"/>
                </a:lnTo>
                <a:lnTo>
                  <a:pt x="1556" y="2450"/>
                </a:lnTo>
                <a:lnTo>
                  <a:pt x="1496" y="2463"/>
                </a:lnTo>
                <a:lnTo>
                  <a:pt x="1434" y="2475"/>
                </a:lnTo>
                <a:lnTo>
                  <a:pt x="1372" y="2482"/>
                </a:lnTo>
                <a:lnTo>
                  <a:pt x="1308" y="2488"/>
                </a:lnTo>
                <a:lnTo>
                  <a:pt x="1244" y="2490"/>
                </a:lnTo>
                <a:lnTo>
                  <a:pt x="1244" y="2490"/>
                </a:lnTo>
                <a:lnTo>
                  <a:pt x="1180" y="2488"/>
                </a:lnTo>
                <a:lnTo>
                  <a:pt x="1116" y="2482"/>
                </a:lnTo>
                <a:lnTo>
                  <a:pt x="1054" y="2475"/>
                </a:lnTo>
                <a:lnTo>
                  <a:pt x="994" y="2463"/>
                </a:lnTo>
                <a:lnTo>
                  <a:pt x="934" y="2450"/>
                </a:lnTo>
                <a:lnTo>
                  <a:pt x="874" y="2433"/>
                </a:lnTo>
                <a:lnTo>
                  <a:pt x="815" y="2415"/>
                </a:lnTo>
                <a:lnTo>
                  <a:pt x="759" y="2392"/>
                </a:lnTo>
                <a:lnTo>
                  <a:pt x="704" y="2368"/>
                </a:lnTo>
                <a:lnTo>
                  <a:pt x="650" y="2339"/>
                </a:lnTo>
                <a:lnTo>
                  <a:pt x="599" y="2309"/>
                </a:lnTo>
                <a:lnTo>
                  <a:pt x="548" y="2277"/>
                </a:lnTo>
                <a:lnTo>
                  <a:pt x="500" y="2242"/>
                </a:lnTo>
                <a:lnTo>
                  <a:pt x="453" y="2206"/>
                </a:lnTo>
                <a:lnTo>
                  <a:pt x="407" y="2167"/>
                </a:lnTo>
                <a:lnTo>
                  <a:pt x="364" y="2125"/>
                </a:lnTo>
                <a:lnTo>
                  <a:pt x="323" y="2082"/>
                </a:lnTo>
                <a:lnTo>
                  <a:pt x="283" y="2037"/>
                </a:lnTo>
                <a:lnTo>
                  <a:pt x="246" y="1990"/>
                </a:lnTo>
                <a:lnTo>
                  <a:pt x="212" y="1941"/>
                </a:lnTo>
                <a:lnTo>
                  <a:pt x="180" y="1890"/>
                </a:lnTo>
                <a:lnTo>
                  <a:pt x="150" y="1838"/>
                </a:lnTo>
                <a:lnTo>
                  <a:pt x="122" y="1785"/>
                </a:lnTo>
                <a:lnTo>
                  <a:pt x="97" y="1729"/>
                </a:lnTo>
                <a:lnTo>
                  <a:pt x="75" y="1672"/>
                </a:lnTo>
                <a:lnTo>
                  <a:pt x="56" y="1616"/>
                </a:lnTo>
                <a:lnTo>
                  <a:pt x="39" y="1556"/>
                </a:lnTo>
                <a:lnTo>
                  <a:pt x="24" y="1496"/>
                </a:lnTo>
                <a:lnTo>
                  <a:pt x="13" y="1436"/>
                </a:lnTo>
                <a:lnTo>
                  <a:pt x="5" y="1372"/>
                </a:lnTo>
                <a:lnTo>
                  <a:pt x="1" y="1310"/>
                </a:lnTo>
                <a:lnTo>
                  <a:pt x="0" y="1246"/>
                </a:lnTo>
                <a:lnTo>
                  <a:pt x="0" y="1246"/>
                </a:lnTo>
                <a:lnTo>
                  <a:pt x="1" y="1182"/>
                </a:lnTo>
                <a:lnTo>
                  <a:pt x="5" y="1118"/>
                </a:lnTo>
                <a:lnTo>
                  <a:pt x="13" y="1056"/>
                </a:lnTo>
                <a:lnTo>
                  <a:pt x="24" y="994"/>
                </a:lnTo>
                <a:lnTo>
                  <a:pt x="39" y="934"/>
                </a:lnTo>
                <a:lnTo>
                  <a:pt x="56" y="876"/>
                </a:lnTo>
                <a:lnTo>
                  <a:pt x="75" y="817"/>
                </a:lnTo>
                <a:lnTo>
                  <a:pt x="97" y="761"/>
                </a:lnTo>
                <a:lnTo>
                  <a:pt x="122" y="706"/>
                </a:lnTo>
                <a:lnTo>
                  <a:pt x="150" y="652"/>
                </a:lnTo>
                <a:lnTo>
                  <a:pt x="180" y="599"/>
                </a:lnTo>
                <a:lnTo>
                  <a:pt x="212" y="549"/>
                </a:lnTo>
                <a:lnTo>
                  <a:pt x="246" y="500"/>
                </a:lnTo>
                <a:lnTo>
                  <a:pt x="283" y="453"/>
                </a:lnTo>
                <a:lnTo>
                  <a:pt x="323" y="408"/>
                </a:lnTo>
                <a:lnTo>
                  <a:pt x="364" y="364"/>
                </a:lnTo>
                <a:lnTo>
                  <a:pt x="407" y="323"/>
                </a:lnTo>
                <a:lnTo>
                  <a:pt x="453" y="286"/>
                </a:lnTo>
                <a:lnTo>
                  <a:pt x="500" y="248"/>
                </a:lnTo>
                <a:lnTo>
                  <a:pt x="548" y="214"/>
                </a:lnTo>
                <a:lnTo>
                  <a:pt x="599" y="180"/>
                </a:lnTo>
                <a:lnTo>
                  <a:pt x="650" y="150"/>
                </a:lnTo>
                <a:lnTo>
                  <a:pt x="704" y="124"/>
                </a:lnTo>
                <a:lnTo>
                  <a:pt x="759" y="98"/>
                </a:lnTo>
                <a:lnTo>
                  <a:pt x="815" y="77"/>
                </a:lnTo>
                <a:lnTo>
                  <a:pt x="874" y="56"/>
                </a:lnTo>
                <a:lnTo>
                  <a:pt x="934" y="39"/>
                </a:lnTo>
                <a:lnTo>
                  <a:pt x="994" y="26"/>
                </a:lnTo>
                <a:lnTo>
                  <a:pt x="1054" y="15"/>
                </a:lnTo>
                <a:lnTo>
                  <a:pt x="1116" y="7"/>
                </a:lnTo>
                <a:lnTo>
                  <a:pt x="1180" y="2"/>
                </a:lnTo>
                <a:lnTo>
                  <a:pt x="1244" y="0"/>
                </a:lnTo>
                <a:lnTo>
                  <a:pt x="1244" y="0"/>
                </a:lnTo>
                <a:lnTo>
                  <a:pt x="1308" y="2"/>
                </a:lnTo>
                <a:lnTo>
                  <a:pt x="1372" y="7"/>
                </a:lnTo>
                <a:lnTo>
                  <a:pt x="1434" y="15"/>
                </a:lnTo>
                <a:lnTo>
                  <a:pt x="1496" y="26"/>
                </a:lnTo>
                <a:lnTo>
                  <a:pt x="1556" y="39"/>
                </a:lnTo>
                <a:lnTo>
                  <a:pt x="1614" y="56"/>
                </a:lnTo>
                <a:lnTo>
                  <a:pt x="1672" y="77"/>
                </a:lnTo>
                <a:lnTo>
                  <a:pt x="1729" y="98"/>
                </a:lnTo>
                <a:lnTo>
                  <a:pt x="1783" y="124"/>
                </a:lnTo>
                <a:lnTo>
                  <a:pt x="1838" y="150"/>
                </a:lnTo>
                <a:lnTo>
                  <a:pt x="1888" y="180"/>
                </a:lnTo>
                <a:lnTo>
                  <a:pt x="1939" y="214"/>
                </a:lnTo>
                <a:lnTo>
                  <a:pt x="1988" y="248"/>
                </a:lnTo>
                <a:lnTo>
                  <a:pt x="2035" y="286"/>
                </a:lnTo>
                <a:lnTo>
                  <a:pt x="2080" y="323"/>
                </a:lnTo>
                <a:lnTo>
                  <a:pt x="2123" y="364"/>
                </a:lnTo>
                <a:lnTo>
                  <a:pt x="2165" y="408"/>
                </a:lnTo>
                <a:lnTo>
                  <a:pt x="2204" y="453"/>
                </a:lnTo>
                <a:lnTo>
                  <a:pt x="2242" y="500"/>
                </a:lnTo>
                <a:lnTo>
                  <a:pt x="2276" y="549"/>
                </a:lnTo>
                <a:lnTo>
                  <a:pt x="2308" y="599"/>
                </a:lnTo>
                <a:lnTo>
                  <a:pt x="2338" y="652"/>
                </a:lnTo>
                <a:lnTo>
                  <a:pt x="2366" y="706"/>
                </a:lnTo>
                <a:lnTo>
                  <a:pt x="2390" y="761"/>
                </a:lnTo>
                <a:lnTo>
                  <a:pt x="2413" y="817"/>
                </a:lnTo>
                <a:lnTo>
                  <a:pt x="2433" y="876"/>
                </a:lnTo>
                <a:lnTo>
                  <a:pt x="2448" y="934"/>
                </a:lnTo>
                <a:lnTo>
                  <a:pt x="2464" y="994"/>
                </a:lnTo>
                <a:lnTo>
                  <a:pt x="2475" y="1056"/>
                </a:lnTo>
                <a:lnTo>
                  <a:pt x="2482" y="1118"/>
                </a:lnTo>
                <a:lnTo>
                  <a:pt x="2486" y="1182"/>
                </a:lnTo>
                <a:lnTo>
                  <a:pt x="2488" y="1246"/>
                </a:lnTo>
                <a:lnTo>
                  <a:pt x="2488" y="124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50800" dir="120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 userDrawn="1">
            <p:ph type="sldNum" sz="quarter" idx="12"/>
          </p:nvPr>
        </p:nvSpPr>
        <p:spPr>
          <a:xfrm>
            <a:off x="34915" y="6356350"/>
            <a:ext cx="2133600" cy="365125"/>
          </a:xfrm>
        </p:spPr>
        <p:txBody>
          <a:bodyPr/>
          <a:lstStyle/>
          <a:p>
            <a:fld id="{AE199FAC-4B86-4121-B622-50028D35B744}" type="slidenum">
              <a:rPr lang="fr-FR" smtClean="0"/>
            </a:fld>
            <a:endParaRPr lang="fr-FR"/>
          </a:p>
        </p:txBody>
      </p:sp>
      <p:sp>
        <p:nvSpPr>
          <p:cNvPr id="24" name="Freeform 26"/>
          <p:cNvSpPr/>
          <p:nvPr/>
        </p:nvSpPr>
        <p:spPr bwMode="auto">
          <a:xfrm>
            <a:off x="6226144" y="1901315"/>
            <a:ext cx="1708678" cy="1708678"/>
          </a:xfrm>
          <a:custGeom>
            <a:avLst/>
            <a:gdLst>
              <a:gd name="T0" fmla="*/ 1034 w 1034"/>
              <a:gd name="T1" fmla="*/ 544 h 1035"/>
              <a:gd name="T2" fmla="*/ 1024 w 1034"/>
              <a:gd name="T3" fmla="*/ 621 h 1035"/>
              <a:gd name="T4" fmla="*/ 1004 w 1034"/>
              <a:gd name="T5" fmla="*/ 695 h 1035"/>
              <a:gd name="T6" fmla="*/ 972 w 1034"/>
              <a:gd name="T7" fmla="*/ 764 h 1035"/>
              <a:gd name="T8" fmla="*/ 932 w 1034"/>
              <a:gd name="T9" fmla="*/ 826 h 1035"/>
              <a:gd name="T10" fmla="*/ 883 w 1034"/>
              <a:gd name="T11" fmla="*/ 883 h 1035"/>
              <a:gd name="T12" fmla="*/ 827 w 1034"/>
              <a:gd name="T13" fmla="*/ 932 h 1035"/>
              <a:gd name="T14" fmla="*/ 763 w 1034"/>
              <a:gd name="T15" fmla="*/ 973 h 1035"/>
              <a:gd name="T16" fmla="*/ 695 w 1034"/>
              <a:gd name="T17" fmla="*/ 1003 h 1035"/>
              <a:gd name="T18" fmla="*/ 622 w 1034"/>
              <a:gd name="T19" fmla="*/ 1024 h 1035"/>
              <a:gd name="T20" fmla="*/ 543 w 1034"/>
              <a:gd name="T21" fmla="*/ 1033 h 1035"/>
              <a:gd name="T22" fmla="*/ 491 w 1034"/>
              <a:gd name="T23" fmla="*/ 1033 h 1035"/>
              <a:gd name="T24" fmla="*/ 414 w 1034"/>
              <a:gd name="T25" fmla="*/ 1024 h 1035"/>
              <a:gd name="T26" fmla="*/ 338 w 1034"/>
              <a:gd name="T27" fmla="*/ 1003 h 1035"/>
              <a:gd name="T28" fmla="*/ 271 w 1034"/>
              <a:gd name="T29" fmla="*/ 973 h 1035"/>
              <a:gd name="T30" fmla="*/ 207 w 1034"/>
              <a:gd name="T31" fmla="*/ 932 h 1035"/>
              <a:gd name="T32" fmla="*/ 150 w 1034"/>
              <a:gd name="T33" fmla="*/ 883 h 1035"/>
              <a:gd name="T34" fmla="*/ 102 w 1034"/>
              <a:gd name="T35" fmla="*/ 826 h 1035"/>
              <a:gd name="T36" fmla="*/ 62 w 1034"/>
              <a:gd name="T37" fmla="*/ 764 h 1035"/>
              <a:gd name="T38" fmla="*/ 30 w 1034"/>
              <a:gd name="T39" fmla="*/ 695 h 1035"/>
              <a:gd name="T40" fmla="*/ 9 w 1034"/>
              <a:gd name="T41" fmla="*/ 621 h 1035"/>
              <a:gd name="T42" fmla="*/ 0 w 1034"/>
              <a:gd name="T43" fmla="*/ 544 h 1035"/>
              <a:gd name="T44" fmla="*/ 0 w 1034"/>
              <a:gd name="T45" fmla="*/ 490 h 1035"/>
              <a:gd name="T46" fmla="*/ 9 w 1034"/>
              <a:gd name="T47" fmla="*/ 413 h 1035"/>
              <a:gd name="T48" fmla="*/ 30 w 1034"/>
              <a:gd name="T49" fmla="*/ 340 h 1035"/>
              <a:gd name="T50" fmla="*/ 62 w 1034"/>
              <a:gd name="T51" fmla="*/ 270 h 1035"/>
              <a:gd name="T52" fmla="*/ 102 w 1034"/>
              <a:gd name="T53" fmla="*/ 208 h 1035"/>
              <a:gd name="T54" fmla="*/ 150 w 1034"/>
              <a:gd name="T55" fmla="*/ 152 h 1035"/>
              <a:gd name="T56" fmla="*/ 207 w 1034"/>
              <a:gd name="T57" fmla="*/ 103 h 1035"/>
              <a:gd name="T58" fmla="*/ 271 w 1034"/>
              <a:gd name="T59" fmla="*/ 63 h 1035"/>
              <a:gd name="T60" fmla="*/ 338 w 1034"/>
              <a:gd name="T61" fmla="*/ 31 h 1035"/>
              <a:gd name="T62" fmla="*/ 414 w 1034"/>
              <a:gd name="T63" fmla="*/ 11 h 1035"/>
              <a:gd name="T64" fmla="*/ 491 w 1034"/>
              <a:gd name="T65" fmla="*/ 1 h 1035"/>
              <a:gd name="T66" fmla="*/ 543 w 1034"/>
              <a:gd name="T67" fmla="*/ 1 h 1035"/>
              <a:gd name="T68" fmla="*/ 622 w 1034"/>
              <a:gd name="T69" fmla="*/ 11 h 1035"/>
              <a:gd name="T70" fmla="*/ 695 w 1034"/>
              <a:gd name="T71" fmla="*/ 31 h 1035"/>
              <a:gd name="T72" fmla="*/ 763 w 1034"/>
              <a:gd name="T73" fmla="*/ 63 h 1035"/>
              <a:gd name="T74" fmla="*/ 827 w 1034"/>
              <a:gd name="T75" fmla="*/ 103 h 1035"/>
              <a:gd name="T76" fmla="*/ 883 w 1034"/>
              <a:gd name="T77" fmla="*/ 152 h 1035"/>
              <a:gd name="T78" fmla="*/ 932 w 1034"/>
              <a:gd name="T79" fmla="*/ 208 h 1035"/>
              <a:gd name="T80" fmla="*/ 972 w 1034"/>
              <a:gd name="T81" fmla="*/ 270 h 1035"/>
              <a:gd name="T82" fmla="*/ 1004 w 1034"/>
              <a:gd name="T83" fmla="*/ 340 h 1035"/>
              <a:gd name="T84" fmla="*/ 1024 w 1034"/>
              <a:gd name="T85" fmla="*/ 413 h 1035"/>
              <a:gd name="T86" fmla="*/ 1034 w 1034"/>
              <a:gd name="T87" fmla="*/ 490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34" h="1035">
                <a:moveTo>
                  <a:pt x="1034" y="518"/>
                </a:moveTo>
                <a:lnTo>
                  <a:pt x="1034" y="518"/>
                </a:lnTo>
                <a:lnTo>
                  <a:pt x="1034" y="544"/>
                </a:lnTo>
                <a:lnTo>
                  <a:pt x="1032" y="571"/>
                </a:lnTo>
                <a:lnTo>
                  <a:pt x="1028" y="597"/>
                </a:lnTo>
                <a:lnTo>
                  <a:pt x="1024" y="621"/>
                </a:lnTo>
                <a:lnTo>
                  <a:pt x="1019" y="646"/>
                </a:lnTo>
                <a:lnTo>
                  <a:pt x="1011" y="670"/>
                </a:lnTo>
                <a:lnTo>
                  <a:pt x="1004" y="695"/>
                </a:lnTo>
                <a:lnTo>
                  <a:pt x="994" y="719"/>
                </a:lnTo>
                <a:lnTo>
                  <a:pt x="983" y="742"/>
                </a:lnTo>
                <a:lnTo>
                  <a:pt x="972" y="764"/>
                </a:lnTo>
                <a:lnTo>
                  <a:pt x="959" y="785"/>
                </a:lnTo>
                <a:lnTo>
                  <a:pt x="945" y="806"/>
                </a:lnTo>
                <a:lnTo>
                  <a:pt x="932" y="826"/>
                </a:lnTo>
                <a:lnTo>
                  <a:pt x="915" y="847"/>
                </a:lnTo>
                <a:lnTo>
                  <a:pt x="900" y="866"/>
                </a:lnTo>
                <a:lnTo>
                  <a:pt x="883" y="883"/>
                </a:lnTo>
                <a:lnTo>
                  <a:pt x="865" y="900"/>
                </a:lnTo>
                <a:lnTo>
                  <a:pt x="846" y="916"/>
                </a:lnTo>
                <a:lnTo>
                  <a:pt x="827" y="932"/>
                </a:lnTo>
                <a:lnTo>
                  <a:pt x="806" y="947"/>
                </a:lnTo>
                <a:lnTo>
                  <a:pt x="786" y="960"/>
                </a:lnTo>
                <a:lnTo>
                  <a:pt x="763" y="973"/>
                </a:lnTo>
                <a:lnTo>
                  <a:pt x="741" y="984"/>
                </a:lnTo>
                <a:lnTo>
                  <a:pt x="718" y="994"/>
                </a:lnTo>
                <a:lnTo>
                  <a:pt x="695" y="1003"/>
                </a:lnTo>
                <a:lnTo>
                  <a:pt x="671" y="1010"/>
                </a:lnTo>
                <a:lnTo>
                  <a:pt x="647" y="1018"/>
                </a:lnTo>
                <a:lnTo>
                  <a:pt x="622" y="1024"/>
                </a:lnTo>
                <a:lnTo>
                  <a:pt x="596" y="1029"/>
                </a:lnTo>
                <a:lnTo>
                  <a:pt x="569" y="1031"/>
                </a:lnTo>
                <a:lnTo>
                  <a:pt x="543" y="1033"/>
                </a:lnTo>
                <a:lnTo>
                  <a:pt x="517" y="1035"/>
                </a:lnTo>
                <a:lnTo>
                  <a:pt x="517" y="1035"/>
                </a:lnTo>
                <a:lnTo>
                  <a:pt x="491" y="1033"/>
                </a:lnTo>
                <a:lnTo>
                  <a:pt x="464" y="1031"/>
                </a:lnTo>
                <a:lnTo>
                  <a:pt x="438" y="1029"/>
                </a:lnTo>
                <a:lnTo>
                  <a:pt x="414" y="1024"/>
                </a:lnTo>
                <a:lnTo>
                  <a:pt x="387" y="1018"/>
                </a:lnTo>
                <a:lnTo>
                  <a:pt x="363" y="1010"/>
                </a:lnTo>
                <a:lnTo>
                  <a:pt x="338" y="1003"/>
                </a:lnTo>
                <a:lnTo>
                  <a:pt x="316" y="994"/>
                </a:lnTo>
                <a:lnTo>
                  <a:pt x="293" y="984"/>
                </a:lnTo>
                <a:lnTo>
                  <a:pt x="271" y="973"/>
                </a:lnTo>
                <a:lnTo>
                  <a:pt x="248" y="960"/>
                </a:lnTo>
                <a:lnTo>
                  <a:pt x="227" y="947"/>
                </a:lnTo>
                <a:lnTo>
                  <a:pt x="207" y="932"/>
                </a:lnTo>
                <a:lnTo>
                  <a:pt x="188" y="916"/>
                </a:lnTo>
                <a:lnTo>
                  <a:pt x="169" y="900"/>
                </a:lnTo>
                <a:lnTo>
                  <a:pt x="150" y="883"/>
                </a:lnTo>
                <a:lnTo>
                  <a:pt x="133" y="866"/>
                </a:lnTo>
                <a:lnTo>
                  <a:pt x="118" y="847"/>
                </a:lnTo>
                <a:lnTo>
                  <a:pt x="102" y="826"/>
                </a:lnTo>
                <a:lnTo>
                  <a:pt x="88" y="806"/>
                </a:lnTo>
                <a:lnTo>
                  <a:pt x="75" y="785"/>
                </a:lnTo>
                <a:lnTo>
                  <a:pt x="62" y="764"/>
                </a:lnTo>
                <a:lnTo>
                  <a:pt x="51" y="742"/>
                </a:lnTo>
                <a:lnTo>
                  <a:pt x="39" y="719"/>
                </a:lnTo>
                <a:lnTo>
                  <a:pt x="30" y="695"/>
                </a:lnTo>
                <a:lnTo>
                  <a:pt x="23" y="670"/>
                </a:lnTo>
                <a:lnTo>
                  <a:pt x="15" y="646"/>
                </a:lnTo>
                <a:lnTo>
                  <a:pt x="9" y="621"/>
                </a:lnTo>
                <a:lnTo>
                  <a:pt x="6" y="597"/>
                </a:lnTo>
                <a:lnTo>
                  <a:pt x="2" y="571"/>
                </a:lnTo>
                <a:lnTo>
                  <a:pt x="0" y="544"/>
                </a:lnTo>
                <a:lnTo>
                  <a:pt x="0" y="518"/>
                </a:lnTo>
                <a:lnTo>
                  <a:pt x="0" y="518"/>
                </a:lnTo>
                <a:lnTo>
                  <a:pt x="0" y="490"/>
                </a:lnTo>
                <a:lnTo>
                  <a:pt x="2" y="464"/>
                </a:lnTo>
                <a:lnTo>
                  <a:pt x="6" y="439"/>
                </a:lnTo>
                <a:lnTo>
                  <a:pt x="9" y="413"/>
                </a:lnTo>
                <a:lnTo>
                  <a:pt x="15" y="388"/>
                </a:lnTo>
                <a:lnTo>
                  <a:pt x="23" y="364"/>
                </a:lnTo>
                <a:lnTo>
                  <a:pt x="30" y="340"/>
                </a:lnTo>
                <a:lnTo>
                  <a:pt x="39" y="315"/>
                </a:lnTo>
                <a:lnTo>
                  <a:pt x="51" y="293"/>
                </a:lnTo>
                <a:lnTo>
                  <a:pt x="62" y="270"/>
                </a:lnTo>
                <a:lnTo>
                  <a:pt x="75" y="249"/>
                </a:lnTo>
                <a:lnTo>
                  <a:pt x="88" y="229"/>
                </a:lnTo>
                <a:lnTo>
                  <a:pt x="102" y="208"/>
                </a:lnTo>
                <a:lnTo>
                  <a:pt x="118" y="187"/>
                </a:lnTo>
                <a:lnTo>
                  <a:pt x="133" y="171"/>
                </a:lnTo>
                <a:lnTo>
                  <a:pt x="150" y="152"/>
                </a:lnTo>
                <a:lnTo>
                  <a:pt x="169" y="135"/>
                </a:lnTo>
                <a:lnTo>
                  <a:pt x="188" y="118"/>
                </a:lnTo>
                <a:lnTo>
                  <a:pt x="207" y="103"/>
                </a:lnTo>
                <a:lnTo>
                  <a:pt x="227" y="88"/>
                </a:lnTo>
                <a:lnTo>
                  <a:pt x="248" y="75"/>
                </a:lnTo>
                <a:lnTo>
                  <a:pt x="271" y="63"/>
                </a:lnTo>
                <a:lnTo>
                  <a:pt x="293" y="50"/>
                </a:lnTo>
                <a:lnTo>
                  <a:pt x="316" y="41"/>
                </a:lnTo>
                <a:lnTo>
                  <a:pt x="338" y="31"/>
                </a:lnTo>
                <a:lnTo>
                  <a:pt x="363" y="24"/>
                </a:lnTo>
                <a:lnTo>
                  <a:pt x="387" y="16"/>
                </a:lnTo>
                <a:lnTo>
                  <a:pt x="414" y="11"/>
                </a:lnTo>
                <a:lnTo>
                  <a:pt x="438" y="5"/>
                </a:lnTo>
                <a:lnTo>
                  <a:pt x="464" y="3"/>
                </a:lnTo>
                <a:lnTo>
                  <a:pt x="491" y="1"/>
                </a:lnTo>
                <a:lnTo>
                  <a:pt x="517" y="0"/>
                </a:lnTo>
                <a:lnTo>
                  <a:pt x="517" y="0"/>
                </a:lnTo>
                <a:lnTo>
                  <a:pt x="543" y="1"/>
                </a:lnTo>
                <a:lnTo>
                  <a:pt x="569" y="3"/>
                </a:lnTo>
                <a:lnTo>
                  <a:pt x="596" y="5"/>
                </a:lnTo>
                <a:lnTo>
                  <a:pt x="622" y="11"/>
                </a:lnTo>
                <a:lnTo>
                  <a:pt x="647" y="16"/>
                </a:lnTo>
                <a:lnTo>
                  <a:pt x="671" y="24"/>
                </a:lnTo>
                <a:lnTo>
                  <a:pt x="695" y="31"/>
                </a:lnTo>
                <a:lnTo>
                  <a:pt x="718" y="41"/>
                </a:lnTo>
                <a:lnTo>
                  <a:pt x="741" y="50"/>
                </a:lnTo>
                <a:lnTo>
                  <a:pt x="763" y="63"/>
                </a:lnTo>
                <a:lnTo>
                  <a:pt x="786" y="75"/>
                </a:lnTo>
                <a:lnTo>
                  <a:pt x="806" y="88"/>
                </a:lnTo>
                <a:lnTo>
                  <a:pt x="827" y="103"/>
                </a:lnTo>
                <a:lnTo>
                  <a:pt x="846" y="118"/>
                </a:lnTo>
                <a:lnTo>
                  <a:pt x="865" y="135"/>
                </a:lnTo>
                <a:lnTo>
                  <a:pt x="883" y="152"/>
                </a:lnTo>
                <a:lnTo>
                  <a:pt x="900" y="171"/>
                </a:lnTo>
                <a:lnTo>
                  <a:pt x="915" y="187"/>
                </a:lnTo>
                <a:lnTo>
                  <a:pt x="932" y="208"/>
                </a:lnTo>
                <a:lnTo>
                  <a:pt x="945" y="229"/>
                </a:lnTo>
                <a:lnTo>
                  <a:pt x="959" y="249"/>
                </a:lnTo>
                <a:lnTo>
                  <a:pt x="972" y="270"/>
                </a:lnTo>
                <a:lnTo>
                  <a:pt x="983" y="293"/>
                </a:lnTo>
                <a:lnTo>
                  <a:pt x="994" y="315"/>
                </a:lnTo>
                <a:lnTo>
                  <a:pt x="1004" y="340"/>
                </a:lnTo>
                <a:lnTo>
                  <a:pt x="1011" y="364"/>
                </a:lnTo>
                <a:lnTo>
                  <a:pt x="1019" y="388"/>
                </a:lnTo>
                <a:lnTo>
                  <a:pt x="1024" y="413"/>
                </a:lnTo>
                <a:lnTo>
                  <a:pt x="1028" y="439"/>
                </a:lnTo>
                <a:lnTo>
                  <a:pt x="1032" y="464"/>
                </a:lnTo>
                <a:lnTo>
                  <a:pt x="1034" y="490"/>
                </a:lnTo>
                <a:lnTo>
                  <a:pt x="1034" y="518"/>
                </a:lnTo>
                <a:lnTo>
                  <a:pt x="1034" y="5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9" name="Espace réservé du text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27971" y="474729"/>
            <a:ext cx="4133215" cy="4128074"/>
          </a:xfrm>
          <a:prstGeom prst="ellipse">
            <a:avLst/>
          </a:prstGeom>
        </p:spPr>
        <p:txBody>
          <a:bodyPr vert="horz" lIns="36000" tIns="36000" rIns="36000" bIns="36000" rtlCol="0">
            <a:noAutofit/>
          </a:bodyPr>
          <a:lstStyle>
            <a:lvl1pPr>
              <a:defRPr lang="fr-FR" sz="14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  <p:sp>
        <p:nvSpPr>
          <p:cNvPr id="28" name="Espace réservé du texte 37"/>
          <p:cNvSpPr>
            <a:spLocks noGrp="1"/>
          </p:cNvSpPr>
          <p:nvPr>
            <p:ph type="body" sz="quarter" idx="16" hasCustomPrompt="1"/>
          </p:nvPr>
        </p:nvSpPr>
        <p:spPr>
          <a:xfrm>
            <a:off x="6226144" y="1901315"/>
            <a:ext cx="1710807" cy="1708678"/>
          </a:xfrm>
          <a:prstGeom prst="ellipse">
            <a:avLst/>
          </a:prstGeom>
        </p:spPr>
        <p:txBody>
          <a:bodyPr vert="horz" lIns="36000" tIns="36000" rIns="36000" bIns="36000" rtlCol="0">
            <a:noAutofit/>
          </a:bodyPr>
          <a:lstStyle>
            <a:lvl1pPr>
              <a:defRPr lang="fr-FR" sz="12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  <p:sp>
        <p:nvSpPr>
          <p:cNvPr id="4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908287" y="6356350"/>
            <a:ext cx="2895600" cy="365125"/>
          </a:xfrm>
        </p:spPr>
        <p:txBody>
          <a:bodyPr/>
          <a:lstStyle>
            <a:lvl1pPr algn="r">
              <a:defRPr b="1" cap="all" baseline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Your footer here</a:t>
            </a:r>
            <a:endParaRPr lang="en-US" dirty="0" smtClean="0"/>
          </a:p>
        </p:txBody>
      </p:sp>
      <p:sp>
        <p:nvSpPr>
          <p:cNvPr id="43" name="Rectangle 28"/>
          <p:cNvSpPr>
            <a:spLocks noChangeArrowheads="1"/>
          </p:cNvSpPr>
          <p:nvPr userDrawn="1"/>
        </p:nvSpPr>
        <p:spPr bwMode="auto">
          <a:xfrm>
            <a:off x="7919921" y="6381900"/>
            <a:ext cx="12688" cy="314024"/>
          </a:xfrm>
          <a:prstGeom prst="rect">
            <a:avLst/>
          </a:prstGeom>
          <a:solidFill>
            <a:srgbClr val="D92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4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077200" y="6356350"/>
            <a:ext cx="1066799" cy="365125"/>
          </a:xfrm>
        </p:spPr>
        <p:txBody>
          <a:bodyPr vert="horz" lIns="91440" tIns="45720" rIns="91440" bIns="45720" rtlCol="0" anchor="ctr"/>
          <a:lstStyle>
            <a:lvl1pPr>
              <a:defRPr lang="en-US" b="1" smtClean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12/10/2012</a:t>
            </a:r>
            <a:endParaRPr lang="en-US" dirty="0"/>
          </a:p>
        </p:txBody>
      </p:sp>
      <p:sp>
        <p:nvSpPr>
          <p:cNvPr id="46" name="Ellipse 45"/>
          <p:cNvSpPr/>
          <p:nvPr userDrawn="1"/>
        </p:nvSpPr>
        <p:spPr>
          <a:xfrm>
            <a:off x="5704166" y="398173"/>
            <a:ext cx="789474" cy="789474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 userDrawn="1"/>
        </p:nvSpPr>
        <p:spPr>
          <a:xfrm>
            <a:off x="7277129" y="4532082"/>
            <a:ext cx="1140220" cy="114022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 userDrawn="1"/>
        </p:nvSpPr>
        <p:spPr>
          <a:xfrm>
            <a:off x="948084" y="233686"/>
            <a:ext cx="280705" cy="280705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reeform 25"/>
          <p:cNvSpPr/>
          <p:nvPr userDrawn="1"/>
        </p:nvSpPr>
        <p:spPr bwMode="auto">
          <a:xfrm>
            <a:off x="4034940" y="3213393"/>
            <a:ext cx="2634074" cy="2637378"/>
          </a:xfrm>
          <a:custGeom>
            <a:avLst/>
            <a:gdLst>
              <a:gd name="T0" fmla="*/ 1594 w 1596"/>
              <a:gd name="T1" fmla="*/ 838 h 1596"/>
              <a:gd name="T2" fmla="*/ 1579 w 1596"/>
              <a:gd name="T3" fmla="*/ 959 h 1596"/>
              <a:gd name="T4" fmla="*/ 1547 w 1596"/>
              <a:gd name="T5" fmla="*/ 1071 h 1596"/>
              <a:gd name="T6" fmla="*/ 1498 w 1596"/>
              <a:gd name="T7" fmla="*/ 1179 h 1596"/>
              <a:gd name="T8" fmla="*/ 1436 w 1596"/>
              <a:gd name="T9" fmla="*/ 1274 h 1596"/>
              <a:gd name="T10" fmla="*/ 1361 w 1596"/>
              <a:gd name="T11" fmla="*/ 1363 h 1596"/>
              <a:gd name="T12" fmla="*/ 1274 w 1596"/>
              <a:gd name="T13" fmla="*/ 1438 h 1596"/>
              <a:gd name="T14" fmla="*/ 1179 w 1596"/>
              <a:gd name="T15" fmla="*/ 1500 h 1596"/>
              <a:gd name="T16" fmla="*/ 1071 w 1596"/>
              <a:gd name="T17" fmla="*/ 1547 h 1596"/>
              <a:gd name="T18" fmla="*/ 959 w 1596"/>
              <a:gd name="T19" fmla="*/ 1579 h 1596"/>
              <a:gd name="T20" fmla="*/ 838 w 1596"/>
              <a:gd name="T21" fmla="*/ 1594 h 1596"/>
              <a:gd name="T22" fmla="*/ 758 w 1596"/>
              <a:gd name="T23" fmla="*/ 1594 h 1596"/>
              <a:gd name="T24" fmla="*/ 637 w 1596"/>
              <a:gd name="T25" fmla="*/ 1579 h 1596"/>
              <a:gd name="T26" fmla="*/ 523 w 1596"/>
              <a:gd name="T27" fmla="*/ 1547 h 1596"/>
              <a:gd name="T28" fmla="*/ 417 w 1596"/>
              <a:gd name="T29" fmla="*/ 1500 h 1596"/>
              <a:gd name="T30" fmla="*/ 322 w 1596"/>
              <a:gd name="T31" fmla="*/ 1438 h 1596"/>
              <a:gd name="T32" fmla="*/ 233 w 1596"/>
              <a:gd name="T33" fmla="*/ 1363 h 1596"/>
              <a:gd name="T34" fmla="*/ 158 w 1596"/>
              <a:gd name="T35" fmla="*/ 1274 h 1596"/>
              <a:gd name="T36" fmla="*/ 96 w 1596"/>
              <a:gd name="T37" fmla="*/ 1179 h 1596"/>
              <a:gd name="T38" fmla="*/ 49 w 1596"/>
              <a:gd name="T39" fmla="*/ 1071 h 1596"/>
              <a:gd name="T40" fmla="*/ 17 w 1596"/>
              <a:gd name="T41" fmla="*/ 959 h 1596"/>
              <a:gd name="T42" fmla="*/ 2 w 1596"/>
              <a:gd name="T43" fmla="*/ 838 h 1596"/>
              <a:gd name="T44" fmla="*/ 2 w 1596"/>
              <a:gd name="T45" fmla="*/ 758 h 1596"/>
              <a:gd name="T46" fmla="*/ 17 w 1596"/>
              <a:gd name="T47" fmla="*/ 637 h 1596"/>
              <a:gd name="T48" fmla="*/ 49 w 1596"/>
              <a:gd name="T49" fmla="*/ 525 h 1596"/>
              <a:gd name="T50" fmla="*/ 96 w 1596"/>
              <a:gd name="T51" fmla="*/ 418 h 1596"/>
              <a:gd name="T52" fmla="*/ 158 w 1596"/>
              <a:gd name="T53" fmla="*/ 322 h 1596"/>
              <a:gd name="T54" fmla="*/ 233 w 1596"/>
              <a:gd name="T55" fmla="*/ 235 h 1596"/>
              <a:gd name="T56" fmla="*/ 322 w 1596"/>
              <a:gd name="T57" fmla="*/ 160 h 1596"/>
              <a:gd name="T58" fmla="*/ 417 w 1596"/>
              <a:gd name="T59" fmla="*/ 98 h 1596"/>
              <a:gd name="T60" fmla="*/ 523 w 1596"/>
              <a:gd name="T61" fmla="*/ 49 h 1596"/>
              <a:gd name="T62" fmla="*/ 637 w 1596"/>
              <a:gd name="T63" fmla="*/ 17 h 1596"/>
              <a:gd name="T64" fmla="*/ 758 w 1596"/>
              <a:gd name="T65" fmla="*/ 2 h 1596"/>
              <a:gd name="T66" fmla="*/ 838 w 1596"/>
              <a:gd name="T67" fmla="*/ 2 h 1596"/>
              <a:gd name="T68" fmla="*/ 959 w 1596"/>
              <a:gd name="T69" fmla="*/ 17 h 1596"/>
              <a:gd name="T70" fmla="*/ 1071 w 1596"/>
              <a:gd name="T71" fmla="*/ 49 h 1596"/>
              <a:gd name="T72" fmla="*/ 1179 w 1596"/>
              <a:gd name="T73" fmla="*/ 98 h 1596"/>
              <a:gd name="T74" fmla="*/ 1274 w 1596"/>
              <a:gd name="T75" fmla="*/ 160 h 1596"/>
              <a:gd name="T76" fmla="*/ 1361 w 1596"/>
              <a:gd name="T77" fmla="*/ 235 h 1596"/>
              <a:gd name="T78" fmla="*/ 1436 w 1596"/>
              <a:gd name="T79" fmla="*/ 322 h 1596"/>
              <a:gd name="T80" fmla="*/ 1498 w 1596"/>
              <a:gd name="T81" fmla="*/ 418 h 1596"/>
              <a:gd name="T82" fmla="*/ 1547 w 1596"/>
              <a:gd name="T83" fmla="*/ 525 h 1596"/>
              <a:gd name="T84" fmla="*/ 1579 w 1596"/>
              <a:gd name="T85" fmla="*/ 637 h 1596"/>
              <a:gd name="T86" fmla="*/ 1594 w 1596"/>
              <a:gd name="T87" fmla="*/ 758 h 1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96" h="1596">
                <a:moveTo>
                  <a:pt x="1596" y="799"/>
                </a:moveTo>
                <a:lnTo>
                  <a:pt x="1596" y="799"/>
                </a:lnTo>
                <a:lnTo>
                  <a:pt x="1594" y="838"/>
                </a:lnTo>
                <a:lnTo>
                  <a:pt x="1590" y="880"/>
                </a:lnTo>
                <a:lnTo>
                  <a:pt x="1586" y="919"/>
                </a:lnTo>
                <a:lnTo>
                  <a:pt x="1579" y="959"/>
                </a:lnTo>
                <a:lnTo>
                  <a:pt x="1569" y="998"/>
                </a:lnTo>
                <a:lnTo>
                  <a:pt x="1558" y="1036"/>
                </a:lnTo>
                <a:lnTo>
                  <a:pt x="1547" y="1071"/>
                </a:lnTo>
                <a:lnTo>
                  <a:pt x="1532" y="1109"/>
                </a:lnTo>
                <a:lnTo>
                  <a:pt x="1517" y="1143"/>
                </a:lnTo>
                <a:lnTo>
                  <a:pt x="1498" y="1179"/>
                </a:lnTo>
                <a:lnTo>
                  <a:pt x="1479" y="1212"/>
                </a:lnTo>
                <a:lnTo>
                  <a:pt x="1459" y="1244"/>
                </a:lnTo>
                <a:lnTo>
                  <a:pt x="1436" y="1274"/>
                </a:lnTo>
                <a:lnTo>
                  <a:pt x="1413" y="1304"/>
                </a:lnTo>
                <a:lnTo>
                  <a:pt x="1387" y="1335"/>
                </a:lnTo>
                <a:lnTo>
                  <a:pt x="1361" y="1363"/>
                </a:lnTo>
                <a:lnTo>
                  <a:pt x="1335" y="1389"/>
                </a:lnTo>
                <a:lnTo>
                  <a:pt x="1304" y="1413"/>
                </a:lnTo>
                <a:lnTo>
                  <a:pt x="1274" y="1438"/>
                </a:lnTo>
                <a:lnTo>
                  <a:pt x="1244" y="1459"/>
                </a:lnTo>
                <a:lnTo>
                  <a:pt x="1211" y="1479"/>
                </a:lnTo>
                <a:lnTo>
                  <a:pt x="1179" y="1500"/>
                </a:lnTo>
                <a:lnTo>
                  <a:pt x="1143" y="1517"/>
                </a:lnTo>
                <a:lnTo>
                  <a:pt x="1107" y="1532"/>
                </a:lnTo>
                <a:lnTo>
                  <a:pt x="1071" y="1547"/>
                </a:lnTo>
                <a:lnTo>
                  <a:pt x="1034" y="1560"/>
                </a:lnTo>
                <a:lnTo>
                  <a:pt x="996" y="1569"/>
                </a:lnTo>
                <a:lnTo>
                  <a:pt x="959" y="1579"/>
                </a:lnTo>
                <a:lnTo>
                  <a:pt x="919" y="1586"/>
                </a:lnTo>
                <a:lnTo>
                  <a:pt x="880" y="1592"/>
                </a:lnTo>
                <a:lnTo>
                  <a:pt x="838" y="1594"/>
                </a:lnTo>
                <a:lnTo>
                  <a:pt x="797" y="1596"/>
                </a:lnTo>
                <a:lnTo>
                  <a:pt x="797" y="1596"/>
                </a:lnTo>
                <a:lnTo>
                  <a:pt x="758" y="1594"/>
                </a:lnTo>
                <a:lnTo>
                  <a:pt x="716" y="1592"/>
                </a:lnTo>
                <a:lnTo>
                  <a:pt x="677" y="1586"/>
                </a:lnTo>
                <a:lnTo>
                  <a:pt x="637" y="1579"/>
                </a:lnTo>
                <a:lnTo>
                  <a:pt x="598" y="1569"/>
                </a:lnTo>
                <a:lnTo>
                  <a:pt x="560" y="1560"/>
                </a:lnTo>
                <a:lnTo>
                  <a:pt x="523" y="1547"/>
                </a:lnTo>
                <a:lnTo>
                  <a:pt x="487" y="1532"/>
                </a:lnTo>
                <a:lnTo>
                  <a:pt x="451" y="1517"/>
                </a:lnTo>
                <a:lnTo>
                  <a:pt x="417" y="1500"/>
                </a:lnTo>
                <a:lnTo>
                  <a:pt x="384" y="1479"/>
                </a:lnTo>
                <a:lnTo>
                  <a:pt x="352" y="1459"/>
                </a:lnTo>
                <a:lnTo>
                  <a:pt x="322" y="1438"/>
                </a:lnTo>
                <a:lnTo>
                  <a:pt x="291" y="1413"/>
                </a:lnTo>
                <a:lnTo>
                  <a:pt x="261" y="1389"/>
                </a:lnTo>
                <a:lnTo>
                  <a:pt x="233" y="1363"/>
                </a:lnTo>
                <a:lnTo>
                  <a:pt x="207" y="1335"/>
                </a:lnTo>
                <a:lnTo>
                  <a:pt x="182" y="1304"/>
                </a:lnTo>
                <a:lnTo>
                  <a:pt x="158" y="1274"/>
                </a:lnTo>
                <a:lnTo>
                  <a:pt x="137" y="1244"/>
                </a:lnTo>
                <a:lnTo>
                  <a:pt x="117" y="1212"/>
                </a:lnTo>
                <a:lnTo>
                  <a:pt x="96" y="1179"/>
                </a:lnTo>
                <a:lnTo>
                  <a:pt x="79" y="1143"/>
                </a:lnTo>
                <a:lnTo>
                  <a:pt x="62" y="1109"/>
                </a:lnTo>
                <a:lnTo>
                  <a:pt x="49" y="1071"/>
                </a:lnTo>
                <a:lnTo>
                  <a:pt x="36" y="1036"/>
                </a:lnTo>
                <a:lnTo>
                  <a:pt x="25" y="998"/>
                </a:lnTo>
                <a:lnTo>
                  <a:pt x="17" y="959"/>
                </a:lnTo>
                <a:lnTo>
                  <a:pt x="10" y="919"/>
                </a:lnTo>
                <a:lnTo>
                  <a:pt x="4" y="880"/>
                </a:lnTo>
                <a:lnTo>
                  <a:pt x="2" y="838"/>
                </a:lnTo>
                <a:lnTo>
                  <a:pt x="0" y="799"/>
                </a:lnTo>
                <a:lnTo>
                  <a:pt x="0" y="799"/>
                </a:lnTo>
                <a:lnTo>
                  <a:pt x="2" y="758"/>
                </a:lnTo>
                <a:lnTo>
                  <a:pt x="4" y="716"/>
                </a:lnTo>
                <a:lnTo>
                  <a:pt x="10" y="677"/>
                </a:lnTo>
                <a:lnTo>
                  <a:pt x="17" y="637"/>
                </a:lnTo>
                <a:lnTo>
                  <a:pt x="25" y="600"/>
                </a:lnTo>
                <a:lnTo>
                  <a:pt x="36" y="560"/>
                </a:lnTo>
                <a:lnTo>
                  <a:pt x="49" y="525"/>
                </a:lnTo>
                <a:lnTo>
                  <a:pt x="62" y="487"/>
                </a:lnTo>
                <a:lnTo>
                  <a:pt x="79" y="453"/>
                </a:lnTo>
                <a:lnTo>
                  <a:pt x="96" y="418"/>
                </a:lnTo>
                <a:lnTo>
                  <a:pt x="117" y="386"/>
                </a:lnTo>
                <a:lnTo>
                  <a:pt x="137" y="352"/>
                </a:lnTo>
                <a:lnTo>
                  <a:pt x="158" y="322"/>
                </a:lnTo>
                <a:lnTo>
                  <a:pt x="182" y="292"/>
                </a:lnTo>
                <a:lnTo>
                  <a:pt x="207" y="262"/>
                </a:lnTo>
                <a:lnTo>
                  <a:pt x="233" y="235"/>
                </a:lnTo>
                <a:lnTo>
                  <a:pt x="261" y="209"/>
                </a:lnTo>
                <a:lnTo>
                  <a:pt x="291" y="183"/>
                </a:lnTo>
                <a:lnTo>
                  <a:pt x="322" y="160"/>
                </a:lnTo>
                <a:lnTo>
                  <a:pt x="352" y="138"/>
                </a:lnTo>
                <a:lnTo>
                  <a:pt x="384" y="117"/>
                </a:lnTo>
                <a:lnTo>
                  <a:pt x="417" y="98"/>
                </a:lnTo>
                <a:lnTo>
                  <a:pt x="451" y="79"/>
                </a:lnTo>
                <a:lnTo>
                  <a:pt x="487" y="64"/>
                </a:lnTo>
                <a:lnTo>
                  <a:pt x="523" y="49"/>
                </a:lnTo>
                <a:lnTo>
                  <a:pt x="560" y="36"/>
                </a:lnTo>
                <a:lnTo>
                  <a:pt x="598" y="27"/>
                </a:lnTo>
                <a:lnTo>
                  <a:pt x="637" y="17"/>
                </a:lnTo>
                <a:lnTo>
                  <a:pt x="677" y="10"/>
                </a:lnTo>
                <a:lnTo>
                  <a:pt x="716" y="6"/>
                </a:lnTo>
                <a:lnTo>
                  <a:pt x="758" y="2"/>
                </a:lnTo>
                <a:lnTo>
                  <a:pt x="797" y="0"/>
                </a:lnTo>
                <a:lnTo>
                  <a:pt x="797" y="0"/>
                </a:lnTo>
                <a:lnTo>
                  <a:pt x="838" y="2"/>
                </a:lnTo>
                <a:lnTo>
                  <a:pt x="880" y="6"/>
                </a:lnTo>
                <a:lnTo>
                  <a:pt x="919" y="10"/>
                </a:lnTo>
                <a:lnTo>
                  <a:pt x="959" y="17"/>
                </a:lnTo>
                <a:lnTo>
                  <a:pt x="996" y="27"/>
                </a:lnTo>
                <a:lnTo>
                  <a:pt x="1034" y="36"/>
                </a:lnTo>
                <a:lnTo>
                  <a:pt x="1071" y="49"/>
                </a:lnTo>
                <a:lnTo>
                  <a:pt x="1107" y="64"/>
                </a:lnTo>
                <a:lnTo>
                  <a:pt x="1143" y="79"/>
                </a:lnTo>
                <a:lnTo>
                  <a:pt x="1179" y="98"/>
                </a:lnTo>
                <a:lnTo>
                  <a:pt x="1211" y="117"/>
                </a:lnTo>
                <a:lnTo>
                  <a:pt x="1244" y="138"/>
                </a:lnTo>
                <a:lnTo>
                  <a:pt x="1274" y="160"/>
                </a:lnTo>
                <a:lnTo>
                  <a:pt x="1304" y="183"/>
                </a:lnTo>
                <a:lnTo>
                  <a:pt x="1335" y="209"/>
                </a:lnTo>
                <a:lnTo>
                  <a:pt x="1361" y="235"/>
                </a:lnTo>
                <a:lnTo>
                  <a:pt x="1387" y="262"/>
                </a:lnTo>
                <a:lnTo>
                  <a:pt x="1413" y="292"/>
                </a:lnTo>
                <a:lnTo>
                  <a:pt x="1436" y="322"/>
                </a:lnTo>
                <a:lnTo>
                  <a:pt x="1459" y="352"/>
                </a:lnTo>
                <a:lnTo>
                  <a:pt x="1479" y="386"/>
                </a:lnTo>
                <a:lnTo>
                  <a:pt x="1498" y="418"/>
                </a:lnTo>
                <a:lnTo>
                  <a:pt x="1517" y="453"/>
                </a:lnTo>
                <a:lnTo>
                  <a:pt x="1532" y="487"/>
                </a:lnTo>
                <a:lnTo>
                  <a:pt x="1547" y="525"/>
                </a:lnTo>
                <a:lnTo>
                  <a:pt x="1558" y="560"/>
                </a:lnTo>
                <a:lnTo>
                  <a:pt x="1569" y="600"/>
                </a:lnTo>
                <a:lnTo>
                  <a:pt x="1579" y="637"/>
                </a:lnTo>
                <a:lnTo>
                  <a:pt x="1586" y="677"/>
                </a:lnTo>
                <a:lnTo>
                  <a:pt x="1590" y="716"/>
                </a:lnTo>
                <a:lnTo>
                  <a:pt x="1594" y="758"/>
                </a:lnTo>
                <a:lnTo>
                  <a:pt x="1596" y="799"/>
                </a:lnTo>
                <a:lnTo>
                  <a:pt x="1596" y="7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50800" dir="120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fr-FR"/>
          </a:p>
        </p:txBody>
      </p:sp>
      <p:sp>
        <p:nvSpPr>
          <p:cNvPr id="27" name="Espace réservé du texte 37"/>
          <p:cNvSpPr>
            <a:spLocks noGrp="1"/>
          </p:cNvSpPr>
          <p:nvPr>
            <p:ph type="body" sz="quarter" idx="15" hasCustomPrompt="1"/>
          </p:nvPr>
        </p:nvSpPr>
        <p:spPr>
          <a:xfrm>
            <a:off x="4034940" y="3213393"/>
            <a:ext cx="2634074" cy="2637378"/>
          </a:xfrm>
          <a:prstGeom prst="ellipse">
            <a:avLst/>
          </a:prstGeom>
        </p:spPr>
        <p:txBody>
          <a:bodyPr vert="horz" lIns="36000" tIns="36000" rIns="36000" bIns="36000" rtlCol="0">
            <a:noAutofit/>
          </a:bodyPr>
          <a:lstStyle>
            <a:lvl1pPr>
              <a:defRPr lang="fr-FR" sz="1200" dirty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lvl="0" indent="-171450"/>
            <a:r>
              <a:rPr lang="en-US" noProof="0" dirty="0" smtClean="0"/>
              <a:t>Click to edit text</a:t>
            </a:r>
            <a:endParaRPr lang="en-US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 userDrawn="1"/>
        </p:nvSpPr>
        <p:spPr>
          <a:xfrm>
            <a:off x="0" y="0"/>
            <a:ext cx="9144000" cy="68727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ECE8E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reeform 14"/>
          <p:cNvSpPr/>
          <p:nvPr userDrawn="1"/>
        </p:nvSpPr>
        <p:spPr bwMode="auto">
          <a:xfrm>
            <a:off x="602574" y="959406"/>
            <a:ext cx="5391533" cy="5391533"/>
          </a:xfrm>
          <a:custGeom>
            <a:avLst/>
            <a:gdLst>
              <a:gd name="T0" fmla="*/ 3420 w 3422"/>
              <a:gd name="T1" fmla="*/ 1798 h 3422"/>
              <a:gd name="T2" fmla="*/ 3388 w 3422"/>
              <a:gd name="T3" fmla="*/ 2055 h 3422"/>
              <a:gd name="T4" fmla="*/ 3319 w 3422"/>
              <a:gd name="T5" fmla="*/ 2300 h 3422"/>
              <a:gd name="T6" fmla="*/ 3215 w 3422"/>
              <a:gd name="T7" fmla="*/ 2525 h 3422"/>
              <a:gd name="T8" fmla="*/ 3082 w 3422"/>
              <a:gd name="T9" fmla="*/ 2734 h 3422"/>
              <a:gd name="T10" fmla="*/ 2920 w 3422"/>
              <a:gd name="T11" fmla="*/ 2920 h 3422"/>
              <a:gd name="T12" fmla="*/ 2734 w 3422"/>
              <a:gd name="T13" fmla="*/ 3081 h 3422"/>
              <a:gd name="T14" fmla="*/ 2527 w 3422"/>
              <a:gd name="T15" fmla="*/ 3215 h 3422"/>
              <a:gd name="T16" fmla="*/ 2300 w 3422"/>
              <a:gd name="T17" fmla="*/ 3318 h 3422"/>
              <a:gd name="T18" fmla="*/ 2056 w 3422"/>
              <a:gd name="T19" fmla="*/ 3388 h 3422"/>
              <a:gd name="T20" fmla="*/ 1798 w 3422"/>
              <a:gd name="T21" fmla="*/ 3420 h 3422"/>
              <a:gd name="T22" fmla="*/ 1623 w 3422"/>
              <a:gd name="T23" fmla="*/ 3420 h 3422"/>
              <a:gd name="T24" fmla="*/ 1366 w 3422"/>
              <a:gd name="T25" fmla="*/ 3388 h 3422"/>
              <a:gd name="T26" fmla="*/ 1122 w 3422"/>
              <a:gd name="T27" fmla="*/ 3318 h 3422"/>
              <a:gd name="T28" fmla="*/ 896 w 3422"/>
              <a:gd name="T29" fmla="*/ 3215 h 3422"/>
              <a:gd name="T30" fmla="*/ 687 w 3422"/>
              <a:gd name="T31" fmla="*/ 3081 h 3422"/>
              <a:gd name="T32" fmla="*/ 501 w 3422"/>
              <a:gd name="T33" fmla="*/ 2920 h 3422"/>
              <a:gd name="T34" fmla="*/ 340 w 3422"/>
              <a:gd name="T35" fmla="*/ 2734 h 3422"/>
              <a:gd name="T36" fmla="*/ 206 w 3422"/>
              <a:gd name="T37" fmla="*/ 2525 h 3422"/>
              <a:gd name="T38" fmla="*/ 103 w 3422"/>
              <a:gd name="T39" fmla="*/ 2300 h 3422"/>
              <a:gd name="T40" fmla="*/ 33 w 3422"/>
              <a:gd name="T41" fmla="*/ 2055 h 3422"/>
              <a:gd name="T42" fmla="*/ 1 w 3422"/>
              <a:gd name="T43" fmla="*/ 1798 h 3422"/>
              <a:gd name="T44" fmla="*/ 1 w 3422"/>
              <a:gd name="T45" fmla="*/ 1623 h 3422"/>
              <a:gd name="T46" fmla="*/ 33 w 3422"/>
              <a:gd name="T47" fmla="*/ 1366 h 3422"/>
              <a:gd name="T48" fmla="*/ 103 w 3422"/>
              <a:gd name="T49" fmla="*/ 1122 h 3422"/>
              <a:gd name="T50" fmla="*/ 206 w 3422"/>
              <a:gd name="T51" fmla="*/ 894 h 3422"/>
              <a:gd name="T52" fmla="*/ 340 w 3422"/>
              <a:gd name="T53" fmla="*/ 687 h 3422"/>
              <a:gd name="T54" fmla="*/ 501 w 3422"/>
              <a:gd name="T55" fmla="*/ 501 h 3422"/>
              <a:gd name="T56" fmla="*/ 687 w 3422"/>
              <a:gd name="T57" fmla="*/ 340 h 3422"/>
              <a:gd name="T58" fmla="*/ 896 w 3422"/>
              <a:gd name="T59" fmla="*/ 206 h 3422"/>
              <a:gd name="T60" fmla="*/ 1122 w 3422"/>
              <a:gd name="T61" fmla="*/ 103 h 3422"/>
              <a:gd name="T62" fmla="*/ 1366 w 3422"/>
              <a:gd name="T63" fmla="*/ 34 h 3422"/>
              <a:gd name="T64" fmla="*/ 1623 w 3422"/>
              <a:gd name="T65" fmla="*/ 2 h 3422"/>
              <a:gd name="T66" fmla="*/ 1798 w 3422"/>
              <a:gd name="T67" fmla="*/ 2 h 3422"/>
              <a:gd name="T68" fmla="*/ 2056 w 3422"/>
              <a:gd name="T69" fmla="*/ 34 h 3422"/>
              <a:gd name="T70" fmla="*/ 2300 w 3422"/>
              <a:gd name="T71" fmla="*/ 103 h 3422"/>
              <a:gd name="T72" fmla="*/ 2527 w 3422"/>
              <a:gd name="T73" fmla="*/ 206 h 3422"/>
              <a:gd name="T74" fmla="*/ 2734 w 3422"/>
              <a:gd name="T75" fmla="*/ 340 h 3422"/>
              <a:gd name="T76" fmla="*/ 2920 w 3422"/>
              <a:gd name="T77" fmla="*/ 501 h 3422"/>
              <a:gd name="T78" fmla="*/ 3082 w 3422"/>
              <a:gd name="T79" fmla="*/ 687 h 3422"/>
              <a:gd name="T80" fmla="*/ 3215 w 3422"/>
              <a:gd name="T81" fmla="*/ 894 h 3422"/>
              <a:gd name="T82" fmla="*/ 3319 w 3422"/>
              <a:gd name="T83" fmla="*/ 1122 h 3422"/>
              <a:gd name="T84" fmla="*/ 3388 w 3422"/>
              <a:gd name="T85" fmla="*/ 1366 h 3422"/>
              <a:gd name="T86" fmla="*/ 3420 w 3422"/>
              <a:gd name="T87" fmla="*/ 1623 h 3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22" h="3422">
                <a:moveTo>
                  <a:pt x="3422" y="1710"/>
                </a:moveTo>
                <a:lnTo>
                  <a:pt x="3422" y="1710"/>
                </a:lnTo>
                <a:lnTo>
                  <a:pt x="3420" y="1798"/>
                </a:lnTo>
                <a:lnTo>
                  <a:pt x="3413" y="1886"/>
                </a:lnTo>
                <a:lnTo>
                  <a:pt x="3403" y="1971"/>
                </a:lnTo>
                <a:lnTo>
                  <a:pt x="3388" y="2055"/>
                </a:lnTo>
                <a:lnTo>
                  <a:pt x="3367" y="2138"/>
                </a:lnTo>
                <a:lnTo>
                  <a:pt x="3345" y="2219"/>
                </a:lnTo>
                <a:lnTo>
                  <a:pt x="3319" y="2300"/>
                </a:lnTo>
                <a:lnTo>
                  <a:pt x="3289" y="2377"/>
                </a:lnTo>
                <a:lnTo>
                  <a:pt x="3253" y="2452"/>
                </a:lnTo>
                <a:lnTo>
                  <a:pt x="3215" y="2525"/>
                </a:lnTo>
                <a:lnTo>
                  <a:pt x="3174" y="2599"/>
                </a:lnTo>
                <a:lnTo>
                  <a:pt x="3131" y="2668"/>
                </a:lnTo>
                <a:lnTo>
                  <a:pt x="3082" y="2734"/>
                </a:lnTo>
                <a:lnTo>
                  <a:pt x="3031" y="2800"/>
                </a:lnTo>
                <a:lnTo>
                  <a:pt x="2978" y="2862"/>
                </a:lnTo>
                <a:lnTo>
                  <a:pt x="2920" y="2920"/>
                </a:lnTo>
                <a:lnTo>
                  <a:pt x="2862" y="2976"/>
                </a:lnTo>
                <a:lnTo>
                  <a:pt x="2800" y="3031"/>
                </a:lnTo>
                <a:lnTo>
                  <a:pt x="2734" y="3081"/>
                </a:lnTo>
                <a:lnTo>
                  <a:pt x="2668" y="3130"/>
                </a:lnTo>
                <a:lnTo>
                  <a:pt x="2599" y="3174"/>
                </a:lnTo>
                <a:lnTo>
                  <a:pt x="2527" y="3215"/>
                </a:lnTo>
                <a:lnTo>
                  <a:pt x="2452" y="3252"/>
                </a:lnTo>
                <a:lnTo>
                  <a:pt x="2377" y="3286"/>
                </a:lnTo>
                <a:lnTo>
                  <a:pt x="2300" y="3318"/>
                </a:lnTo>
                <a:lnTo>
                  <a:pt x="2219" y="3345"/>
                </a:lnTo>
                <a:lnTo>
                  <a:pt x="2138" y="3367"/>
                </a:lnTo>
                <a:lnTo>
                  <a:pt x="2056" y="3388"/>
                </a:lnTo>
                <a:lnTo>
                  <a:pt x="1971" y="3403"/>
                </a:lnTo>
                <a:lnTo>
                  <a:pt x="1886" y="3412"/>
                </a:lnTo>
                <a:lnTo>
                  <a:pt x="1798" y="3420"/>
                </a:lnTo>
                <a:lnTo>
                  <a:pt x="1712" y="3422"/>
                </a:lnTo>
                <a:lnTo>
                  <a:pt x="1712" y="3422"/>
                </a:lnTo>
                <a:lnTo>
                  <a:pt x="1623" y="3420"/>
                </a:lnTo>
                <a:lnTo>
                  <a:pt x="1535" y="3412"/>
                </a:lnTo>
                <a:lnTo>
                  <a:pt x="1450" y="3403"/>
                </a:lnTo>
                <a:lnTo>
                  <a:pt x="1366" y="3388"/>
                </a:lnTo>
                <a:lnTo>
                  <a:pt x="1283" y="3367"/>
                </a:lnTo>
                <a:lnTo>
                  <a:pt x="1202" y="3345"/>
                </a:lnTo>
                <a:lnTo>
                  <a:pt x="1122" y="3318"/>
                </a:lnTo>
                <a:lnTo>
                  <a:pt x="1045" y="3286"/>
                </a:lnTo>
                <a:lnTo>
                  <a:pt x="969" y="3252"/>
                </a:lnTo>
                <a:lnTo>
                  <a:pt x="896" y="3215"/>
                </a:lnTo>
                <a:lnTo>
                  <a:pt x="823" y="3174"/>
                </a:lnTo>
                <a:lnTo>
                  <a:pt x="753" y="3130"/>
                </a:lnTo>
                <a:lnTo>
                  <a:pt x="687" y="3081"/>
                </a:lnTo>
                <a:lnTo>
                  <a:pt x="622" y="3031"/>
                </a:lnTo>
                <a:lnTo>
                  <a:pt x="560" y="2976"/>
                </a:lnTo>
                <a:lnTo>
                  <a:pt x="501" y="2920"/>
                </a:lnTo>
                <a:lnTo>
                  <a:pt x="445" y="2862"/>
                </a:lnTo>
                <a:lnTo>
                  <a:pt x="390" y="2800"/>
                </a:lnTo>
                <a:lnTo>
                  <a:pt x="340" y="2734"/>
                </a:lnTo>
                <a:lnTo>
                  <a:pt x="291" y="2668"/>
                </a:lnTo>
                <a:lnTo>
                  <a:pt x="248" y="2599"/>
                </a:lnTo>
                <a:lnTo>
                  <a:pt x="206" y="2525"/>
                </a:lnTo>
                <a:lnTo>
                  <a:pt x="169" y="2452"/>
                </a:lnTo>
                <a:lnTo>
                  <a:pt x="135" y="2377"/>
                </a:lnTo>
                <a:lnTo>
                  <a:pt x="103" y="2300"/>
                </a:lnTo>
                <a:lnTo>
                  <a:pt x="77" y="2219"/>
                </a:lnTo>
                <a:lnTo>
                  <a:pt x="54" y="2138"/>
                </a:lnTo>
                <a:lnTo>
                  <a:pt x="33" y="2055"/>
                </a:lnTo>
                <a:lnTo>
                  <a:pt x="18" y="1971"/>
                </a:lnTo>
                <a:lnTo>
                  <a:pt x="9" y="1886"/>
                </a:lnTo>
                <a:lnTo>
                  <a:pt x="1" y="1798"/>
                </a:lnTo>
                <a:lnTo>
                  <a:pt x="0" y="1710"/>
                </a:lnTo>
                <a:lnTo>
                  <a:pt x="0" y="1710"/>
                </a:lnTo>
                <a:lnTo>
                  <a:pt x="1" y="1623"/>
                </a:lnTo>
                <a:lnTo>
                  <a:pt x="9" y="1535"/>
                </a:lnTo>
                <a:lnTo>
                  <a:pt x="18" y="1450"/>
                </a:lnTo>
                <a:lnTo>
                  <a:pt x="33" y="1366"/>
                </a:lnTo>
                <a:lnTo>
                  <a:pt x="54" y="1283"/>
                </a:lnTo>
                <a:lnTo>
                  <a:pt x="77" y="1202"/>
                </a:lnTo>
                <a:lnTo>
                  <a:pt x="103" y="1122"/>
                </a:lnTo>
                <a:lnTo>
                  <a:pt x="135" y="1045"/>
                </a:lnTo>
                <a:lnTo>
                  <a:pt x="169" y="969"/>
                </a:lnTo>
                <a:lnTo>
                  <a:pt x="206" y="894"/>
                </a:lnTo>
                <a:lnTo>
                  <a:pt x="248" y="823"/>
                </a:lnTo>
                <a:lnTo>
                  <a:pt x="291" y="753"/>
                </a:lnTo>
                <a:lnTo>
                  <a:pt x="340" y="687"/>
                </a:lnTo>
                <a:lnTo>
                  <a:pt x="390" y="622"/>
                </a:lnTo>
                <a:lnTo>
                  <a:pt x="445" y="560"/>
                </a:lnTo>
                <a:lnTo>
                  <a:pt x="501" y="501"/>
                </a:lnTo>
                <a:lnTo>
                  <a:pt x="560" y="443"/>
                </a:lnTo>
                <a:lnTo>
                  <a:pt x="622" y="391"/>
                </a:lnTo>
                <a:lnTo>
                  <a:pt x="687" y="340"/>
                </a:lnTo>
                <a:lnTo>
                  <a:pt x="753" y="291"/>
                </a:lnTo>
                <a:lnTo>
                  <a:pt x="823" y="248"/>
                </a:lnTo>
                <a:lnTo>
                  <a:pt x="896" y="206"/>
                </a:lnTo>
                <a:lnTo>
                  <a:pt x="969" y="169"/>
                </a:lnTo>
                <a:lnTo>
                  <a:pt x="1045" y="133"/>
                </a:lnTo>
                <a:lnTo>
                  <a:pt x="1122" y="103"/>
                </a:lnTo>
                <a:lnTo>
                  <a:pt x="1202" y="77"/>
                </a:lnTo>
                <a:lnTo>
                  <a:pt x="1283" y="54"/>
                </a:lnTo>
                <a:lnTo>
                  <a:pt x="1366" y="34"/>
                </a:lnTo>
                <a:lnTo>
                  <a:pt x="1450" y="19"/>
                </a:lnTo>
                <a:lnTo>
                  <a:pt x="1535" y="9"/>
                </a:lnTo>
                <a:lnTo>
                  <a:pt x="1623" y="2"/>
                </a:lnTo>
                <a:lnTo>
                  <a:pt x="1712" y="0"/>
                </a:lnTo>
                <a:lnTo>
                  <a:pt x="1712" y="0"/>
                </a:lnTo>
                <a:lnTo>
                  <a:pt x="1798" y="2"/>
                </a:lnTo>
                <a:lnTo>
                  <a:pt x="1886" y="9"/>
                </a:lnTo>
                <a:lnTo>
                  <a:pt x="1971" y="19"/>
                </a:lnTo>
                <a:lnTo>
                  <a:pt x="2056" y="34"/>
                </a:lnTo>
                <a:lnTo>
                  <a:pt x="2138" y="54"/>
                </a:lnTo>
                <a:lnTo>
                  <a:pt x="2219" y="77"/>
                </a:lnTo>
                <a:lnTo>
                  <a:pt x="2300" y="103"/>
                </a:lnTo>
                <a:lnTo>
                  <a:pt x="2377" y="133"/>
                </a:lnTo>
                <a:lnTo>
                  <a:pt x="2452" y="169"/>
                </a:lnTo>
                <a:lnTo>
                  <a:pt x="2527" y="206"/>
                </a:lnTo>
                <a:lnTo>
                  <a:pt x="2599" y="248"/>
                </a:lnTo>
                <a:lnTo>
                  <a:pt x="2668" y="291"/>
                </a:lnTo>
                <a:lnTo>
                  <a:pt x="2734" y="340"/>
                </a:lnTo>
                <a:lnTo>
                  <a:pt x="2800" y="391"/>
                </a:lnTo>
                <a:lnTo>
                  <a:pt x="2862" y="443"/>
                </a:lnTo>
                <a:lnTo>
                  <a:pt x="2920" y="501"/>
                </a:lnTo>
                <a:lnTo>
                  <a:pt x="2978" y="560"/>
                </a:lnTo>
                <a:lnTo>
                  <a:pt x="3031" y="622"/>
                </a:lnTo>
                <a:lnTo>
                  <a:pt x="3082" y="687"/>
                </a:lnTo>
                <a:lnTo>
                  <a:pt x="3131" y="753"/>
                </a:lnTo>
                <a:lnTo>
                  <a:pt x="3174" y="823"/>
                </a:lnTo>
                <a:lnTo>
                  <a:pt x="3215" y="894"/>
                </a:lnTo>
                <a:lnTo>
                  <a:pt x="3253" y="969"/>
                </a:lnTo>
                <a:lnTo>
                  <a:pt x="3289" y="1045"/>
                </a:lnTo>
                <a:lnTo>
                  <a:pt x="3319" y="1122"/>
                </a:lnTo>
                <a:lnTo>
                  <a:pt x="3345" y="1202"/>
                </a:lnTo>
                <a:lnTo>
                  <a:pt x="3367" y="1283"/>
                </a:lnTo>
                <a:lnTo>
                  <a:pt x="3388" y="1366"/>
                </a:lnTo>
                <a:lnTo>
                  <a:pt x="3403" y="1450"/>
                </a:lnTo>
                <a:lnTo>
                  <a:pt x="3413" y="1535"/>
                </a:lnTo>
                <a:lnTo>
                  <a:pt x="3420" y="1623"/>
                </a:lnTo>
                <a:lnTo>
                  <a:pt x="3422" y="1710"/>
                </a:lnTo>
                <a:lnTo>
                  <a:pt x="3422" y="17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0" name="Freeform 27"/>
          <p:cNvSpPr/>
          <p:nvPr userDrawn="1"/>
        </p:nvSpPr>
        <p:spPr bwMode="auto">
          <a:xfrm>
            <a:off x="8445661" y="136968"/>
            <a:ext cx="494724" cy="494724"/>
          </a:xfrm>
          <a:custGeom>
            <a:avLst/>
            <a:gdLst>
              <a:gd name="T0" fmla="*/ 314 w 314"/>
              <a:gd name="T1" fmla="*/ 158 h 314"/>
              <a:gd name="T2" fmla="*/ 310 w 314"/>
              <a:gd name="T3" fmla="*/ 188 h 314"/>
              <a:gd name="T4" fmla="*/ 301 w 314"/>
              <a:gd name="T5" fmla="*/ 218 h 314"/>
              <a:gd name="T6" fmla="*/ 288 w 314"/>
              <a:gd name="T7" fmla="*/ 245 h 314"/>
              <a:gd name="T8" fmla="*/ 267 w 314"/>
              <a:gd name="T9" fmla="*/ 269 h 314"/>
              <a:gd name="T10" fmla="*/ 245 w 314"/>
              <a:gd name="T11" fmla="*/ 288 h 314"/>
              <a:gd name="T12" fmla="*/ 218 w 314"/>
              <a:gd name="T13" fmla="*/ 301 h 314"/>
              <a:gd name="T14" fmla="*/ 188 w 314"/>
              <a:gd name="T15" fmla="*/ 310 h 314"/>
              <a:gd name="T16" fmla="*/ 158 w 314"/>
              <a:gd name="T17" fmla="*/ 314 h 314"/>
              <a:gd name="T18" fmla="*/ 141 w 314"/>
              <a:gd name="T19" fmla="*/ 312 h 314"/>
              <a:gd name="T20" fmla="*/ 111 w 314"/>
              <a:gd name="T21" fmla="*/ 307 h 314"/>
              <a:gd name="T22" fmla="*/ 83 w 314"/>
              <a:gd name="T23" fmla="*/ 295 h 314"/>
              <a:gd name="T24" fmla="*/ 59 w 314"/>
              <a:gd name="T25" fmla="*/ 278 h 314"/>
              <a:gd name="T26" fmla="*/ 36 w 314"/>
              <a:gd name="T27" fmla="*/ 258 h 314"/>
              <a:gd name="T28" fmla="*/ 19 w 314"/>
              <a:gd name="T29" fmla="*/ 231 h 314"/>
              <a:gd name="T30" fmla="*/ 8 w 314"/>
              <a:gd name="T31" fmla="*/ 203 h 314"/>
              <a:gd name="T32" fmla="*/ 2 w 314"/>
              <a:gd name="T33" fmla="*/ 173 h 314"/>
              <a:gd name="T34" fmla="*/ 0 w 314"/>
              <a:gd name="T35" fmla="*/ 158 h 314"/>
              <a:gd name="T36" fmla="*/ 4 w 314"/>
              <a:gd name="T37" fmla="*/ 126 h 314"/>
              <a:gd name="T38" fmla="*/ 13 w 314"/>
              <a:gd name="T39" fmla="*/ 96 h 314"/>
              <a:gd name="T40" fmla="*/ 28 w 314"/>
              <a:gd name="T41" fmla="*/ 70 h 314"/>
              <a:gd name="T42" fmla="*/ 47 w 314"/>
              <a:gd name="T43" fmla="*/ 47 h 314"/>
              <a:gd name="T44" fmla="*/ 70 w 314"/>
              <a:gd name="T45" fmla="*/ 29 h 314"/>
              <a:gd name="T46" fmla="*/ 96 w 314"/>
              <a:gd name="T47" fmla="*/ 14 h 314"/>
              <a:gd name="T48" fmla="*/ 126 w 314"/>
              <a:gd name="T49" fmla="*/ 4 h 314"/>
              <a:gd name="T50" fmla="*/ 158 w 314"/>
              <a:gd name="T51" fmla="*/ 0 h 314"/>
              <a:gd name="T52" fmla="*/ 173 w 314"/>
              <a:gd name="T53" fmla="*/ 2 h 314"/>
              <a:gd name="T54" fmla="*/ 203 w 314"/>
              <a:gd name="T55" fmla="*/ 8 h 314"/>
              <a:gd name="T56" fmla="*/ 231 w 314"/>
              <a:gd name="T57" fmla="*/ 19 h 314"/>
              <a:gd name="T58" fmla="*/ 258 w 314"/>
              <a:gd name="T59" fmla="*/ 36 h 314"/>
              <a:gd name="T60" fmla="*/ 278 w 314"/>
              <a:gd name="T61" fmla="*/ 59 h 314"/>
              <a:gd name="T62" fmla="*/ 295 w 314"/>
              <a:gd name="T63" fmla="*/ 83 h 314"/>
              <a:gd name="T64" fmla="*/ 307 w 314"/>
              <a:gd name="T65" fmla="*/ 111 h 314"/>
              <a:gd name="T66" fmla="*/ 312 w 314"/>
              <a:gd name="T67" fmla="*/ 141 h 314"/>
              <a:gd name="T68" fmla="*/ 314 w 314"/>
              <a:gd name="T69" fmla="*/ 158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4" h="314">
                <a:moveTo>
                  <a:pt x="314" y="158"/>
                </a:moveTo>
                <a:lnTo>
                  <a:pt x="314" y="158"/>
                </a:lnTo>
                <a:lnTo>
                  <a:pt x="312" y="173"/>
                </a:lnTo>
                <a:lnTo>
                  <a:pt x="310" y="188"/>
                </a:lnTo>
                <a:lnTo>
                  <a:pt x="307" y="203"/>
                </a:lnTo>
                <a:lnTo>
                  <a:pt x="301" y="218"/>
                </a:lnTo>
                <a:lnTo>
                  <a:pt x="295" y="231"/>
                </a:lnTo>
                <a:lnTo>
                  <a:pt x="288" y="245"/>
                </a:lnTo>
                <a:lnTo>
                  <a:pt x="278" y="258"/>
                </a:lnTo>
                <a:lnTo>
                  <a:pt x="267" y="269"/>
                </a:lnTo>
                <a:lnTo>
                  <a:pt x="258" y="278"/>
                </a:lnTo>
                <a:lnTo>
                  <a:pt x="245" y="288"/>
                </a:lnTo>
                <a:lnTo>
                  <a:pt x="231" y="295"/>
                </a:lnTo>
                <a:lnTo>
                  <a:pt x="218" y="301"/>
                </a:lnTo>
                <a:lnTo>
                  <a:pt x="203" y="307"/>
                </a:lnTo>
                <a:lnTo>
                  <a:pt x="188" y="310"/>
                </a:lnTo>
                <a:lnTo>
                  <a:pt x="173" y="312"/>
                </a:lnTo>
                <a:lnTo>
                  <a:pt x="158" y="314"/>
                </a:lnTo>
                <a:lnTo>
                  <a:pt x="158" y="314"/>
                </a:lnTo>
                <a:lnTo>
                  <a:pt x="141" y="312"/>
                </a:lnTo>
                <a:lnTo>
                  <a:pt x="126" y="310"/>
                </a:lnTo>
                <a:lnTo>
                  <a:pt x="111" y="307"/>
                </a:lnTo>
                <a:lnTo>
                  <a:pt x="96" y="301"/>
                </a:lnTo>
                <a:lnTo>
                  <a:pt x="83" y="295"/>
                </a:lnTo>
                <a:lnTo>
                  <a:pt x="70" y="288"/>
                </a:lnTo>
                <a:lnTo>
                  <a:pt x="59" y="278"/>
                </a:lnTo>
                <a:lnTo>
                  <a:pt x="47" y="269"/>
                </a:lnTo>
                <a:lnTo>
                  <a:pt x="36" y="258"/>
                </a:lnTo>
                <a:lnTo>
                  <a:pt x="28" y="245"/>
                </a:lnTo>
                <a:lnTo>
                  <a:pt x="19" y="231"/>
                </a:lnTo>
                <a:lnTo>
                  <a:pt x="13" y="218"/>
                </a:lnTo>
                <a:lnTo>
                  <a:pt x="8" y="203"/>
                </a:lnTo>
                <a:lnTo>
                  <a:pt x="4" y="188"/>
                </a:lnTo>
                <a:lnTo>
                  <a:pt x="2" y="173"/>
                </a:lnTo>
                <a:lnTo>
                  <a:pt x="0" y="158"/>
                </a:lnTo>
                <a:lnTo>
                  <a:pt x="0" y="158"/>
                </a:lnTo>
                <a:lnTo>
                  <a:pt x="2" y="141"/>
                </a:lnTo>
                <a:lnTo>
                  <a:pt x="4" y="126"/>
                </a:lnTo>
                <a:lnTo>
                  <a:pt x="8" y="111"/>
                </a:lnTo>
                <a:lnTo>
                  <a:pt x="13" y="96"/>
                </a:lnTo>
                <a:lnTo>
                  <a:pt x="19" y="83"/>
                </a:lnTo>
                <a:lnTo>
                  <a:pt x="28" y="70"/>
                </a:lnTo>
                <a:lnTo>
                  <a:pt x="36" y="59"/>
                </a:lnTo>
                <a:lnTo>
                  <a:pt x="47" y="47"/>
                </a:lnTo>
                <a:lnTo>
                  <a:pt x="59" y="36"/>
                </a:lnTo>
                <a:lnTo>
                  <a:pt x="70" y="29"/>
                </a:lnTo>
                <a:lnTo>
                  <a:pt x="83" y="19"/>
                </a:lnTo>
                <a:lnTo>
                  <a:pt x="96" y="14"/>
                </a:lnTo>
                <a:lnTo>
                  <a:pt x="111" y="8"/>
                </a:lnTo>
                <a:lnTo>
                  <a:pt x="126" y="4"/>
                </a:lnTo>
                <a:lnTo>
                  <a:pt x="141" y="2"/>
                </a:lnTo>
                <a:lnTo>
                  <a:pt x="158" y="0"/>
                </a:lnTo>
                <a:lnTo>
                  <a:pt x="158" y="0"/>
                </a:lnTo>
                <a:lnTo>
                  <a:pt x="173" y="2"/>
                </a:lnTo>
                <a:lnTo>
                  <a:pt x="188" y="4"/>
                </a:lnTo>
                <a:lnTo>
                  <a:pt x="203" y="8"/>
                </a:lnTo>
                <a:lnTo>
                  <a:pt x="218" y="14"/>
                </a:lnTo>
                <a:lnTo>
                  <a:pt x="231" y="19"/>
                </a:lnTo>
                <a:lnTo>
                  <a:pt x="245" y="29"/>
                </a:lnTo>
                <a:lnTo>
                  <a:pt x="258" y="36"/>
                </a:lnTo>
                <a:lnTo>
                  <a:pt x="267" y="47"/>
                </a:lnTo>
                <a:lnTo>
                  <a:pt x="278" y="59"/>
                </a:lnTo>
                <a:lnTo>
                  <a:pt x="288" y="70"/>
                </a:lnTo>
                <a:lnTo>
                  <a:pt x="295" y="83"/>
                </a:lnTo>
                <a:lnTo>
                  <a:pt x="301" y="96"/>
                </a:lnTo>
                <a:lnTo>
                  <a:pt x="307" y="111"/>
                </a:lnTo>
                <a:lnTo>
                  <a:pt x="310" y="126"/>
                </a:lnTo>
                <a:lnTo>
                  <a:pt x="312" y="141"/>
                </a:lnTo>
                <a:lnTo>
                  <a:pt x="314" y="158"/>
                </a:lnTo>
                <a:lnTo>
                  <a:pt x="314" y="158"/>
                </a:lnTo>
                <a:close/>
              </a:path>
            </a:pathLst>
          </a:custGeom>
          <a:solidFill>
            <a:srgbClr val="57C1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 userDrawn="1">
            <p:ph type="sldNum" sz="quarter" idx="12"/>
          </p:nvPr>
        </p:nvSpPr>
        <p:spPr>
          <a:xfrm>
            <a:off x="6732240" y="197160"/>
            <a:ext cx="21336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AE199FAC-4B86-4121-B622-50028D35B744}" type="slidenum">
              <a:rPr lang="fr-FR" smtClean="0"/>
            </a:fld>
            <a:endParaRPr lang="fr-FR"/>
          </a:p>
        </p:txBody>
      </p:sp>
      <p:sp>
        <p:nvSpPr>
          <p:cNvPr id="3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908287" y="6356350"/>
            <a:ext cx="2895600" cy="365125"/>
          </a:xfrm>
        </p:spPr>
        <p:txBody>
          <a:bodyPr/>
          <a:lstStyle>
            <a:lvl1pPr algn="r">
              <a:defRPr b="1" cap="all" baseline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Your footer here</a:t>
            </a:r>
            <a:endParaRPr lang="en-US" dirty="0" smtClean="0"/>
          </a:p>
        </p:txBody>
      </p:sp>
      <p:sp>
        <p:nvSpPr>
          <p:cNvPr id="35" name="Rectangle 28"/>
          <p:cNvSpPr>
            <a:spLocks noChangeArrowheads="1"/>
          </p:cNvSpPr>
          <p:nvPr userDrawn="1"/>
        </p:nvSpPr>
        <p:spPr bwMode="auto">
          <a:xfrm>
            <a:off x="7919921" y="6381900"/>
            <a:ext cx="12688" cy="314024"/>
          </a:xfrm>
          <a:prstGeom prst="rect">
            <a:avLst/>
          </a:prstGeom>
          <a:solidFill>
            <a:srgbClr val="D92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36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077200" y="6356350"/>
            <a:ext cx="1066799" cy="365125"/>
          </a:xfrm>
        </p:spPr>
        <p:txBody>
          <a:bodyPr vert="horz" lIns="91440" tIns="45720" rIns="91440" bIns="45720" rtlCol="0" anchor="ctr"/>
          <a:lstStyle>
            <a:lvl1pPr>
              <a:defRPr lang="en-US" b="1" smtClean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12/10/2012</a:t>
            </a:r>
            <a:endParaRPr lang="en-US" dirty="0"/>
          </a:p>
        </p:txBody>
      </p:sp>
      <p:sp>
        <p:nvSpPr>
          <p:cNvPr id="7" name="Espace réservé pour une image  6"/>
          <p:cNvSpPr>
            <a:spLocks noGrp="1"/>
          </p:cNvSpPr>
          <p:nvPr>
            <p:ph type="pic" sz="quarter" idx="16" hasCustomPrompt="1"/>
          </p:nvPr>
        </p:nvSpPr>
        <p:spPr>
          <a:xfrm>
            <a:off x="602574" y="958850"/>
            <a:ext cx="5391533" cy="5392089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icon to add your picture</a:t>
            </a:r>
            <a:endParaRPr lang="en-US" noProof="0" dirty="0"/>
          </a:p>
        </p:txBody>
      </p:sp>
      <p:sp>
        <p:nvSpPr>
          <p:cNvPr id="38" name="Ellipse 37"/>
          <p:cNvSpPr/>
          <p:nvPr userDrawn="1"/>
        </p:nvSpPr>
        <p:spPr>
          <a:xfrm>
            <a:off x="6011937" y="4804891"/>
            <a:ext cx="985150" cy="985150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 userDrawn="1"/>
        </p:nvSpPr>
        <p:spPr>
          <a:xfrm>
            <a:off x="5364088" y="384330"/>
            <a:ext cx="779326" cy="779326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/>
          <p:cNvSpPr/>
          <p:nvPr userDrawn="1"/>
        </p:nvSpPr>
        <p:spPr>
          <a:xfrm>
            <a:off x="659038" y="1356187"/>
            <a:ext cx="280705" cy="280705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727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7000">
                <a:srgbClr val="ECE8E5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AEEF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467545" y="1557338"/>
            <a:ext cx="8208144" cy="4535958"/>
          </a:xfrm>
        </p:spPr>
        <p:txBody>
          <a:bodyPr/>
          <a:lstStyle>
            <a:lvl1pPr>
              <a:defRPr>
                <a:solidFill>
                  <a:srgbClr val="00AEEF"/>
                </a:solidFill>
              </a:defRPr>
            </a:lvl1pPr>
            <a:lvl2pPr>
              <a:defRPr>
                <a:solidFill>
                  <a:srgbClr val="00AEEF"/>
                </a:solidFill>
              </a:defRPr>
            </a:lvl2pPr>
            <a:lvl3pPr>
              <a:defRPr>
                <a:solidFill>
                  <a:srgbClr val="00AEEF"/>
                </a:solidFill>
              </a:defRPr>
            </a:lvl3pPr>
            <a:lvl4pPr>
              <a:defRPr>
                <a:solidFill>
                  <a:srgbClr val="00AEEF"/>
                </a:solidFill>
              </a:defRPr>
            </a:lvl4pPr>
            <a:lvl5pPr>
              <a:defRPr>
                <a:solidFill>
                  <a:srgbClr val="00AEEF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  <a:endParaRPr lang="en-US" noProof="0" smtClean="0"/>
          </a:p>
          <a:p>
            <a:pPr lvl="1"/>
            <a:r>
              <a:rPr lang="en-US" noProof="0" smtClean="0"/>
              <a:t>Second level</a:t>
            </a:r>
            <a:endParaRPr lang="en-US" noProof="0" smtClean="0"/>
          </a:p>
          <a:p>
            <a:pPr lvl="2"/>
            <a:r>
              <a:rPr lang="en-US" noProof="0" smtClean="0"/>
              <a:t>Third level</a:t>
            </a:r>
            <a:endParaRPr lang="en-US" noProof="0" smtClean="0"/>
          </a:p>
          <a:p>
            <a:pPr lvl="3"/>
            <a:r>
              <a:rPr lang="en-US" noProof="0" smtClean="0"/>
              <a:t>Fourth level</a:t>
            </a:r>
            <a:endParaRPr lang="en-US" noProof="0" smtClean="0"/>
          </a:p>
          <a:p>
            <a:pPr lvl="4"/>
            <a:r>
              <a:rPr lang="en-US" noProof="0" smtClean="0"/>
              <a:t>Fifth level</a:t>
            </a:r>
            <a:endParaRPr lang="en-US" noProof="0" smtClean="0"/>
          </a:p>
        </p:txBody>
      </p:sp>
      <p:sp>
        <p:nvSpPr>
          <p:cNvPr id="12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908287" y="6356350"/>
            <a:ext cx="2895600" cy="365125"/>
          </a:xfrm>
        </p:spPr>
        <p:txBody>
          <a:bodyPr/>
          <a:lstStyle>
            <a:lvl1pPr algn="r">
              <a:defRPr b="1" cap="all" baseline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Your footer here</a:t>
            </a:r>
            <a:endParaRPr lang="en-US" dirty="0" smtClean="0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>
            <a:off x="7919921" y="6381900"/>
            <a:ext cx="12688" cy="314024"/>
          </a:xfrm>
          <a:prstGeom prst="rect">
            <a:avLst/>
          </a:prstGeom>
          <a:solidFill>
            <a:srgbClr val="D92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fr-FR"/>
          </a:p>
        </p:txBody>
      </p: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077200" y="6356350"/>
            <a:ext cx="1066799" cy="365125"/>
          </a:xfrm>
        </p:spPr>
        <p:txBody>
          <a:bodyPr vert="horz" lIns="91440" tIns="45720" rIns="91440" bIns="45720" rtlCol="0" anchor="ctr"/>
          <a:lstStyle>
            <a:lvl1pPr>
              <a:defRPr lang="en-US" b="1" smtClean="0">
                <a:solidFill>
                  <a:srgbClr val="00AEEF"/>
                </a:solidFill>
              </a:defRPr>
            </a:lvl1pPr>
          </a:lstStyle>
          <a:p>
            <a:r>
              <a:rPr lang="en-US" smtClean="0"/>
              <a:t>12/10/2012</a:t>
            </a:r>
            <a:endParaRPr lang="en-US" dirty="0"/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34915" y="6356350"/>
            <a:ext cx="2133600" cy="365125"/>
          </a:xfrm>
        </p:spPr>
        <p:txBody>
          <a:bodyPr/>
          <a:lstStyle/>
          <a:p>
            <a:fld id="{AE199FAC-4B86-4121-B622-50028D35B744}" type="slidenum">
              <a:rPr lang="fr-FR" smtClean="0"/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 smtClean="0"/>
          </a:p>
          <a:p>
            <a:pPr lvl="3"/>
            <a:r>
              <a:rPr lang="en-US" dirty="0" smtClean="0"/>
              <a:t>Fourth level</a:t>
            </a:r>
            <a:endParaRPr lang="en-US" dirty="0" smtClean="0"/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Your footer here</a:t>
            </a:r>
            <a:endParaRPr lang="en-US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99FAC-4B86-4121-B622-50028D35B744}" type="slidenum">
              <a:rPr lang="fr-FR" smtClean="0"/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8396804" y="5799922"/>
            <a:ext cx="1839157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>
          <a:xfrm>
            <a:off x="2987824" y="3140968"/>
            <a:ext cx="288032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现在进行时</a:t>
            </a:r>
            <a:endParaRPr lang="fr-FR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7104" y="2276872"/>
            <a:ext cx="721351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latin typeface="+mj-lt"/>
                <a:ea typeface="+mj-ea"/>
                <a:cs typeface="+mj-cs"/>
              </a:rPr>
              <a:t>The Present Progressive Tense</a:t>
            </a:r>
            <a:endParaRPr lang="zh-CN" altLang="en-US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0635" y="4643120"/>
            <a:ext cx="63627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制作人：六盘水市第十九中学（市八中学）</a:t>
            </a:r>
            <a:endParaRPr lang="zh-CN" altLang="en-US" sz="240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       </a:t>
            </a:r>
            <a:endParaRPr lang="zh-CN" altLang="en-US" sz="2400" dirty="0" smtClean="0">
              <a:latin typeface="华文楷体" pitchFamily="2" charset="-122"/>
              <a:ea typeface="华文楷体" pitchFamily="2" charset="-122"/>
            </a:endParaRPr>
          </a:p>
          <a:p>
            <a:r>
              <a:rPr lang="zh-CN" altLang="en-US" sz="2400" dirty="0" smtClean="0">
                <a:latin typeface="华文楷体" pitchFamily="2" charset="-122"/>
                <a:ea typeface="华文楷体" pitchFamily="2" charset="-122"/>
              </a:rPr>
              <a:t>         肖玉龙  电话：</a:t>
            </a:r>
            <a:r>
              <a:rPr lang="en-US" altLang="zh-CN" sz="2400" dirty="0" smtClean="0">
                <a:latin typeface="华文楷体" pitchFamily="2" charset="-122"/>
                <a:ea typeface="华文楷体" pitchFamily="2" charset="-122"/>
              </a:rPr>
              <a:t>13639174546</a:t>
            </a:r>
            <a:endParaRPr lang="en-US" altLang="zh-CN" sz="2400" dirty="0" smtClean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1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636" y="548680"/>
            <a:ext cx="435648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华文楷体" pitchFamily="2" charset="-122"/>
                <a:ea typeface="华文楷体" pitchFamily="2" charset="-122"/>
              </a:rPr>
              <a:t>试试写出这些动词的分词形式</a:t>
            </a:r>
            <a:endParaRPr lang="en-US" altLang="zh-CN" sz="3600" b="1" dirty="0" smtClean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1749008"/>
            <a:ext cx="19442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00AEEF"/>
                </a:solidFill>
              </a:rPr>
              <a:t>having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talking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writing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smiling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sitting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putting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swimming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listening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studying</a:t>
            </a:r>
            <a:endParaRPr lang="en-US" altLang="zh-CN" sz="2800" dirty="0">
              <a:solidFill>
                <a:srgbClr val="00AEEF"/>
              </a:solidFill>
            </a:endParaRPr>
          </a:p>
          <a:p>
            <a:r>
              <a:rPr lang="en-US" altLang="zh-CN" sz="2800" dirty="0">
                <a:solidFill>
                  <a:srgbClr val="00AEEF"/>
                </a:solidFill>
              </a:rPr>
              <a:t>lying</a:t>
            </a:r>
            <a:endParaRPr lang="en-US" altLang="zh-CN" sz="2800" dirty="0">
              <a:solidFill>
                <a:srgbClr val="00AEE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9652" y="1749009"/>
            <a:ext cx="10081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dirty="0"/>
              <a:t>have</a:t>
            </a:r>
            <a:endParaRPr lang="en-US" altLang="zh-CN" sz="2800" dirty="0"/>
          </a:p>
          <a:p>
            <a:pPr lvl="0"/>
            <a:r>
              <a:rPr lang="en-US" altLang="zh-CN" sz="2800" dirty="0"/>
              <a:t>talk </a:t>
            </a:r>
            <a:endParaRPr lang="en-US" altLang="zh-CN" sz="2800" dirty="0"/>
          </a:p>
          <a:p>
            <a:pPr lvl="0"/>
            <a:r>
              <a:rPr lang="en-US" altLang="zh-CN" sz="2800" dirty="0"/>
              <a:t>write </a:t>
            </a:r>
            <a:endParaRPr lang="en-US" altLang="zh-CN" sz="2800" dirty="0"/>
          </a:p>
          <a:p>
            <a:pPr lvl="0"/>
            <a:r>
              <a:rPr lang="en-US" altLang="zh-CN" sz="2800" dirty="0"/>
              <a:t>smile </a:t>
            </a:r>
            <a:endParaRPr lang="en-US" altLang="zh-CN" sz="2800" dirty="0"/>
          </a:p>
          <a:p>
            <a:pPr lvl="0"/>
            <a:r>
              <a:rPr lang="en-US" altLang="zh-CN" sz="2800" dirty="0"/>
              <a:t>sit </a:t>
            </a:r>
            <a:endParaRPr lang="en-US" altLang="zh-CN" sz="2800" dirty="0"/>
          </a:p>
          <a:p>
            <a:pPr lvl="0"/>
            <a:r>
              <a:rPr lang="en-US" altLang="zh-CN" sz="2800" dirty="0"/>
              <a:t>put </a:t>
            </a:r>
            <a:endParaRPr lang="en-US" altLang="zh-CN" sz="2800" dirty="0"/>
          </a:p>
          <a:p>
            <a:pPr lvl="0"/>
            <a:r>
              <a:rPr lang="en-US" altLang="zh-CN" sz="2800" dirty="0"/>
              <a:t>swim </a:t>
            </a:r>
            <a:endParaRPr lang="en-US" altLang="zh-CN" sz="2800" dirty="0"/>
          </a:p>
          <a:p>
            <a:pPr lvl="0"/>
            <a:r>
              <a:rPr lang="en-US" altLang="zh-CN" sz="2800" dirty="0"/>
              <a:t>listen </a:t>
            </a:r>
            <a:endParaRPr lang="en-US" altLang="zh-CN" sz="2800" dirty="0"/>
          </a:p>
          <a:p>
            <a:pPr lvl="0"/>
            <a:r>
              <a:rPr lang="en-US" altLang="zh-CN" sz="2800" dirty="0"/>
              <a:t>study </a:t>
            </a:r>
            <a:endParaRPr lang="en-US" altLang="zh-CN" sz="2800" dirty="0"/>
          </a:p>
          <a:p>
            <a:pPr lvl="0"/>
            <a:r>
              <a:rPr lang="en-US" altLang="zh-CN" sz="2800" dirty="0"/>
              <a:t>lie</a:t>
            </a:r>
            <a:endParaRPr lang="zh-CN" altLang="zh-CN" sz="2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640" y="548680"/>
            <a:ext cx="2781486" cy="1794006"/>
          </a:xfrm>
          <a:prstGeom prst="rect">
            <a:avLst/>
          </a:prstGeom>
        </p:spPr>
      </p:pic>
      <p:sp>
        <p:nvSpPr>
          <p:cNvPr id="7" name="Espace réservé de la date 10"/>
          <p:cNvSpPr>
            <a:spLocks noGrp="1"/>
          </p:cNvSpPr>
          <p:nvPr/>
        </p:nvSpPr>
        <p:spPr>
          <a:xfrm>
            <a:off x="7884368" y="6381328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10</a:t>
            </a:r>
            <a:endParaRPr 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07504" y="28228"/>
            <a:ext cx="4752528" cy="3557488"/>
          </a:xfrm>
          <a:prstGeom prst="ellipse">
            <a:avLst/>
          </a:prstGeom>
          <a:blipFill>
            <a:blip r:embed="rId1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267744" y="3140968"/>
            <a:ext cx="6624736" cy="30963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00AEEF"/>
                </a:solidFill>
              </a:rPr>
              <a:t>What </a:t>
            </a:r>
            <a:r>
              <a:rPr lang="en-US" altLang="zh-CN" sz="3200" dirty="0" smtClean="0">
                <a:solidFill>
                  <a:srgbClr val="FF0000"/>
                </a:solidFill>
              </a:rPr>
              <a:t>is</a:t>
            </a:r>
            <a:r>
              <a:rPr lang="en-US" altLang="zh-CN" sz="3200" dirty="0" smtClean="0">
                <a:solidFill>
                  <a:srgbClr val="00AEEF"/>
                </a:solidFill>
              </a:rPr>
              <a:t> the man </a:t>
            </a:r>
            <a:r>
              <a:rPr lang="en-US" altLang="zh-CN" sz="3200" dirty="0" smtClean="0">
                <a:solidFill>
                  <a:srgbClr val="FF0000"/>
                </a:solidFill>
              </a:rPr>
              <a:t>doing</a:t>
            </a:r>
            <a:r>
              <a:rPr lang="en-US" altLang="zh-CN" sz="3200" dirty="0" smtClean="0">
                <a:solidFill>
                  <a:srgbClr val="00AEEF"/>
                </a:solidFill>
              </a:rPr>
              <a:t>?</a:t>
            </a:r>
            <a:endParaRPr lang="en-US" altLang="zh-CN" sz="3200" dirty="0" smtClean="0">
              <a:solidFill>
                <a:srgbClr val="00AEEF"/>
              </a:solidFill>
            </a:endParaRPr>
          </a:p>
          <a:p>
            <a:pPr algn="ctr"/>
            <a:r>
              <a:rPr lang="en-US" altLang="zh-CN" sz="3200" dirty="0" smtClean="0">
                <a:solidFill>
                  <a:srgbClr val="00AEEF"/>
                </a:solidFill>
              </a:rPr>
              <a:t>He </a:t>
            </a:r>
            <a:r>
              <a:rPr lang="en-US" altLang="zh-CN" sz="3200" dirty="0" smtClean="0">
                <a:solidFill>
                  <a:srgbClr val="FF0000"/>
                </a:solidFill>
              </a:rPr>
              <a:t>is drinking </a:t>
            </a:r>
            <a:r>
              <a:rPr lang="en-US" altLang="zh-CN" sz="3200" dirty="0" smtClean="0">
                <a:solidFill>
                  <a:srgbClr val="00AEEF"/>
                </a:solidFill>
              </a:rPr>
              <a:t>water (</a:t>
            </a:r>
            <a:r>
              <a:rPr lang="en-US" altLang="zh-CN" sz="3200" dirty="0" smtClean="0">
                <a:solidFill>
                  <a:srgbClr val="FF0000"/>
                </a:solidFill>
              </a:rPr>
              <a:t>now</a:t>
            </a:r>
            <a:r>
              <a:rPr lang="en-US" altLang="zh-CN" sz="3200" dirty="0" smtClean="0">
                <a:solidFill>
                  <a:srgbClr val="00AEEF"/>
                </a:solidFill>
              </a:rPr>
              <a:t>).</a:t>
            </a:r>
            <a:endParaRPr lang="en-US" altLang="zh-CN" sz="3200" dirty="0" smtClean="0">
              <a:solidFill>
                <a:srgbClr val="00AEEF"/>
              </a:solidFill>
            </a:endParaRPr>
          </a:p>
          <a:p>
            <a:pPr algn="ctr"/>
            <a:r>
              <a:rPr lang="en-US" altLang="zh-CN" sz="3200" dirty="0" smtClean="0">
                <a:solidFill>
                  <a:srgbClr val="FF0000"/>
                </a:solidFill>
              </a:rPr>
              <a:t>Is</a:t>
            </a:r>
            <a:r>
              <a:rPr lang="en-US" altLang="zh-CN" sz="3200" dirty="0" smtClean="0">
                <a:solidFill>
                  <a:srgbClr val="00AEEF"/>
                </a:solidFill>
              </a:rPr>
              <a:t> he </a:t>
            </a:r>
            <a:r>
              <a:rPr lang="en-US" altLang="zh-CN" sz="3200" dirty="0" smtClean="0">
                <a:solidFill>
                  <a:srgbClr val="FF0000"/>
                </a:solidFill>
              </a:rPr>
              <a:t>drinking</a:t>
            </a:r>
            <a:r>
              <a:rPr lang="en-US" altLang="zh-CN" sz="3200" dirty="0" smtClean="0">
                <a:solidFill>
                  <a:srgbClr val="00AEEF"/>
                </a:solidFill>
              </a:rPr>
              <a:t> water (</a:t>
            </a:r>
            <a:r>
              <a:rPr lang="en-US" altLang="zh-CN" sz="3200" dirty="0" smtClean="0">
                <a:solidFill>
                  <a:srgbClr val="FF0000"/>
                </a:solidFill>
              </a:rPr>
              <a:t>now</a:t>
            </a:r>
            <a:r>
              <a:rPr lang="en-US" altLang="zh-CN" sz="3200" dirty="0" smtClean="0">
                <a:solidFill>
                  <a:srgbClr val="00AEEF"/>
                </a:solidFill>
              </a:rPr>
              <a:t>)?</a:t>
            </a:r>
            <a:endParaRPr lang="en-US" altLang="zh-CN" sz="3200" dirty="0" smtClean="0">
              <a:solidFill>
                <a:srgbClr val="00AEEF"/>
              </a:solidFill>
            </a:endParaRPr>
          </a:p>
          <a:p>
            <a:pPr algn="ctr"/>
            <a:r>
              <a:rPr lang="en-US" altLang="zh-CN" sz="3200" dirty="0" smtClean="0">
                <a:solidFill>
                  <a:srgbClr val="00AEEF"/>
                </a:solidFill>
              </a:rPr>
              <a:t>Yes, he </a:t>
            </a:r>
            <a:r>
              <a:rPr lang="en-US" altLang="zh-CN" sz="3200" dirty="0" smtClean="0">
                <a:solidFill>
                  <a:srgbClr val="FF0000"/>
                </a:solidFill>
              </a:rPr>
              <a:t>is</a:t>
            </a:r>
            <a:r>
              <a:rPr lang="en-US" altLang="zh-CN" sz="3200" dirty="0" smtClean="0">
                <a:solidFill>
                  <a:srgbClr val="00AEEF"/>
                </a:solidFill>
              </a:rPr>
              <a:t>.</a:t>
            </a:r>
            <a:endParaRPr lang="zh-CN" altLang="en-US" sz="3200" dirty="0">
              <a:solidFill>
                <a:srgbClr val="00AEEF"/>
              </a:solidFill>
            </a:endParaRPr>
          </a:p>
        </p:txBody>
      </p:sp>
      <p:sp>
        <p:nvSpPr>
          <p:cNvPr id="4" name="Espace réservé de la date 10"/>
          <p:cNvSpPr>
            <a:spLocks noGrp="1"/>
          </p:cNvSpPr>
          <p:nvPr/>
        </p:nvSpPr>
        <p:spPr>
          <a:xfrm>
            <a:off x="7884368" y="6381328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11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73508"/>
            <a:ext cx="2790825" cy="2790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2832" y="4309507"/>
            <a:ext cx="1748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00AEEF"/>
                </a:solidFill>
              </a:rPr>
              <a:t>sing</a:t>
            </a:r>
            <a:r>
              <a:rPr lang="en-US" altLang="zh-CN" sz="4000" dirty="0" smtClean="0">
                <a:solidFill>
                  <a:srgbClr val="F23F0E"/>
                </a:solidFill>
              </a:rPr>
              <a:t>ing</a:t>
            </a:r>
            <a:endParaRPr lang="zh-CN" altLang="en-US" sz="4000" dirty="0">
              <a:solidFill>
                <a:srgbClr val="F23F0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834" y="466636"/>
            <a:ext cx="4552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00AEEF"/>
                </a:solidFill>
              </a:rPr>
              <a:t>What are they doing?</a:t>
            </a:r>
            <a:endParaRPr lang="zh-CN" altLang="en-US" sz="4000" dirty="0">
              <a:solidFill>
                <a:srgbClr val="00AEEF"/>
              </a:solidFill>
            </a:endParaRPr>
          </a:p>
        </p:txBody>
      </p:sp>
      <p:pic>
        <p:nvPicPr>
          <p:cNvPr id="8" name="图片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7864" y="1174522"/>
            <a:ext cx="2790000" cy="2790000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74334"/>
            <a:ext cx="2790000" cy="279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5194" y="4309507"/>
            <a:ext cx="1755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00AEEF"/>
                </a:solidFill>
              </a:rPr>
              <a:t>read</a:t>
            </a:r>
            <a:r>
              <a:rPr lang="en-US" altLang="zh-CN" sz="4000" dirty="0">
                <a:solidFill>
                  <a:srgbClr val="F23F0E"/>
                </a:solidFill>
              </a:rPr>
              <a:t>ing</a:t>
            </a:r>
            <a:endParaRPr lang="zh-CN" altLang="en-US" sz="4000" dirty="0">
              <a:solidFill>
                <a:srgbClr val="F23F0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95092" y="4309507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00AEEF"/>
                </a:solidFill>
              </a:rPr>
              <a:t>writ</a:t>
            </a:r>
            <a:r>
              <a:rPr lang="en-US" altLang="zh-CN" sz="4000" dirty="0">
                <a:solidFill>
                  <a:srgbClr val="F23F0E"/>
                </a:solidFill>
              </a:rPr>
              <a:t>ing</a:t>
            </a:r>
            <a:endParaRPr lang="zh-CN" altLang="en-US" sz="4000" dirty="0">
              <a:solidFill>
                <a:srgbClr val="F23F0E"/>
              </a:solidFill>
            </a:endParaRPr>
          </a:p>
        </p:txBody>
      </p:sp>
      <p:sp>
        <p:nvSpPr>
          <p:cNvPr id="12" name="Espace réservé de la date 10"/>
          <p:cNvSpPr>
            <a:spLocks noGrp="1"/>
          </p:cNvSpPr>
          <p:nvPr/>
        </p:nvSpPr>
        <p:spPr>
          <a:xfrm>
            <a:off x="7884368" y="6381328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12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73600"/>
            <a:ext cx="2790000" cy="2790000"/>
          </a:xfrm>
          <a:prstGeom prst="rect">
            <a:avLst/>
          </a:prstGeom>
        </p:spPr>
      </p:pic>
      <p:pic>
        <p:nvPicPr>
          <p:cNvPr id="4" name="图片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73600"/>
            <a:ext cx="2700000" cy="270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173600"/>
            <a:ext cx="2700000" cy="27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000" y="429638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00AEEF"/>
                </a:solidFill>
              </a:rPr>
              <a:t>What </a:t>
            </a:r>
            <a:r>
              <a:rPr lang="en-US" altLang="zh-CN" sz="2400" dirty="0" smtClean="0">
                <a:solidFill>
                  <a:srgbClr val="F23F0E"/>
                </a:solidFill>
              </a:rPr>
              <a:t>are</a:t>
            </a:r>
            <a:r>
              <a:rPr lang="en-US" altLang="zh-CN" sz="2400" dirty="0" smtClean="0">
                <a:solidFill>
                  <a:srgbClr val="00AEEF"/>
                </a:solidFill>
              </a:rPr>
              <a:t> they do</a:t>
            </a:r>
            <a:r>
              <a:rPr lang="en-US" altLang="zh-CN" sz="2400" dirty="0" smtClean="0">
                <a:solidFill>
                  <a:srgbClr val="F23F0E"/>
                </a:solidFill>
              </a:rPr>
              <a:t>ing</a:t>
            </a:r>
            <a:r>
              <a:rPr lang="en-US" altLang="zh-CN" sz="2400" dirty="0" smtClean="0">
                <a:solidFill>
                  <a:srgbClr val="00AEEF"/>
                </a:solidFill>
              </a:rPr>
              <a:t>?</a:t>
            </a:r>
            <a:endParaRPr lang="en-US" altLang="zh-CN" sz="2400" dirty="0" smtClean="0">
              <a:solidFill>
                <a:srgbClr val="00AEE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4277009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23F0E"/>
                </a:solidFill>
              </a:rPr>
              <a:t>Is</a:t>
            </a:r>
            <a:r>
              <a:rPr lang="en-US" altLang="zh-CN" sz="2400" dirty="0" smtClean="0">
                <a:solidFill>
                  <a:srgbClr val="00AEEF"/>
                </a:solidFill>
              </a:rPr>
              <a:t> the boy laugh</a:t>
            </a:r>
            <a:r>
              <a:rPr lang="en-US" altLang="zh-CN" sz="2400" dirty="0" smtClean="0">
                <a:solidFill>
                  <a:srgbClr val="F23F0E"/>
                </a:solidFill>
              </a:rPr>
              <a:t>ing</a:t>
            </a:r>
            <a:r>
              <a:rPr lang="en-US" altLang="zh-CN" sz="2400" dirty="0" smtClean="0">
                <a:solidFill>
                  <a:srgbClr val="00AEEF"/>
                </a:solidFill>
              </a:rPr>
              <a:t>?</a:t>
            </a:r>
            <a:endParaRPr lang="en-US" altLang="zh-CN" sz="2400" dirty="0" smtClean="0">
              <a:solidFill>
                <a:srgbClr val="00AEE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4323176"/>
            <a:ext cx="2843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23F0E"/>
                </a:solidFill>
              </a:rPr>
              <a:t>Are</a:t>
            </a:r>
            <a:r>
              <a:rPr lang="en-US" altLang="zh-CN" sz="2400" dirty="0" smtClean="0">
                <a:solidFill>
                  <a:srgbClr val="00AEEF"/>
                </a:solidFill>
              </a:rPr>
              <a:t> they fight</a:t>
            </a:r>
            <a:r>
              <a:rPr lang="en-US" altLang="zh-CN" sz="2400" dirty="0" smtClean="0">
                <a:solidFill>
                  <a:srgbClr val="F23F0E"/>
                </a:solidFill>
              </a:rPr>
              <a:t>ing</a:t>
            </a:r>
            <a:r>
              <a:rPr lang="en-US" altLang="zh-CN" sz="2400" dirty="0" smtClean="0">
                <a:solidFill>
                  <a:srgbClr val="00AEEF"/>
                </a:solidFill>
              </a:rPr>
              <a:t>?</a:t>
            </a:r>
            <a:endParaRPr lang="en-US" altLang="zh-CN" sz="2400" dirty="0" smtClean="0">
              <a:solidFill>
                <a:srgbClr val="00AEE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000" y="4738674"/>
            <a:ext cx="2927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They </a:t>
            </a:r>
            <a:r>
              <a:rPr lang="en-US" altLang="zh-CN" sz="2400" dirty="0">
                <a:solidFill>
                  <a:srgbClr val="F23F0E"/>
                </a:solidFill>
              </a:rPr>
              <a:t>are</a:t>
            </a:r>
            <a:r>
              <a:rPr lang="en-US" altLang="zh-CN" sz="2400" dirty="0">
                <a:solidFill>
                  <a:srgbClr val="00AEEF"/>
                </a:solidFill>
              </a:rPr>
              <a:t> clean</a:t>
            </a:r>
            <a:r>
              <a:rPr lang="en-US" altLang="zh-CN" sz="2400" dirty="0">
                <a:solidFill>
                  <a:srgbClr val="F23F0E"/>
                </a:solidFill>
              </a:rPr>
              <a:t>ing</a:t>
            </a:r>
            <a:r>
              <a:rPr lang="en-US" altLang="zh-CN" sz="2400" dirty="0">
                <a:solidFill>
                  <a:srgbClr val="00AEEF"/>
                </a:solidFill>
              </a:rPr>
              <a:t> the </a:t>
            </a:r>
            <a:endParaRPr lang="en-US" altLang="zh-CN" sz="2400" dirty="0" smtClean="0">
              <a:solidFill>
                <a:srgbClr val="00AEEF"/>
              </a:solidFill>
            </a:endParaRPr>
          </a:p>
          <a:p>
            <a:r>
              <a:rPr lang="en-US" altLang="zh-CN" sz="2400" dirty="0" smtClean="0">
                <a:solidFill>
                  <a:srgbClr val="00AEEF"/>
                </a:solidFill>
              </a:rPr>
              <a:t>house</a:t>
            </a:r>
            <a:r>
              <a:rPr lang="en-US" altLang="zh-CN" sz="2400" dirty="0">
                <a:solidFill>
                  <a:srgbClr val="00AEEF"/>
                </a:solidFill>
              </a:rPr>
              <a:t>.</a:t>
            </a:r>
            <a:endParaRPr lang="zh-CN" altLang="en-US" sz="2400" dirty="0">
              <a:solidFill>
                <a:srgbClr val="00AEE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3948" y="4784841"/>
            <a:ext cx="2807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No, the boy </a:t>
            </a:r>
            <a:r>
              <a:rPr lang="en-US" altLang="zh-CN" sz="2400" dirty="0">
                <a:solidFill>
                  <a:srgbClr val="F23F0E"/>
                </a:solidFill>
              </a:rPr>
              <a:t>is</a:t>
            </a:r>
            <a:r>
              <a:rPr lang="en-US" altLang="zh-CN" sz="2400" dirty="0">
                <a:solidFill>
                  <a:srgbClr val="00AEEF"/>
                </a:solidFill>
              </a:rPr>
              <a:t> cry</a:t>
            </a:r>
            <a:r>
              <a:rPr lang="en-US" altLang="zh-CN" sz="2400" dirty="0">
                <a:solidFill>
                  <a:srgbClr val="F23F0E"/>
                </a:solidFill>
              </a:rPr>
              <a:t>ing</a:t>
            </a:r>
            <a:r>
              <a:rPr lang="en-US" altLang="zh-CN" sz="2400" dirty="0">
                <a:solidFill>
                  <a:srgbClr val="00AEEF"/>
                </a:solidFill>
              </a:rPr>
              <a:t>.</a:t>
            </a:r>
            <a:endParaRPr lang="zh-CN" altLang="en-US" sz="2400" dirty="0">
              <a:solidFill>
                <a:srgbClr val="00AEE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475759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AEEF"/>
                </a:solidFill>
              </a:rPr>
              <a:t>No, they </a:t>
            </a:r>
            <a:r>
              <a:rPr lang="en-US" altLang="zh-CN" sz="2400" dirty="0">
                <a:solidFill>
                  <a:srgbClr val="F23F0E"/>
                </a:solidFill>
              </a:rPr>
              <a:t>are</a:t>
            </a:r>
            <a:r>
              <a:rPr lang="en-US" altLang="zh-CN" sz="2400" dirty="0">
                <a:solidFill>
                  <a:srgbClr val="00AEEF"/>
                </a:solidFill>
              </a:rPr>
              <a:t> danc</a:t>
            </a:r>
            <a:r>
              <a:rPr lang="en-US" altLang="zh-CN" sz="2400" dirty="0">
                <a:solidFill>
                  <a:srgbClr val="F23F0E"/>
                </a:solidFill>
              </a:rPr>
              <a:t>ing</a:t>
            </a:r>
            <a:r>
              <a:rPr lang="en-US" altLang="zh-CN" sz="2400" dirty="0">
                <a:solidFill>
                  <a:srgbClr val="00AEEF"/>
                </a:solidFill>
              </a:rPr>
              <a:t>.</a:t>
            </a:r>
            <a:endParaRPr lang="zh-CN" altLang="en-US" sz="2400" dirty="0">
              <a:solidFill>
                <a:srgbClr val="00AEEF"/>
              </a:solidFill>
            </a:endParaRPr>
          </a:p>
        </p:txBody>
      </p:sp>
      <p:sp>
        <p:nvSpPr>
          <p:cNvPr id="12" name="Espace réservé de la date 10"/>
          <p:cNvSpPr>
            <a:spLocks noGrp="1"/>
          </p:cNvSpPr>
          <p:nvPr/>
        </p:nvSpPr>
        <p:spPr>
          <a:xfrm>
            <a:off x="7884368" y="6361855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13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92092" y="760116"/>
            <a:ext cx="3816424" cy="2376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23F0E"/>
                </a:solidFill>
                <a:latin typeface="华文楷体" pitchFamily="2" charset="-122"/>
                <a:ea typeface="华文楷体" pitchFamily="2" charset="-122"/>
              </a:rPr>
              <a:t>现在进行时 你掌握了么？</a:t>
            </a:r>
            <a:endParaRPr lang="zh-CN" altLang="en-US" sz="3600" b="1" dirty="0">
              <a:solidFill>
                <a:srgbClr val="F23F0E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2" name="Espace réservé pour une image  11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41" b="16641"/>
          <a:stretch>
            <a:fillRect/>
          </a:stretch>
        </p:blipFill>
        <p:spPr/>
      </p:pic>
      <p:sp>
        <p:nvSpPr>
          <p:cNvPr id="3" name="椭圆 2"/>
          <p:cNvSpPr/>
          <p:nvPr/>
        </p:nvSpPr>
        <p:spPr>
          <a:xfrm>
            <a:off x="5652120" y="5085184"/>
            <a:ext cx="3356396" cy="12961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rgbClr val="00AEEF"/>
                </a:solidFill>
              </a:rPr>
              <a:t>Thanks!</a:t>
            </a:r>
            <a:endParaRPr lang="zh-CN" altLang="en-US" sz="5400" dirty="0">
              <a:solidFill>
                <a:srgbClr val="00AEEF"/>
              </a:solidFill>
            </a:endParaRPr>
          </a:p>
        </p:txBody>
      </p:sp>
      <p:sp>
        <p:nvSpPr>
          <p:cNvPr id="5" name="Espace réservé de la date 10"/>
          <p:cNvSpPr>
            <a:spLocks noGrp="1"/>
          </p:cNvSpPr>
          <p:nvPr/>
        </p:nvSpPr>
        <p:spPr>
          <a:xfrm>
            <a:off x="7884368" y="6381328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14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5"/>
          <p:cNvSpPr/>
          <p:nvPr/>
        </p:nvSpPr>
        <p:spPr bwMode="auto">
          <a:xfrm>
            <a:off x="5449432" y="1262529"/>
            <a:ext cx="2754062" cy="2750911"/>
          </a:xfrm>
          <a:custGeom>
            <a:avLst/>
            <a:gdLst>
              <a:gd name="T0" fmla="*/ 1746 w 1748"/>
              <a:gd name="T1" fmla="*/ 919 h 1746"/>
              <a:gd name="T2" fmla="*/ 1729 w 1748"/>
              <a:gd name="T3" fmla="*/ 1048 h 1746"/>
              <a:gd name="T4" fmla="*/ 1693 w 1748"/>
              <a:gd name="T5" fmla="*/ 1172 h 1746"/>
              <a:gd name="T6" fmla="*/ 1641 w 1748"/>
              <a:gd name="T7" fmla="*/ 1289 h 1746"/>
              <a:gd name="T8" fmla="*/ 1573 w 1748"/>
              <a:gd name="T9" fmla="*/ 1396 h 1746"/>
              <a:gd name="T10" fmla="*/ 1490 w 1748"/>
              <a:gd name="T11" fmla="*/ 1490 h 1746"/>
              <a:gd name="T12" fmla="*/ 1396 w 1748"/>
              <a:gd name="T13" fmla="*/ 1573 h 1746"/>
              <a:gd name="T14" fmla="*/ 1289 w 1748"/>
              <a:gd name="T15" fmla="*/ 1640 h 1746"/>
              <a:gd name="T16" fmla="*/ 1175 w 1748"/>
              <a:gd name="T17" fmla="*/ 1693 h 1746"/>
              <a:gd name="T18" fmla="*/ 1049 w 1748"/>
              <a:gd name="T19" fmla="*/ 1729 h 1746"/>
              <a:gd name="T20" fmla="*/ 919 w 1748"/>
              <a:gd name="T21" fmla="*/ 1746 h 1746"/>
              <a:gd name="T22" fmla="*/ 829 w 1748"/>
              <a:gd name="T23" fmla="*/ 1746 h 1746"/>
              <a:gd name="T24" fmla="*/ 697 w 1748"/>
              <a:gd name="T25" fmla="*/ 1729 h 1746"/>
              <a:gd name="T26" fmla="*/ 573 w 1748"/>
              <a:gd name="T27" fmla="*/ 1693 h 1746"/>
              <a:gd name="T28" fmla="*/ 457 w 1748"/>
              <a:gd name="T29" fmla="*/ 1640 h 1746"/>
              <a:gd name="T30" fmla="*/ 351 w 1748"/>
              <a:gd name="T31" fmla="*/ 1573 h 1746"/>
              <a:gd name="T32" fmla="*/ 256 w 1748"/>
              <a:gd name="T33" fmla="*/ 1490 h 1746"/>
              <a:gd name="T34" fmla="*/ 173 w 1748"/>
              <a:gd name="T35" fmla="*/ 1396 h 1746"/>
              <a:gd name="T36" fmla="*/ 105 w 1748"/>
              <a:gd name="T37" fmla="*/ 1289 h 1746"/>
              <a:gd name="T38" fmla="*/ 53 w 1748"/>
              <a:gd name="T39" fmla="*/ 1172 h 1746"/>
              <a:gd name="T40" fmla="*/ 17 w 1748"/>
              <a:gd name="T41" fmla="*/ 1048 h 1746"/>
              <a:gd name="T42" fmla="*/ 0 w 1748"/>
              <a:gd name="T43" fmla="*/ 919 h 1746"/>
              <a:gd name="T44" fmla="*/ 0 w 1748"/>
              <a:gd name="T45" fmla="*/ 829 h 1746"/>
              <a:gd name="T46" fmla="*/ 17 w 1748"/>
              <a:gd name="T47" fmla="*/ 697 h 1746"/>
              <a:gd name="T48" fmla="*/ 53 w 1748"/>
              <a:gd name="T49" fmla="*/ 573 h 1746"/>
              <a:gd name="T50" fmla="*/ 105 w 1748"/>
              <a:gd name="T51" fmla="*/ 457 h 1746"/>
              <a:gd name="T52" fmla="*/ 173 w 1748"/>
              <a:gd name="T53" fmla="*/ 351 h 1746"/>
              <a:gd name="T54" fmla="*/ 256 w 1748"/>
              <a:gd name="T55" fmla="*/ 255 h 1746"/>
              <a:gd name="T56" fmla="*/ 351 w 1748"/>
              <a:gd name="T57" fmla="*/ 173 h 1746"/>
              <a:gd name="T58" fmla="*/ 457 w 1748"/>
              <a:gd name="T59" fmla="*/ 105 h 1746"/>
              <a:gd name="T60" fmla="*/ 573 w 1748"/>
              <a:gd name="T61" fmla="*/ 53 h 1746"/>
              <a:gd name="T62" fmla="*/ 697 w 1748"/>
              <a:gd name="T63" fmla="*/ 17 h 1746"/>
              <a:gd name="T64" fmla="*/ 829 w 1748"/>
              <a:gd name="T65" fmla="*/ 0 h 1746"/>
              <a:gd name="T66" fmla="*/ 919 w 1748"/>
              <a:gd name="T67" fmla="*/ 0 h 1746"/>
              <a:gd name="T68" fmla="*/ 1049 w 1748"/>
              <a:gd name="T69" fmla="*/ 17 h 1746"/>
              <a:gd name="T70" fmla="*/ 1175 w 1748"/>
              <a:gd name="T71" fmla="*/ 53 h 1746"/>
              <a:gd name="T72" fmla="*/ 1289 w 1748"/>
              <a:gd name="T73" fmla="*/ 105 h 1746"/>
              <a:gd name="T74" fmla="*/ 1396 w 1748"/>
              <a:gd name="T75" fmla="*/ 173 h 1746"/>
              <a:gd name="T76" fmla="*/ 1490 w 1748"/>
              <a:gd name="T77" fmla="*/ 255 h 1746"/>
              <a:gd name="T78" fmla="*/ 1573 w 1748"/>
              <a:gd name="T79" fmla="*/ 351 h 1746"/>
              <a:gd name="T80" fmla="*/ 1641 w 1748"/>
              <a:gd name="T81" fmla="*/ 457 h 1746"/>
              <a:gd name="T82" fmla="*/ 1693 w 1748"/>
              <a:gd name="T83" fmla="*/ 573 h 1746"/>
              <a:gd name="T84" fmla="*/ 1729 w 1748"/>
              <a:gd name="T85" fmla="*/ 697 h 1746"/>
              <a:gd name="T86" fmla="*/ 1746 w 1748"/>
              <a:gd name="T87" fmla="*/ 829 h 1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48" h="1746">
                <a:moveTo>
                  <a:pt x="1748" y="874"/>
                </a:moveTo>
                <a:lnTo>
                  <a:pt x="1748" y="874"/>
                </a:lnTo>
                <a:lnTo>
                  <a:pt x="1746" y="919"/>
                </a:lnTo>
                <a:lnTo>
                  <a:pt x="1742" y="962"/>
                </a:lnTo>
                <a:lnTo>
                  <a:pt x="1737" y="1005"/>
                </a:lnTo>
                <a:lnTo>
                  <a:pt x="1729" y="1048"/>
                </a:lnTo>
                <a:lnTo>
                  <a:pt x="1720" y="1092"/>
                </a:lnTo>
                <a:lnTo>
                  <a:pt x="1708" y="1133"/>
                </a:lnTo>
                <a:lnTo>
                  <a:pt x="1693" y="1172"/>
                </a:lnTo>
                <a:lnTo>
                  <a:pt x="1678" y="1214"/>
                </a:lnTo>
                <a:lnTo>
                  <a:pt x="1661" y="1251"/>
                </a:lnTo>
                <a:lnTo>
                  <a:pt x="1641" y="1289"/>
                </a:lnTo>
                <a:lnTo>
                  <a:pt x="1620" y="1327"/>
                </a:lnTo>
                <a:lnTo>
                  <a:pt x="1597" y="1362"/>
                </a:lnTo>
                <a:lnTo>
                  <a:pt x="1573" y="1396"/>
                </a:lnTo>
                <a:lnTo>
                  <a:pt x="1547" y="1428"/>
                </a:lnTo>
                <a:lnTo>
                  <a:pt x="1520" y="1460"/>
                </a:lnTo>
                <a:lnTo>
                  <a:pt x="1490" y="1490"/>
                </a:lnTo>
                <a:lnTo>
                  <a:pt x="1460" y="1520"/>
                </a:lnTo>
                <a:lnTo>
                  <a:pt x="1428" y="1546"/>
                </a:lnTo>
                <a:lnTo>
                  <a:pt x="1396" y="1573"/>
                </a:lnTo>
                <a:lnTo>
                  <a:pt x="1362" y="1597"/>
                </a:lnTo>
                <a:lnTo>
                  <a:pt x="1327" y="1620"/>
                </a:lnTo>
                <a:lnTo>
                  <a:pt x="1289" y="1640"/>
                </a:lnTo>
                <a:lnTo>
                  <a:pt x="1252" y="1661"/>
                </a:lnTo>
                <a:lnTo>
                  <a:pt x="1214" y="1678"/>
                </a:lnTo>
                <a:lnTo>
                  <a:pt x="1175" y="1693"/>
                </a:lnTo>
                <a:lnTo>
                  <a:pt x="1133" y="1708"/>
                </a:lnTo>
                <a:lnTo>
                  <a:pt x="1092" y="1719"/>
                </a:lnTo>
                <a:lnTo>
                  <a:pt x="1049" y="1729"/>
                </a:lnTo>
                <a:lnTo>
                  <a:pt x="1007" y="1736"/>
                </a:lnTo>
                <a:lnTo>
                  <a:pt x="962" y="1742"/>
                </a:lnTo>
                <a:lnTo>
                  <a:pt x="919" y="1746"/>
                </a:lnTo>
                <a:lnTo>
                  <a:pt x="874" y="1746"/>
                </a:lnTo>
                <a:lnTo>
                  <a:pt x="874" y="1746"/>
                </a:lnTo>
                <a:lnTo>
                  <a:pt x="829" y="1746"/>
                </a:lnTo>
                <a:lnTo>
                  <a:pt x="784" y="1742"/>
                </a:lnTo>
                <a:lnTo>
                  <a:pt x="740" y="1736"/>
                </a:lnTo>
                <a:lnTo>
                  <a:pt x="697" y="1729"/>
                </a:lnTo>
                <a:lnTo>
                  <a:pt x="656" y="1719"/>
                </a:lnTo>
                <a:lnTo>
                  <a:pt x="613" y="1708"/>
                </a:lnTo>
                <a:lnTo>
                  <a:pt x="573" y="1693"/>
                </a:lnTo>
                <a:lnTo>
                  <a:pt x="534" y="1678"/>
                </a:lnTo>
                <a:lnTo>
                  <a:pt x="494" y="1661"/>
                </a:lnTo>
                <a:lnTo>
                  <a:pt x="457" y="1640"/>
                </a:lnTo>
                <a:lnTo>
                  <a:pt x="421" y="1620"/>
                </a:lnTo>
                <a:lnTo>
                  <a:pt x="385" y="1597"/>
                </a:lnTo>
                <a:lnTo>
                  <a:pt x="351" y="1573"/>
                </a:lnTo>
                <a:lnTo>
                  <a:pt x="318" y="1546"/>
                </a:lnTo>
                <a:lnTo>
                  <a:pt x="286" y="1520"/>
                </a:lnTo>
                <a:lnTo>
                  <a:pt x="256" y="1490"/>
                </a:lnTo>
                <a:lnTo>
                  <a:pt x="227" y="1460"/>
                </a:lnTo>
                <a:lnTo>
                  <a:pt x="199" y="1428"/>
                </a:lnTo>
                <a:lnTo>
                  <a:pt x="173" y="1396"/>
                </a:lnTo>
                <a:lnTo>
                  <a:pt x="148" y="1362"/>
                </a:lnTo>
                <a:lnTo>
                  <a:pt x="126" y="1327"/>
                </a:lnTo>
                <a:lnTo>
                  <a:pt x="105" y="1289"/>
                </a:lnTo>
                <a:lnTo>
                  <a:pt x="86" y="1251"/>
                </a:lnTo>
                <a:lnTo>
                  <a:pt x="68" y="1214"/>
                </a:lnTo>
                <a:lnTo>
                  <a:pt x="53" y="1172"/>
                </a:lnTo>
                <a:lnTo>
                  <a:pt x="39" y="1133"/>
                </a:lnTo>
                <a:lnTo>
                  <a:pt x="28" y="1092"/>
                </a:lnTo>
                <a:lnTo>
                  <a:pt x="17" y="1048"/>
                </a:lnTo>
                <a:lnTo>
                  <a:pt x="9" y="1005"/>
                </a:lnTo>
                <a:lnTo>
                  <a:pt x="4" y="962"/>
                </a:lnTo>
                <a:lnTo>
                  <a:pt x="0" y="919"/>
                </a:lnTo>
                <a:lnTo>
                  <a:pt x="0" y="874"/>
                </a:lnTo>
                <a:lnTo>
                  <a:pt x="0" y="874"/>
                </a:lnTo>
                <a:lnTo>
                  <a:pt x="0" y="829"/>
                </a:lnTo>
                <a:lnTo>
                  <a:pt x="4" y="783"/>
                </a:lnTo>
                <a:lnTo>
                  <a:pt x="9" y="740"/>
                </a:lnTo>
                <a:lnTo>
                  <a:pt x="17" y="697"/>
                </a:lnTo>
                <a:lnTo>
                  <a:pt x="28" y="654"/>
                </a:lnTo>
                <a:lnTo>
                  <a:pt x="39" y="612"/>
                </a:lnTo>
                <a:lnTo>
                  <a:pt x="53" y="573"/>
                </a:lnTo>
                <a:lnTo>
                  <a:pt x="68" y="534"/>
                </a:lnTo>
                <a:lnTo>
                  <a:pt x="86" y="494"/>
                </a:lnTo>
                <a:lnTo>
                  <a:pt x="105" y="457"/>
                </a:lnTo>
                <a:lnTo>
                  <a:pt x="126" y="421"/>
                </a:lnTo>
                <a:lnTo>
                  <a:pt x="148" y="385"/>
                </a:lnTo>
                <a:lnTo>
                  <a:pt x="173" y="351"/>
                </a:lnTo>
                <a:lnTo>
                  <a:pt x="199" y="317"/>
                </a:lnTo>
                <a:lnTo>
                  <a:pt x="227" y="286"/>
                </a:lnTo>
                <a:lnTo>
                  <a:pt x="256" y="255"/>
                </a:lnTo>
                <a:lnTo>
                  <a:pt x="286" y="227"/>
                </a:lnTo>
                <a:lnTo>
                  <a:pt x="318" y="199"/>
                </a:lnTo>
                <a:lnTo>
                  <a:pt x="351" y="173"/>
                </a:lnTo>
                <a:lnTo>
                  <a:pt x="385" y="148"/>
                </a:lnTo>
                <a:lnTo>
                  <a:pt x="421" y="126"/>
                </a:lnTo>
                <a:lnTo>
                  <a:pt x="457" y="105"/>
                </a:lnTo>
                <a:lnTo>
                  <a:pt x="494" y="86"/>
                </a:lnTo>
                <a:lnTo>
                  <a:pt x="534" y="68"/>
                </a:lnTo>
                <a:lnTo>
                  <a:pt x="573" y="53"/>
                </a:lnTo>
                <a:lnTo>
                  <a:pt x="613" y="39"/>
                </a:lnTo>
                <a:lnTo>
                  <a:pt x="656" y="26"/>
                </a:lnTo>
                <a:lnTo>
                  <a:pt x="697" y="17"/>
                </a:lnTo>
                <a:lnTo>
                  <a:pt x="740" y="9"/>
                </a:lnTo>
                <a:lnTo>
                  <a:pt x="784" y="4"/>
                </a:lnTo>
                <a:lnTo>
                  <a:pt x="829" y="0"/>
                </a:lnTo>
                <a:lnTo>
                  <a:pt x="874" y="0"/>
                </a:lnTo>
                <a:lnTo>
                  <a:pt x="874" y="0"/>
                </a:lnTo>
                <a:lnTo>
                  <a:pt x="919" y="0"/>
                </a:lnTo>
                <a:lnTo>
                  <a:pt x="962" y="4"/>
                </a:lnTo>
                <a:lnTo>
                  <a:pt x="1007" y="9"/>
                </a:lnTo>
                <a:lnTo>
                  <a:pt x="1049" y="17"/>
                </a:lnTo>
                <a:lnTo>
                  <a:pt x="1092" y="26"/>
                </a:lnTo>
                <a:lnTo>
                  <a:pt x="1133" y="39"/>
                </a:lnTo>
                <a:lnTo>
                  <a:pt x="1175" y="53"/>
                </a:lnTo>
                <a:lnTo>
                  <a:pt x="1214" y="68"/>
                </a:lnTo>
                <a:lnTo>
                  <a:pt x="1252" y="86"/>
                </a:lnTo>
                <a:lnTo>
                  <a:pt x="1289" y="105"/>
                </a:lnTo>
                <a:lnTo>
                  <a:pt x="1327" y="126"/>
                </a:lnTo>
                <a:lnTo>
                  <a:pt x="1362" y="148"/>
                </a:lnTo>
                <a:lnTo>
                  <a:pt x="1396" y="173"/>
                </a:lnTo>
                <a:lnTo>
                  <a:pt x="1428" y="199"/>
                </a:lnTo>
                <a:lnTo>
                  <a:pt x="1460" y="227"/>
                </a:lnTo>
                <a:lnTo>
                  <a:pt x="1490" y="255"/>
                </a:lnTo>
                <a:lnTo>
                  <a:pt x="1520" y="286"/>
                </a:lnTo>
                <a:lnTo>
                  <a:pt x="1547" y="317"/>
                </a:lnTo>
                <a:lnTo>
                  <a:pt x="1573" y="351"/>
                </a:lnTo>
                <a:lnTo>
                  <a:pt x="1597" y="385"/>
                </a:lnTo>
                <a:lnTo>
                  <a:pt x="1620" y="421"/>
                </a:lnTo>
                <a:lnTo>
                  <a:pt x="1641" y="457"/>
                </a:lnTo>
                <a:lnTo>
                  <a:pt x="1661" y="494"/>
                </a:lnTo>
                <a:lnTo>
                  <a:pt x="1678" y="534"/>
                </a:lnTo>
                <a:lnTo>
                  <a:pt x="1693" y="573"/>
                </a:lnTo>
                <a:lnTo>
                  <a:pt x="1708" y="612"/>
                </a:lnTo>
                <a:lnTo>
                  <a:pt x="1720" y="654"/>
                </a:lnTo>
                <a:lnTo>
                  <a:pt x="1729" y="697"/>
                </a:lnTo>
                <a:lnTo>
                  <a:pt x="1737" y="740"/>
                </a:lnTo>
                <a:lnTo>
                  <a:pt x="1742" y="783"/>
                </a:lnTo>
                <a:lnTo>
                  <a:pt x="1746" y="829"/>
                </a:lnTo>
                <a:lnTo>
                  <a:pt x="1748" y="874"/>
                </a:lnTo>
                <a:lnTo>
                  <a:pt x="1748" y="8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50800" dir="120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4294967295"/>
          </p:nvPr>
        </p:nvSpPr>
        <p:spPr>
          <a:xfrm>
            <a:off x="4860032" y="1734768"/>
            <a:ext cx="4283968" cy="1838248"/>
          </a:xfrm>
          <a:prstGeom prst="ellipse">
            <a:avLst/>
          </a:prstGeom>
        </p:spPr>
        <p:txBody>
          <a:bodyPr>
            <a:noAutofit/>
          </a:bodyPr>
          <a:lstStyle/>
          <a:p>
            <a:pPr marL="355600" indent="0">
              <a:buNone/>
            </a:pPr>
            <a:r>
              <a:rPr lang="en-US" altLang="zh-CN" dirty="0" smtClean="0">
                <a:solidFill>
                  <a:srgbClr val="00AEEF"/>
                </a:solidFill>
              </a:rPr>
              <a:t>The man </a:t>
            </a:r>
            <a:r>
              <a:rPr lang="en-US" altLang="zh-CN" dirty="0" smtClean="0">
                <a:solidFill>
                  <a:srgbClr val="FF0000"/>
                </a:solidFill>
              </a:rPr>
              <a:t>is</a:t>
            </a:r>
            <a:r>
              <a:rPr lang="en-US" altLang="zh-CN" dirty="0" smtClean="0">
                <a:solidFill>
                  <a:srgbClr val="00AEEF"/>
                </a:solidFill>
              </a:rPr>
              <a:t> swimm</a:t>
            </a:r>
            <a:r>
              <a:rPr lang="en-US" altLang="zh-CN" dirty="0" smtClean="0">
                <a:solidFill>
                  <a:srgbClr val="FF0000"/>
                </a:solidFill>
              </a:rPr>
              <a:t>ing</a:t>
            </a:r>
            <a:r>
              <a:rPr lang="en-US" altLang="zh-CN" dirty="0" smtClean="0">
                <a:solidFill>
                  <a:srgbClr val="00AEEF"/>
                </a:solidFill>
              </a:rPr>
              <a:t>.</a:t>
            </a:r>
            <a:endParaRPr lang="fr-FR" dirty="0">
              <a:solidFill>
                <a:srgbClr val="00AEEF"/>
              </a:solidFill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6" r="16686"/>
          <a:stretch>
            <a:fillRect/>
          </a:stretch>
        </p:blipFill>
        <p:spPr/>
      </p:pic>
      <p:sp>
        <p:nvSpPr>
          <p:cNvPr id="5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2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5"/>
          <p:cNvSpPr/>
          <p:nvPr/>
        </p:nvSpPr>
        <p:spPr bwMode="auto">
          <a:xfrm>
            <a:off x="5449432" y="1262529"/>
            <a:ext cx="2754062" cy="2750911"/>
          </a:xfrm>
          <a:custGeom>
            <a:avLst/>
            <a:gdLst>
              <a:gd name="T0" fmla="*/ 1746 w 1748"/>
              <a:gd name="T1" fmla="*/ 919 h 1746"/>
              <a:gd name="T2" fmla="*/ 1729 w 1748"/>
              <a:gd name="T3" fmla="*/ 1048 h 1746"/>
              <a:gd name="T4" fmla="*/ 1693 w 1748"/>
              <a:gd name="T5" fmla="*/ 1172 h 1746"/>
              <a:gd name="T6" fmla="*/ 1641 w 1748"/>
              <a:gd name="T7" fmla="*/ 1289 h 1746"/>
              <a:gd name="T8" fmla="*/ 1573 w 1748"/>
              <a:gd name="T9" fmla="*/ 1396 h 1746"/>
              <a:gd name="T10" fmla="*/ 1490 w 1748"/>
              <a:gd name="T11" fmla="*/ 1490 h 1746"/>
              <a:gd name="T12" fmla="*/ 1396 w 1748"/>
              <a:gd name="T13" fmla="*/ 1573 h 1746"/>
              <a:gd name="T14" fmla="*/ 1289 w 1748"/>
              <a:gd name="T15" fmla="*/ 1640 h 1746"/>
              <a:gd name="T16" fmla="*/ 1175 w 1748"/>
              <a:gd name="T17" fmla="*/ 1693 h 1746"/>
              <a:gd name="T18" fmla="*/ 1049 w 1748"/>
              <a:gd name="T19" fmla="*/ 1729 h 1746"/>
              <a:gd name="T20" fmla="*/ 919 w 1748"/>
              <a:gd name="T21" fmla="*/ 1746 h 1746"/>
              <a:gd name="T22" fmla="*/ 829 w 1748"/>
              <a:gd name="T23" fmla="*/ 1746 h 1746"/>
              <a:gd name="T24" fmla="*/ 697 w 1748"/>
              <a:gd name="T25" fmla="*/ 1729 h 1746"/>
              <a:gd name="T26" fmla="*/ 573 w 1748"/>
              <a:gd name="T27" fmla="*/ 1693 h 1746"/>
              <a:gd name="T28" fmla="*/ 457 w 1748"/>
              <a:gd name="T29" fmla="*/ 1640 h 1746"/>
              <a:gd name="T30" fmla="*/ 351 w 1748"/>
              <a:gd name="T31" fmla="*/ 1573 h 1746"/>
              <a:gd name="T32" fmla="*/ 256 w 1748"/>
              <a:gd name="T33" fmla="*/ 1490 h 1746"/>
              <a:gd name="T34" fmla="*/ 173 w 1748"/>
              <a:gd name="T35" fmla="*/ 1396 h 1746"/>
              <a:gd name="T36" fmla="*/ 105 w 1748"/>
              <a:gd name="T37" fmla="*/ 1289 h 1746"/>
              <a:gd name="T38" fmla="*/ 53 w 1748"/>
              <a:gd name="T39" fmla="*/ 1172 h 1746"/>
              <a:gd name="T40" fmla="*/ 17 w 1748"/>
              <a:gd name="T41" fmla="*/ 1048 h 1746"/>
              <a:gd name="T42" fmla="*/ 0 w 1748"/>
              <a:gd name="T43" fmla="*/ 919 h 1746"/>
              <a:gd name="T44" fmla="*/ 0 w 1748"/>
              <a:gd name="T45" fmla="*/ 829 h 1746"/>
              <a:gd name="T46" fmla="*/ 17 w 1748"/>
              <a:gd name="T47" fmla="*/ 697 h 1746"/>
              <a:gd name="T48" fmla="*/ 53 w 1748"/>
              <a:gd name="T49" fmla="*/ 573 h 1746"/>
              <a:gd name="T50" fmla="*/ 105 w 1748"/>
              <a:gd name="T51" fmla="*/ 457 h 1746"/>
              <a:gd name="T52" fmla="*/ 173 w 1748"/>
              <a:gd name="T53" fmla="*/ 351 h 1746"/>
              <a:gd name="T54" fmla="*/ 256 w 1748"/>
              <a:gd name="T55" fmla="*/ 255 h 1746"/>
              <a:gd name="T56" fmla="*/ 351 w 1748"/>
              <a:gd name="T57" fmla="*/ 173 h 1746"/>
              <a:gd name="T58" fmla="*/ 457 w 1748"/>
              <a:gd name="T59" fmla="*/ 105 h 1746"/>
              <a:gd name="T60" fmla="*/ 573 w 1748"/>
              <a:gd name="T61" fmla="*/ 53 h 1746"/>
              <a:gd name="T62" fmla="*/ 697 w 1748"/>
              <a:gd name="T63" fmla="*/ 17 h 1746"/>
              <a:gd name="T64" fmla="*/ 829 w 1748"/>
              <a:gd name="T65" fmla="*/ 0 h 1746"/>
              <a:gd name="T66" fmla="*/ 919 w 1748"/>
              <a:gd name="T67" fmla="*/ 0 h 1746"/>
              <a:gd name="T68" fmla="*/ 1049 w 1748"/>
              <a:gd name="T69" fmla="*/ 17 h 1746"/>
              <a:gd name="T70" fmla="*/ 1175 w 1748"/>
              <a:gd name="T71" fmla="*/ 53 h 1746"/>
              <a:gd name="T72" fmla="*/ 1289 w 1748"/>
              <a:gd name="T73" fmla="*/ 105 h 1746"/>
              <a:gd name="T74" fmla="*/ 1396 w 1748"/>
              <a:gd name="T75" fmla="*/ 173 h 1746"/>
              <a:gd name="T76" fmla="*/ 1490 w 1748"/>
              <a:gd name="T77" fmla="*/ 255 h 1746"/>
              <a:gd name="T78" fmla="*/ 1573 w 1748"/>
              <a:gd name="T79" fmla="*/ 351 h 1746"/>
              <a:gd name="T80" fmla="*/ 1641 w 1748"/>
              <a:gd name="T81" fmla="*/ 457 h 1746"/>
              <a:gd name="T82" fmla="*/ 1693 w 1748"/>
              <a:gd name="T83" fmla="*/ 573 h 1746"/>
              <a:gd name="T84" fmla="*/ 1729 w 1748"/>
              <a:gd name="T85" fmla="*/ 697 h 1746"/>
              <a:gd name="T86" fmla="*/ 1746 w 1748"/>
              <a:gd name="T87" fmla="*/ 829 h 1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48" h="1746">
                <a:moveTo>
                  <a:pt x="1748" y="874"/>
                </a:moveTo>
                <a:lnTo>
                  <a:pt x="1748" y="874"/>
                </a:lnTo>
                <a:lnTo>
                  <a:pt x="1746" y="919"/>
                </a:lnTo>
                <a:lnTo>
                  <a:pt x="1742" y="962"/>
                </a:lnTo>
                <a:lnTo>
                  <a:pt x="1737" y="1005"/>
                </a:lnTo>
                <a:lnTo>
                  <a:pt x="1729" y="1048"/>
                </a:lnTo>
                <a:lnTo>
                  <a:pt x="1720" y="1092"/>
                </a:lnTo>
                <a:lnTo>
                  <a:pt x="1708" y="1133"/>
                </a:lnTo>
                <a:lnTo>
                  <a:pt x="1693" y="1172"/>
                </a:lnTo>
                <a:lnTo>
                  <a:pt x="1678" y="1214"/>
                </a:lnTo>
                <a:lnTo>
                  <a:pt x="1661" y="1251"/>
                </a:lnTo>
                <a:lnTo>
                  <a:pt x="1641" y="1289"/>
                </a:lnTo>
                <a:lnTo>
                  <a:pt x="1620" y="1327"/>
                </a:lnTo>
                <a:lnTo>
                  <a:pt x="1597" y="1362"/>
                </a:lnTo>
                <a:lnTo>
                  <a:pt x="1573" y="1396"/>
                </a:lnTo>
                <a:lnTo>
                  <a:pt x="1547" y="1428"/>
                </a:lnTo>
                <a:lnTo>
                  <a:pt x="1520" y="1460"/>
                </a:lnTo>
                <a:lnTo>
                  <a:pt x="1490" y="1490"/>
                </a:lnTo>
                <a:lnTo>
                  <a:pt x="1460" y="1520"/>
                </a:lnTo>
                <a:lnTo>
                  <a:pt x="1428" y="1546"/>
                </a:lnTo>
                <a:lnTo>
                  <a:pt x="1396" y="1573"/>
                </a:lnTo>
                <a:lnTo>
                  <a:pt x="1362" y="1597"/>
                </a:lnTo>
                <a:lnTo>
                  <a:pt x="1327" y="1620"/>
                </a:lnTo>
                <a:lnTo>
                  <a:pt x="1289" y="1640"/>
                </a:lnTo>
                <a:lnTo>
                  <a:pt x="1252" y="1661"/>
                </a:lnTo>
                <a:lnTo>
                  <a:pt x="1214" y="1678"/>
                </a:lnTo>
                <a:lnTo>
                  <a:pt x="1175" y="1693"/>
                </a:lnTo>
                <a:lnTo>
                  <a:pt x="1133" y="1708"/>
                </a:lnTo>
                <a:lnTo>
                  <a:pt x="1092" y="1719"/>
                </a:lnTo>
                <a:lnTo>
                  <a:pt x="1049" y="1729"/>
                </a:lnTo>
                <a:lnTo>
                  <a:pt x="1007" y="1736"/>
                </a:lnTo>
                <a:lnTo>
                  <a:pt x="962" y="1742"/>
                </a:lnTo>
                <a:lnTo>
                  <a:pt x="919" y="1746"/>
                </a:lnTo>
                <a:lnTo>
                  <a:pt x="874" y="1746"/>
                </a:lnTo>
                <a:lnTo>
                  <a:pt x="874" y="1746"/>
                </a:lnTo>
                <a:lnTo>
                  <a:pt x="829" y="1746"/>
                </a:lnTo>
                <a:lnTo>
                  <a:pt x="784" y="1742"/>
                </a:lnTo>
                <a:lnTo>
                  <a:pt x="740" y="1736"/>
                </a:lnTo>
                <a:lnTo>
                  <a:pt x="697" y="1729"/>
                </a:lnTo>
                <a:lnTo>
                  <a:pt x="656" y="1719"/>
                </a:lnTo>
                <a:lnTo>
                  <a:pt x="613" y="1708"/>
                </a:lnTo>
                <a:lnTo>
                  <a:pt x="573" y="1693"/>
                </a:lnTo>
                <a:lnTo>
                  <a:pt x="534" y="1678"/>
                </a:lnTo>
                <a:lnTo>
                  <a:pt x="494" y="1661"/>
                </a:lnTo>
                <a:lnTo>
                  <a:pt x="457" y="1640"/>
                </a:lnTo>
                <a:lnTo>
                  <a:pt x="421" y="1620"/>
                </a:lnTo>
                <a:lnTo>
                  <a:pt x="385" y="1597"/>
                </a:lnTo>
                <a:lnTo>
                  <a:pt x="351" y="1573"/>
                </a:lnTo>
                <a:lnTo>
                  <a:pt x="318" y="1546"/>
                </a:lnTo>
                <a:lnTo>
                  <a:pt x="286" y="1520"/>
                </a:lnTo>
                <a:lnTo>
                  <a:pt x="256" y="1490"/>
                </a:lnTo>
                <a:lnTo>
                  <a:pt x="227" y="1460"/>
                </a:lnTo>
                <a:lnTo>
                  <a:pt x="199" y="1428"/>
                </a:lnTo>
                <a:lnTo>
                  <a:pt x="173" y="1396"/>
                </a:lnTo>
                <a:lnTo>
                  <a:pt x="148" y="1362"/>
                </a:lnTo>
                <a:lnTo>
                  <a:pt x="126" y="1327"/>
                </a:lnTo>
                <a:lnTo>
                  <a:pt x="105" y="1289"/>
                </a:lnTo>
                <a:lnTo>
                  <a:pt x="86" y="1251"/>
                </a:lnTo>
                <a:lnTo>
                  <a:pt x="68" y="1214"/>
                </a:lnTo>
                <a:lnTo>
                  <a:pt x="53" y="1172"/>
                </a:lnTo>
                <a:lnTo>
                  <a:pt x="39" y="1133"/>
                </a:lnTo>
                <a:lnTo>
                  <a:pt x="28" y="1092"/>
                </a:lnTo>
                <a:lnTo>
                  <a:pt x="17" y="1048"/>
                </a:lnTo>
                <a:lnTo>
                  <a:pt x="9" y="1005"/>
                </a:lnTo>
                <a:lnTo>
                  <a:pt x="4" y="962"/>
                </a:lnTo>
                <a:lnTo>
                  <a:pt x="0" y="919"/>
                </a:lnTo>
                <a:lnTo>
                  <a:pt x="0" y="874"/>
                </a:lnTo>
                <a:lnTo>
                  <a:pt x="0" y="874"/>
                </a:lnTo>
                <a:lnTo>
                  <a:pt x="0" y="829"/>
                </a:lnTo>
                <a:lnTo>
                  <a:pt x="4" y="783"/>
                </a:lnTo>
                <a:lnTo>
                  <a:pt x="9" y="740"/>
                </a:lnTo>
                <a:lnTo>
                  <a:pt x="17" y="697"/>
                </a:lnTo>
                <a:lnTo>
                  <a:pt x="28" y="654"/>
                </a:lnTo>
                <a:lnTo>
                  <a:pt x="39" y="612"/>
                </a:lnTo>
                <a:lnTo>
                  <a:pt x="53" y="573"/>
                </a:lnTo>
                <a:lnTo>
                  <a:pt x="68" y="534"/>
                </a:lnTo>
                <a:lnTo>
                  <a:pt x="86" y="494"/>
                </a:lnTo>
                <a:lnTo>
                  <a:pt x="105" y="457"/>
                </a:lnTo>
                <a:lnTo>
                  <a:pt x="126" y="421"/>
                </a:lnTo>
                <a:lnTo>
                  <a:pt x="148" y="385"/>
                </a:lnTo>
                <a:lnTo>
                  <a:pt x="173" y="351"/>
                </a:lnTo>
                <a:lnTo>
                  <a:pt x="199" y="317"/>
                </a:lnTo>
                <a:lnTo>
                  <a:pt x="227" y="286"/>
                </a:lnTo>
                <a:lnTo>
                  <a:pt x="256" y="255"/>
                </a:lnTo>
                <a:lnTo>
                  <a:pt x="286" y="227"/>
                </a:lnTo>
                <a:lnTo>
                  <a:pt x="318" y="199"/>
                </a:lnTo>
                <a:lnTo>
                  <a:pt x="351" y="173"/>
                </a:lnTo>
                <a:lnTo>
                  <a:pt x="385" y="148"/>
                </a:lnTo>
                <a:lnTo>
                  <a:pt x="421" y="126"/>
                </a:lnTo>
                <a:lnTo>
                  <a:pt x="457" y="105"/>
                </a:lnTo>
                <a:lnTo>
                  <a:pt x="494" y="86"/>
                </a:lnTo>
                <a:lnTo>
                  <a:pt x="534" y="68"/>
                </a:lnTo>
                <a:lnTo>
                  <a:pt x="573" y="53"/>
                </a:lnTo>
                <a:lnTo>
                  <a:pt x="613" y="39"/>
                </a:lnTo>
                <a:lnTo>
                  <a:pt x="656" y="26"/>
                </a:lnTo>
                <a:lnTo>
                  <a:pt x="697" y="17"/>
                </a:lnTo>
                <a:lnTo>
                  <a:pt x="740" y="9"/>
                </a:lnTo>
                <a:lnTo>
                  <a:pt x="784" y="4"/>
                </a:lnTo>
                <a:lnTo>
                  <a:pt x="829" y="0"/>
                </a:lnTo>
                <a:lnTo>
                  <a:pt x="874" y="0"/>
                </a:lnTo>
                <a:lnTo>
                  <a:pt x="874" y="0"/>
                </a:lnTo>
                <a:lnTo>
                  <a:pt x="919" y="0"/>
                </a:lnTo>
                <a:lnTo>
                  <a:pt x="962" y="4"/>
                </a:lnTo>
                <a:lnTo>
                  <a:pt x="1007" y="9"/>
                </a:lnTo>
                <a:lnTo>
                  <a:pt x="1049" y="17"/>
                </a:lnTo>
                <a:lnTo>
                  <a:pt x="1092" y="26"/>
                </a:lnTo>
                <a:lnTo>
                  <a:pt x="1133" y="39"/>
                </a:lnTo>
                <a:lnTo>
                  <a:pt x="1175" y="53"/>
                </a:lnTo>
                <a:lnTo>
                  <a:pt x="1214" y="68"/>
                </a:lnTo>
                <a:lnTo>
                  <a:pt x="1252" y="86"/>
                </a:lnTo>
                <a:lnTo>
                  <a:pt x="1289" y="105"/>
                </a:lnTo>
                <a:lnTo>
                  <a:pt x="1327" y="126"/>
                </a:lnTo>
                <a:lnTo>
                  <a:pt x="1362" y="148"/>
                </a:lnTo>
                <a:lnTo>
                  <a:pt x="1396" y="173"/>
                </a:lnTo>
                <a:lnTo>
                  <a:pt x="1428" y="199"/>
                </a:lnTo>
                <a:lnTo>
                  <a:pt x="1460" y="227"/>
                </a:lnTo>
                <a:lnTo>
                  <a:pt x="1490" y="255"/>
                </a:lnTo>
                <a:lnTo>
                  <a:pt x="1520" y="286"/>
                </a:lnTo>
                <a:lnTo>
                  <a:pt x="1547" y="317"/>
                </a:lnTo>
                <a:lnTo>
                  <a:pt x="1573" y="351"/>
                </a:lnTo>
                <a:lnTo>
                  <a:pt x="1597" y="385"/>
                </a:lnTo>
                <a:lnTo>
                  <a:pt x="1620" y="421"/>
                </a:lnTo>
                <a:lnTo>
                  <a:pt x="1641" y="457"/>
                </a:lnTo>
                <a:lnTo>
                  <a:pt x="1661" y="494"/>
                </a:lnTo>
                <a:lnTo>
                  <a:pt x="1678" y="534"/>
                </a:lnTo>
                <a:lnTo>
                  <a:pt x="1693" y="573"/>
                </a:lnTo>
                <a:lnTo>
                  <a:pt x="1708" y="612"/>
                </a:lnTo>
                <a:lnTo>
                  <a:pt x="1720" y="654"/>
                </a:lnTo>
                <a:lnTo>
                  <a:pt x="1729" y="697"/>
                </a:lnTo>
                <a:lnTo>
                  <a:pt x="1737" y="740"/>
                </a:lnTo>
                <a:lnTo>
                  <a:pt x="1742" y="783"/>
                </a:lnTo>
                <a:lnTo>
                  <a:pt x="1746" y="829"/>
                </a:lnTo>
                <a:lnTo>
                  <a:pt x="1748" y="874"/>
                </a:lnTo>
                <a:lnTo>
                  <a:pt x="1748" y="8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50800" dir="120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fr-FR"/>
          </a:p>
        </p:txBody>
      </p:sp>
      <p:pic>
        <p:nvPicPr>
          <p:cNvPr id="4" name="图片占位符 3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3" r="13823"/>
          <a:stretch>
            <a:fillRect/>
          </a:stretch>
        </p:blipFill>
        <p:spPr/>
      </p:pic>
      <p:sp>
        <p:nvSpPr>
          <p:cNvPr id="20" name="Espace réservé du texte 17"/>
          <p:cNvSpPr>
            <a:spLocks noGrp="1"/>
          </p:cNvSpPr>
          <p:nvPr>
            <p:ph type="body" sz="quarter" idx="4294967295"/>
          </p:nvPr>
        </p:nvSpPr>
        <p:spPr>
          <a:xfrm>
            <a:off x="4981909" y="1484784"/>
            <a:ext cx="4284000" cy="1839600"/>
          </a:xfrm>
          <a:prstGeom prst="ellipse">
            <a:avLst/>
          </a:prstGeom>
        </p:spPr>
        <p:txBody>
          <a:bodyPr>
            <a:normAutofit lnSpcReduction="10000"/>
          </a:bodyPr>
          <a:lstStyle/>
          <a:p>
            <a:pPr marL="355600" indent="0">
              <a:buNone/>
            </a:pPr>
            <a:endParaRPr lang="en-US" sz="1100" b="1" dirty="0" smtClean="0">
              <a:solidFill>
                <a:srgbClr val="00AEEF"/>
              </a:solidFill>
            </a:endParaRPr>
          </a:p>
          <a:p>
            <a:pPr marL="355600" indent="0">
              <a:buNone/>
            </a:pPr>
            <a:r>
              <a:rPr lang="en-US" dirty="0">
                <a:solidFill>
                  <a:srgbClr val="00AEEF"/>
                </a:solidFill>
              </a:rPr>
              <a:t>The girl </a:t>
            </a:r>
            <a:r>
              <a:rPr lang="en-US" dirty="0">
                <a:solidFill>
                  <a:srgbClr val="FF0000"/>
                </a:solidFill>
              </a:rPr>
              <a:t>is</a:t>
            </a:r>
            <a:r>
              <a:rPr lang="en-US" dirty="0">
                <a:solidFill>
                  <a:srgbClr val="00AEEF"/>
                </a:solidFill>
              </a:rPr>
              <a:t> runn</a:t>
            </a:r>
            <a:r>
              <a:rPr lang="en-US" dirty="0">
                <a:solidFill>
                  <a:srgbClr val="FF0000"/>
                </a:solidFill>
              </a:rPr>
              <a:t>ing</a:t>
            </a:r>
            <a:r>
              <a:rPr lang="en-US" dirty="0">
                <a:solidFill>
                  <a:srgbClr val="00AEEF"/>
                </a:solidFill>
              </a:rPr>
              <a:t>.</a:t>
            </a:r>
            <a:endParaRPr lang="fr-FR" dirty="0">
              <a:solidFill>
                <a:srgbClr val="00AEEF"/>
              </a:solidFill>
            </a:endParaRPr>
          </a:p>
        </p:txBody>
      </p:sp>
      <p:sp>
        <p:nvSpPr>
          <p:cNvPr id="5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3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15"/>
          <p:cNvSpPr/>
          <p:nvPr/>
        </p:nvSpPr>
        <p:spPr bwMode="auto">
          <a:xfrm>
            <a:off x="5449432" y="1262529"/>
            <a:ext cx="2754062" cy="2750400"/>
          </a:xfrm>
          <a:custGeom>
            <a:avLst/>
            <a:gdLst>
              <a:gd name="T0" fmla="*/ 1746 w 1748"/>
              <a:gd name="T1" fmla="*/ 919 h 1746"/>
              <a:gd name="T2" fmla="*/ 1729 w 1748"/>
              <a:gd name="T3" fmla="*/ 1048 h 1746"/>
              <a:gd name="T4" fmla="*/ 1693 w 1748"/>
              <a:gd name="T5" fmla="*/ 1172 h 1746"/>
              <a:gd name="T6" fmla="*/ 1641 w 1748"/>
              <a:gd name="T7" fmla="*/ 1289 h 1746"/>
              <a:gd name="T8" fmla="*/ 1573 w 1748"/>
              <a:gd name="T9" fmla="*/ 1396 h 1746"/>
              <a:gd name="T10" fmla="*/ 1490 w 1748"/>
              <a:gd name="T11" fmla="*/ 1490 h 1746"/>
              <a:gd name="T12" fmla="*/ 1396 w 1748"/>
              <a:gd name="T13" fmla="*/ 1573 h 1746"/>
              <a:gd name="T14" fmla="*/ 1289 w 1748"/>
              <a:gd name="T15" fmla="*/ 1640 h 1746"/>
              <a:gd name="T16" fmla="*/ 1175 w 1748"/>
              <a:gd name="T17" fmla="*/ 1693 h 1746"/>
              <a:gd name="T18" fmla="*/ 1049 w 1748"/>
              <a:gd name="T19" fmla="*/ 1729 h 1746"/>
              <a:gd name="T20" fmla="*/ 919 w 1748"/>
              <a:gd name="T21" fmla="*/ 1746 h 1746"/>
              <a:gd name="T22" fmla="*/ 829 w 1748"/>
              <a:gd name="T23" fmla="*/ 1746 h 1746"/>
              <a:gd name="T24" fmla="*/ 697 w 1748"/>
              <a:gd name="T25" fmla="*/ 1729 h 1746"/>
              <a:gd name="T26" fmla="*/ 573 w 1748"/>
              <a:gd name="T27" fmla="*/ 1693 h 1746"/>
              <a:gd name="T28" fmla="*/ 457 w 1748"/>
              <a:gd name="T29" fmla="*/ 1640 h 1746"/>
              <a:gd name="T30" fmla="*/ 351 w 1748"/>
              <a:gd name="T31" fmla="*/ 1573 h 1746"/>
              <a:gd name="T32" fmla="*/ 256 w 1748"/>
              <a:gd name="T33" fmla="*/ 1490 h 1746"/>
              <a:gd name="T34" fmla="*/ 173 w 1748"/>
              <a:gd name="T35" fmla="*/ 1396 h 1746"/>
              <a:gd name="T36" fmla="*/ 105 w 1748"/>
              <a:gd name="T37" fmla="*/ 1289 h 1746"/>
              <a:gd name="T38" fmla="*/ 53 w 1748"/>
              <a:gd name="T39" fmla="*/ 1172 h 1746"/>
              <a:gd name="T40" fmla="*/ 17 w 1748"/>
              <a:gd name="T41" fmla="*/ 1048 h 1746"/>
              <a:gd name="T42" fmla="*/ 0 w 1748"/>
              <a:gd name="T43" fmla="*/ 919 h 1746"/>
              <a:gd name="T44" fmla="*/ 0 w 1748"/>
              <a:gd name="T45" fmla="*/ 829 h 1746"/>
              <a:gd name="T46" fmla="*/ 17 w 1748"/>
              <a:gd name="T47" fmla="*/ 697 h 1746"/>
              <a:gd name="T48" fmla="*/ 53 w 1748"/>
              <a:gd name="T49" fmla="*/ 573 h 1746"/>
              <a:gd name="T50" fmla="*/ 105 w 1748"/>
              <a:gd name="T51" fmla="*/ 457 h 1746"/>
              <a:gd name="T52" fmla="*/ 173 w 1748"/>
              <a:gd name="T53" fmla="*/ 351 h 1746"/>
              <a:gd name="T54" fmla="*/ 256 w 1748"/>
              <a:gd name="T55" fmla="*/ 255 h 1746"/>
              <a:gd name="T56" fmla="*/ 351 w 1748"/>
              <a:gd name="T57" fmla="*/ 173 h 1746"/>
              <a:gd name="T58" fmla="*/ 457 w 1748"/>
              <a:gd name="T59" fmla="*/ 105 h 1746"/>
              <a:gd name="T60" fmla="*/ 573 w 1748"/>
              <a:gd name="T61" fmla="*/ 53 h 1746"/>
              <a:gd name="T62" fmla="*/ 697 w 1748"/>
              <a:gd name="T63" fmla="*/ 17 h 1746"/>
              <a:gd name="T64" fmla="*/ 829 w 1748"/>
              <a:gd name="T65" fmla="*/ 0 h 1746"/>
              <a:gd name="T66" fmla="*/ 919 w 1748"/>
              <a:gd name="T67" fmla="*/ 0 h 1746"/>
              <a:gd name="T68" fmla="*/ 1049 w 1748"/>
              <a:gd name="T69" fmla="*/ 17 h 1746"/>
              <a:gd name="T70" fmla="*/ 1175 w 1748"/>
              <a:gd name="T71" fmla="*/ 53 h 1746"/>
              <a:gd name="T72" fmla="*/ 1289 w 1748"/>
              <a:gd name="T73" fmla="*/ 105 h 1746"/>
              <a:gd name="T74" fmla="*/ 1396 w 1748"/>
              <a:gd name="T75" fmla="*/ 173 h 1746"/>
              <a:gd name="T76" fmla="*/ 1490 w 1748"/>
              <a:gd name="T77" fmla="*/ 255 h 1746"/>
              <a:gd name="T78" fmla="*/ 1573 w 1748"/>
              <a:gd name="T79" fmla="*/ 351 h 1746"/>
              <a:gd name="T80" fmla="*/ 1641 w 1748"/>
              <a:gd name="T81" fmla="*/ 457 h 1746"/>
              <a:gd name="T82" fmla="*/ 1693 w 1748"/>
              <a:gd name="T83" fmla="*/ 573 h 1746"/>
              <a:gd name="T84" fmla="*/ 1729 w 1748"/>
              <a:gd name="T85" fmla="*/ 697 h 1746"/>
              <a:gd name="T86" fmla="*/ 1746 w 1748"/>
              <a:gd name="T87" fmla="*/ 829 h 1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48" h="1746">
                <a:moveTo>
                  <a:pt x="1748" y="874"/>
                </a:moveTo>
                <a:lnTo>
                  <a:pt x="1748" y="874"/>
                </a:lnTo>
                <a:lnTo>
                  <a:pt x="1746" y="919"/>
                </a:lnTo>
                <a:lnTo>
                  <a:pt x="1742" y="962"/>
                </a:lnTo>
                <a:lnTo>
                  <a:pt x="1737" y="1005"/>
                </a:lnTo>
                <a:lnTo>
                  <a:pt x="1729" y="1048"/>
                </a:lnTo>
                <a:lnTo>
                  <a:pt x="1720" y="1092"/>
                </a:lnTo>
                <a:lnTo>
                  <a:pt x="1708" y="1133"/>
                </a:lnTo>
                <a:lnTo>
                  <a:pt x="1693" y="1172"/>
                </a:lnTo>
                <a:lnTo>
                  <a:pt x="1678" y="1214"/>
                </a:lnTo>
                <a:lnTo>
                  <a:pt x="1661" y="1251"/>
                </a:lnTo>
                <a:lnTo>
                  <a:pt x="1641" y="1289"/>
                </a:lnTo>
                <a:lnTo>
                  <a:pt x="1620" y="1327"/>
                </a:lnTo>
                <a:lnTo>
                  <a:pt x="1597" y="1362"/>
                </a:lnTo>
                <a:lnTo>
                  <a:pt x="1573" y="1396"/>
                </a:lnTo>
                <a:lnTo>
                  <a:pt x="1547" y="1428"/>
                </a:lnTo>
                <a:lnTo>
                  <a:pt x="1520" y="1460"/>
                </a:lnTo>
                <a:lnTo>
                  <a:pt x="1490" y="1490"/>
                </a:lnTo>
                <a:lnTo>
                  <a:pt x="1460" y="1520"/>
                </a:lnTo>
                <a:lnTo>
                  <a:pt x="1428" y="1546"/>
                </a:lnTo>
                <a:lnTo>
                  <a:pt x="1396" y="1573"/>
                </a:lnTo>
                <a:lnTo>
                  <a:pt x="1362" y="1597"/>
                </a:lnTo>
                <a:lnTo>
                  <a:pt x="1327" y="1620"/>
                </a:lnTo>
                <a:lnTo>
                  <a:pt x="1289" y="1640"/>
                </a:lnTo>
                <a:lnTo>
                  <a:pt x="1252" y="1661"/>
                </a:lnTo>
                <a:lnTo>
                  <a:pt x="1214" y="1678"/>
                </a:lnTo>
                <a:lnTo>
                  <a:pt x="1175" y="1693"/>
                </a:lnTo>
                <a:lnTo>
                  <a:pt x="1133" y="1708"/>
                </a:lnTo>
                <a:lnTo>
                  <a:pt x="1092" y="1719"/>
                </a:lnTo>
                <a:lnTo>
                  <a:pt x="1049" y="1729"/>
                </a:lnTo>
                <a:lnTo>
                  <a:pt x="1007" y="1736"/>
                </a:lnTo>
                <a:lnTo>
                  <a:pt x="962" y="1742"/>
                </a:lnTo>
                <a:lnTo>
                  <a:pt x="919" y="1746"/>
                </a:lnTo>
                <a:lnTo>
                  <a:pt x="874" y="1746"/>
                </a:lnTo>
                <a:lnTo>
                  <a:pt x="874" y="1746"/>
                </a:lnTo>
                <a:lnTo>
                  <a:pt x="829" y="1746"/>
                </a:lnTo>
                <a:lnTo>
                  <a:pt x="784" y="1742"/>
                </a:lnTo>
                <a:lnTo>
                  <a:pt x="740" y="1736"/>
                </a:lnTo>
                <a:lnTo>
                  <a:pt x="697" y="1729"/>
                </a:lnTo>
                <a:lnTo>
                  <a:pt x="656" y="1719"/>
                </a:lnTo>
                <a:lnTo>
                  <a:pt x="613" y="1708"/>
                </a:lnTo>
                <a:lnTo>
                  <a:pt x="573" y="1693"/>
                </a:lnTo>
                <a:lnTo>
                  <a:pt x="534" y="1678"/>
                </a:lnTo>
                <a:lnTo>
                  <a:pt x="494" y="1661"/>
                </a:lnTo>
                <a:lnTo>
                  <a:pt x="457" y="1640"/>
                </a:lnTo>
                <a:lnTo>
                  <a:pt x="421" y="1620"/>
                </a:lnTo>
                <a:lnTo>
                  <a:pt x="385" y="1597"/>
                </a:lnTo>
                <a:lnTo>
                  <a:pt x="351" y="1573"/>
                </a:lnTo>
                <a:lnTo>
                  <a:pt x="318" y="1546"/>
                </a:lnTo>
                <a:lnTo>
                  <a:pt x="286" y="1520"/>
                </a:lnTo>
                <a:lnTo>
                  <a:pt x="256" y="1490"/>
                </a:lnTo>
                <a:lnTo>
                  <a:pt x="227" y="1460"/>
                </a:lnTo>
                <a:lnTo>
                  <a:pt x="199" y="1428"/>
                </a:lnTo>
                <a:lnTo>
                  <a:pt x="173" y="1396"/>
                </a:lnTo>
                <a:lnTo>
                  <a:pt x="148" y="1362"/>
                </a:lnTo>
                <a:lnTo>
                  <a:pt x="126" y="1327"/>
                </a:lnTo>
                <a:lnTo>
                  <a:pt x="105" y="1289"/>
                </a:lnTo>
                <a:lnTo>
                  <a:pt x="86" y="1251"/>
                </a:lnTo>
                <a:lnTo>
                  <a:pt x="68" y="1214"/>
                </a:lnTo>
                <a:lnTo>
                  <a:pt x="53" y="1172"/>
                </a:lnTo>
                <a:lnTo>
                  <a:pt x="39" y="1133"/>
                </a:lnTo>
                <a:lnTo>
                  <a:pt x="28" y="1092"/>
                </a:lnTo>
                <a:lnTo>
                  <a:pt x="17" y="1048"/>
                </a:lnTo>
                <a:lnTo>
                  <a:pt x="9" y="1005"/>
                </a:lnTo>
                <a:lnTo>
                  <a:pt x="4" y="962"/>
                </a:lnTo>
                <a:lnTo>
                  <a:pt x="0" y="919"/>
                </a:lnTo>
                <a:lnTo>
                  <a:pt x="0" y="874"/>
                </a:lnTo>
                <a:lnTo>
                  <a:pt x="0" y="874"/>
                </a:lnTo>
                <a:lnTo>
                  <a:pt x="0" y="829"/>
                </a:lnTo>
                <a:lnTo>
                  <a:pt x="4" y="783"/>
                </a:lnTo>
                <a:lnTo>
                  <a:pt x="9" y="740"/>
                </a:lnTo>
                <a:lnTo>
                  <a:pt x="17" y="697"/>
                </a:lnTo>
                <a:lnTo>
                  <a:pt x="28" y="654"/>
                </a:lnTo>
                <a:lnTo>
                  <a:pt x="39" y="612"/>
                </a:lnTo>
                <a:lnTo>
                  <a:pt x="53" y="573"/>
                </a:lnTo>
                <a:lnTo>
                  <a:pt x="68" y="534"/>
                </a:lnTo>
                <a:lnTo>
                  <a:pt x="86" y="494"/>
                </a:lnTo>
                <a:lnTo>
                  <a:pt x="105" y="457"/>
                </a:lnTo>
                <a:lnTo>
                  <a:pt x="126" y="421"/>
                </a:lnTo>
                <a:lnTo>
                  <a:pt x="148" y="385"/>
                </a:lnTo>
                <a:lnTo>
                  <a:pt x="173" y="351"/>
                </a:lnTo>
                <a:lnTo>
                  <a:pt x="199" y="317"/>
                </a:lnTo>
                <a:lnTo>
                  <a:pt x="227" y="286"/>
                </a:lnTo>
                <a:lnTo>
                  <a:pt x="256" y="255"/>
                </a:lnTo>
                <a:lnTo>
                  <a:pt x="286" y="227"/>
                </a:lnTo>
                <a:lnTo>
                  <a:pt x="318" y="199"/>
                </a:lnTo>
                <a:lnTo>
                  <a:pt x="351" y="173"/>
                </a:lnTo>
                <a:lnTo>
                  <a:pt x="385" y="148"/>
                </a:lnTo>
                <a:lnTo>
                  <a:pt x="421" y="126"/>
                </a:lnTo>
                <a:lnTo>
                  <a:pt x="457" y="105"/>
                </a:lnTo>
                <a:lnTo>
                  <a:pt x="494" y="86"/>
                </a:lnTo>
                <a:lnTo>
                  <a:pt x="534" y="68"/>
                </a:lnTo>
                <a:lnTo>
                  <a:pt x="573" y="53"/>
                </a:lnTo>
                <a:lnTo>
                  <a:pt x="613" y="39"/>
                </a:lnTo>
                <a:lnTo>
                  <a:pt x="656" y="26"/>
                </a:lnTo>
                <a:lnTo>
                  <a:pt x="697" y="17"/>
                </a:lnTo>
                <a:lnTo>
                  <a:pt x="740" y="9"/>
                </a:lnTo>
                <a:lnTo>
                  <a:pt x="784" y="4"/>
                </a:lnTo>
                <a:lnTo>
                  <a:pt x="829" y="0"/>
                </a:lnTo>
                <a:lnTo>
                  <a:pt x="874" y="0"/>
                </a:lnTo>
                <a:lnTo>
                  <a:pt x="874" y="0"/>
                </a:lnTo>
                <a:lnTo>
                  <a:pt x="919" y="0"/>
                </a:lnTo>
                <a:lnTo>
                  <a:pt x="962" y="4"/>
                </a:lnTo>
                <a:lnTo>
                  <a:pt x="1007" y="9"/>
                </a:lnTo>
                <a:lnTo>
                  <a:pt x="1049" y="17"/>
                </a:lnTo>
                <a:lnTo>
                  <a:pt x="1092" y="26"/>
                </a:lnTo>
                <a:lnTo>
                  <a:pt x="1133" y="39"/>
                </a:lnTo>
                <a:lnTo>
                  <a:pt x="1175" y="53"/>
                </a:lnTo>
                <a:lnTo>
                  <a:pt x="1214" y="68"/>
                </a:lnTo>
                <a:lnTo>
                  <a:pt x="1252" y="86"/>
                </a:lnTo>
                <a:lnTo>
                  <a:pt x="1289" y="105"/>
                </a:lnTo>
                <a:lnTo>
                  <a:pt x="1327" y="126"/>
                </a:lnTo>
                <a:lnTo>
                  <a:pt x="1362" y="148"/>
                </a:lnTo>
                <a:lnTo>
                  <a:pt x="1396" y="173"/>
                </a:lnTo>
                <a:lnTo>
                  <a:pt x="1428" y="199"/>
                </a:lnTo>
                <a:lnTo>
                  <a:pt x="1460" y="227"/>
                </a:lnTo>
                <a:lnTo>
                  <a:pt x="1490" y="255"/>
                </a:lnTo>
                <a:lnTo>
                  <a:pt x="1520" y="286"/>
                </a:lnTo>
                <a:lnTo>
                  <a:pt x="1547" y="317"/>
                </a:lnTo>
                <a:lnTo>
                  <a:pt x="1573" y="351"/>
                </a:lnTo>
                <a:lnTo>
                  <a:pt x="1597" y="385"/>
                </a:lnTo>
                <a:lnTo>
                  <a:pt x="1620" y="421"/>
                </a:lnTo>
                <a:lnTo>
                  <a:pt x="1641" y="457"/>
                </a:lnTo>
                <a:lnTo>
                  <a:pt x="1661" y="494"/>
                </a:lnTo>
                <a:lnTo>
                  <a:pt x="1678" y="534"/>
                </a:lnTo>
                <a:lnTo>
                  <a:pt x="1693" y="573"/>
                </a:lnTo>
                <a:lnTo>
                  <a:pt x="1708" y="612"/>
                </a:lnTo>
                <a:lnTo>
                  <a:pt x="1720" y="654"/>
                </a:lnTo>
                <a:lnTo>
                  <a:pt x="1729" y="697"/>
                </a:lnTo>
                <a:lnTo>
                  <a:pt x="1737" y="740"/>
                </a:lnTo>
                <a:lnTo>
                  <a:pt x="1742" y="783"/>
                </a:lnTo>
                <a:lnTo>
                  <a:pt x="1746" y="829"/>
                </a:lnTo>
                <a:lnTo>
                  <a:pt x="1748" y="874"/>
                </a:lnTo>
                <a:lnTo>
                  <a:pt x="1748" y="8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50800" dir="120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fr-FR"/>
          </a:p>
        </p:txBody>
      </p:sp>
      <p:sp>
        <p:nvSpPr>
          <p:cNvPr id="20" name="Espace réservé du texte 17"/>
          <p:cNvSpPr>
            <a:spLocks noGrp="1"/>
          </p:cNvSpPr>
          <p:nvPr>
            <p:ph type="body" sz="quarter" idx="4294967295"/>
          </p:nvPr>
        </p:nvSpPr>
        <p:spPr>
          <a:xfrm>
            <a:off x="5004048" y="1412776"/>
            <a:ext cx="4284000" cy="1839600"/>
          </a:xfrm>
          <a:prstGeom prst="ellipse">
            <a:avLst/>
          </a:prstGeom>
        </p:spPr>
        <p:txBody>
          <a:bodyPr>
            <a:noAutofit/>
          </a:bodyPr>
          <a:lstStyle/>
          <a:p>
            <a:pPr marL="355600" indent="0">
              <a:buNone/>
            </a:pPr>
            <a:r>
              <a:rPr lang="fr-FR" dirty="0">
                <a:solidFill>
                  <a:srgbClr val="00AEEF"/>
                </a:solidFill>
              </a:rPr>
              <a:t>The girl </a:t>
            </a:r>
            <a:r>
              <a:rPr lang="fr-FR" dirty="0">
                <a:solidFill>
                  <a:srgbClr val="FF0000"/>
                </a:solidFill>
              </a:rPr>
              <a:t>is</a:t>
            </a:r>
            <a:r>
              <a:rPr lang="fr-FR" dirty="0">
                <a:solidFill>
                  <a:srgbClr val="00AEEF"/>
                </a:solidFill>
              </a:rPr>
              <a:t> eat</a:t>
            </a:r>
            <a:r>
              <a:rPr lang="fr-FR" dirty="0">
                <a:solidFill>
                  <a:srgbClr val="FF0000"/>
                </a:solidFill>
              </a:rPr>
              <a:t>ing</a:t>
            </a:r>
            <a:r>
              <a:rPr lang="fr-FR" dirty="0">
                <a:solidFill>
                  <a:srgbClr val="00AEEF"/>
                </a:solidFill>
              </a:rPr>
              <a:t> a </a:t>
            </a:r>
            <a:r>
              <a:rPr lang="en-US" altLang="zh-CN" dirty="0" smtClean="0">
                <a:solidFill>
                  <a:srgbClr val="00AEEF"/>
                </a:solidFill>
              </a:rPr>
              <a:t>hamburger.</a:t>
            </a:r>
            <a:endParaRPr lang="fr-FR" dirty="0">
              <a:solidFill>
                <a:srgbClr val="00AEEF"/>
              </a:solidFill>
            </a:endParaRPr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6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5" r="18705"/>
          <a:stretch>
            <a:fillRect/>
          </a:stretch>
        </p:blipFill>
        <p:spPr/>
      </p:pic>
      <p:sp>
        <p:nvSpPr>
          <p:cNvPr id="5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4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467544" y="62981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什么是现在进行时？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467544" y="4221088"/>
            <a:ext cx="8208144" cy="1872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b="1" dirty="0"/>
              <a:t>概念：</a:t>
            </a:r>
            <a:r>
              <a:rPr lang="zh-CN" altLang="en-US" sz="4000" b="1" dirty="0">
                <a:solidFill>
                  <a:schemeClr val="tx1"/>
                </a:solidFill>
              </a:rPr>
              <a:t>现在进行时表示现在或当前一段时间正在进行的动作</a:t>
            </a:r>
            <a:r>
              <a:rPr lang="zh-CN" altLang="en-US" sz="4000" b="1" dirty="0" smtClean="0">
                <a:solidFill>
                  <a:schemeClr val="tx1"/>
                </a:solidFill>
              </a:rPr>
              <a:t>。</a:t>
            </a:r>
            <a:endParaRPr lang="en-US" altLang="zh-CN" sz="4000" b="1" dirty="0" smtClean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772816"/>
            <a:ext cx="3066223" cy="1717084"/>
          </a:xfrm>
          <a:prstGeom prst="rect">
            <a:avLst/>
          </a:prstGeom>
        </p:spPr>
      </p:pic>
      <p:sp>
        <p:nvSpPr>
          <p:cNvPr id="5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5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6712" y="1668662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 smtClean="0">
                <a:latin typeface="华文楷体" pitchFamily="2" charset="-122"/>
                <a:ea typeface="华文楷体" pitchFamily="2" charset="-122"/>
              </a:rPr>
              <a:t>主语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+ be</a:t>
            </a:r>
            <a:r>
              <a:rPr lang="zh-CN" altLang="zh-CN" sz="2000" b="1" dirty="0">
                <a:latin typeface="华文楷体" pitchFamily="2" charset="-122"/>
                <a:ea typeface="华文楷体" pitchFamily="2" charset="-122"/>
              </a:rPr>
              <a:t>动词现在式（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am</a:t>
            </a:r>
            <a:r>
              <a:rPr lang="zh-CN" altLang="zh-CN" sz="20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is</a:t>
            </a:r>
            <a:r>
              <a:rPr lang="zh-CN" altLang="zh-CN" sz="2000" b="1" dirty="0">
                <a:latin typeface="华文楷体" pitchFamily="2" charset="-122"/>
                <a:ea typeface="华文楷体" pitchFamily="2" charset="-122"/>
              </a:rPr>
              <a:t>、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are</a:t>
            </a:r>
            <a:r>
              <a:rPr lang="zh-CN" altLang="zh-CN" sz="2000" b="1" dirty="0">
                <a:latin typeface="华文楷体" pitchFamily="2" charset="-122"/>
                <a:ea typeface="华文楷体" pitchFamily="2" charset="-122"/>
              </a:rPr>
              <a:t>）</a:t>
            </a:r>
            <a:r>
              <a:rPr lang="en-US" altLang="zh-CN" sz="2000" b="1" dirty="0">
                <a:latin typeface="华文楷体" pitchFamily="2" charset="-122"/>
                <a:ea typeface="华文楷体" pitchFamily="2" charset="-122"/>
              </a:rPr>
              <a:t>+</a:t>
            </a:r>
            <a:r>
              <a:rPr lang="zh-CN" altLang="zh-CN" sz="2000" b="1" dirty="0">
                <a:latin typeface="华文楷体" pitchFamily="2" charset="-122"/>
                <a:ea typeface="华文楷体" pitchFamily="2" charset="-122"/>
              </a:rPr>
              <a:t>动词</a:t>
            </a:r>
            <a:r>
              <a:rPr lang="en-US" altLang="zh-CN" sz="2000" b="1" dirty="0" err="1" smtClean="0">
                <a:latin typeface="华文楷体" pitchFamily="2" charset="-122"/>
                <a:ea typeface="华文楷体" pitchFamily="2" charset="-122"/>
              </a:rPr>
              <a:t>ing</a:t>
            </a:r>
            <a:r>
              <a:rPr lang="zh-CN" altLang="zh-CN" sz="2000" b="1" dirty="0" smtClean="0">
                <a:latin typeface="华文楷体" pitchFamily="2" charset="-122"/>
                <a:ea typeface="华文楷体" pitchFamily="2" charset="-122"/>
              </a:rPr>
              <a:t>〔现在分词〕形式</a:t>
            </a:r>
            <a:endParaRPr lang="en-US" altLang="zh-CN" sz="2000" b="1" dirty="0" smtClean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8920" y="69269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华文楷体" pitchFamily="2" charset="-122"/>
                <a:ea typeface="华文楷体" pitchFamily="2" charset="-122"/>
              </a:rPr>
              <a:t>现在进行时态构成</a:t>
            </a:r>
            <a:endParaRPr lang="zh-CN" altLang="en-US" sz="3600" b="1" dirty="0">
              <a:latin typeface="华文楷体" pitchFamily="2" charset="-122"/>
              <a:ea typeface="华文楷体" pitchFamily="2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31640" y="2420888"/>
          <a:ext cx="6336704" cy="29260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542776"/>
                <a:gridCol w="1473448"/>
                <a:gridCol w="1008112"/>
                <a:gridCol w="648072"/>
                <a:gridCol w="1512168"/>
                <a:gridCol w="1152128"/>
              </a:tblGrid>
              <a:tr h="355594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华文楷体" pitchFamily="2" charset="-122"/>
                          <a:ea typeface="华文楷体" pitchFamily="2" charset="-122"/>
                        </a:rPr>
                        <a:t>主语</a:t>
                      </a:r>
                      <a:endParaRPr lang="zh-CN" altLang="en-US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华文楷体" pitchFamily="2" charset="-122"/>
                          <a:ea typeface="华文楷体" pitchFamily="2" charset="-122"/>
                        </a:rPr>
                        <a:t>Be</a:t>
                      </a:r>
                      <a:r>
                        <a:rPr lang="zh-CN" altLang="en-US" dirty="0" smtClean="0">
                          <a:latin typeface="华文楷体" pitchFamily="2" charset="-122"/>
                          <a:ea typeface="华文楷体" pitchFamily="2" charset="-122"/>
                        </a:rPr>
                        <a:t>动词</a:t>
                      </a:r>
                      <a:endParaRPr lang="zh-CN" altLang="en-US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>
                          <a:latin typeface="华文楷体" pitchFamily="2" charset="-122"/>
                          <a:ea typeface="华文楷体" pitchFamily="2" charset="-122"/>
                        </a:rPr>
                        <a:t>动词</a:t>
                      </a:r>
                      <a:r>
                        <a:rPr lang="en-US" altLang="zh-CN" dirty="0" err="1" smtClean="0">
                          <a:latin typeface="华文楷体" pitchFamily="2" charset="-122"/>
                          <a:ea typeface="华文楷体" pitchFamily="2" charset="-122"/>
                        </a:rPr>
                        <a:t>ing</a:t>
                      </a:r>
                      <a:r>
                        <a:rPr lang="zh-CN" altLang="en-US" dirty="0" smtClean="0">
                          <a:latin typeface="华文楷体" pitchFamily="2" charset="-122"/>
                          <a:ea typeface="华文楷体" pitchFamily="2" charset="-122"/>
                        </a:rPr>
                        <a:t>形式</a:t>
                      </a:r>
                      <a:endParaRPr lang="zh-CN" altLang="en-US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+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I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speaking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to you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+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You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reading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a book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She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is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not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eating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breakfast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is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not 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playing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dirty="0" smtClean="0"/>
                        <a:t>football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be</a:t>
                      </a:r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动词</a:t>
                      </a:r>
                      <a:endParaRPr lang="zh-CN" altLang="en-US" b="1" dirty="0">
                        <a:solidFill>
                          <a:schemeClr val="bg1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主语</a:t>
                      </a:r>
                      <a:endParaRPr lang="zh-CN" altLang="en-US" b="1" dirty="0">
                        <a:solidFill>
                          <a:schemeClr val="bg1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b="1" dirty="0">
                        <a:solidFill>
                          <a:schemeClr val="bg1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动词</a:t>
                      </a:r>
                      <a:r>
                        <a:rPr lang="en-US" altLang="zh-CN" b="1" dirty="0" err="1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ing</a:t>
                      </a:r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华文楷体" pitchFamily="2" charset="-122"/>
                          <a:ea typeface="华文楷体" pitchFamily="2" charset="-122"/>
                        </a:rPr>
                        <a:t>形式</a:t>
                      </a:r>
                      <a:endParaRPr lang="zh-CN" altLang="en-US" b="1" dirty="0">
                        <a:solidFill>
                          <a:schemeClr val="bg1"/>
                        </a:solidFill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Is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watching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TV?</a:t>
                      </a:r>
                      <a:endParaRPr lang="zh-CN" altLang="en-US" dirty="0"/>
                    </a:p>
                  </a:txBody>
                  <a:tcPr/>
                </a:tc>
              </a:tr>
              <a:tr h="36053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？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Are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they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waiting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For</a:t>
                      </a:r>
                      <a:r>
                        <a:rPr lang="en-US" altLang="zh-CN" baseline="0" dirty="0" smtClean="0"/>
                        <a:t> you?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6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548680"/>
            <a:ext cx="5375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什么时候会用到现在进行时呢？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9394" y="1412776"/>
            <a:ext cx="593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华文楷体" pitchFamily="2" charset="-122"/>
                <a:ea typeface="华文楷体" pitchFamily="2" charset="-122"/>
              </a:rPr>
              <a:t>现在进行时的功用 </a:t>
            </a:r>
            <a:endParaRPr lang="zh-CN" altLang="en-US" sz="2400" b="1" dirty="0">
              <a:latin typeface="华文楷体" pitchFamily="2" charset="-122"/>
              <a:ea typeface="华文楷体" pitchFamily="2" charset="-122"/>
            </a:endParaRPr>
          </a:p>
          <a:p>
            <a:r>
              <a:rPr lang="en-US" altLang="zh-CN" dirty="0" smtClean="0"/>
              <a:t> 1) </a:t>
            </a:r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表示</a:t>
            </a:r>
            <a:r>
              <a:rPr lang="zh-CN" altLang="en-US" dirty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说话时正在发生或者进行的</a:t>
            </a:r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动作</a:t>
            </a:r>
            <a:endParaRPr lang="en-US" altLang="zh-CN" dirty="0" smtClean="0">
              <a:solidFill>
                <a:srgbClr val="F23F0E"/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      </a:t>
            </a:r>
            <a:r>
              <a:rPr lang="en-US" altLang="zh-CN" dirty="0" smtClean="0"/>
              <a:t>The </a:t>
            </a:r>
            <a:r>
              <a:rPr lang="en-US" altLang="zh-CN" dirty="0"/>
              <a:t>girl </a:t>
            </a:r>
            <a:r>
              <a:rPr lang="en-US" altLang="zh-CN" dirty="0">
                <a:solidFill>
                  <a:srgbClr val="FF0000"/>
                </a:solidFill>
              </a:rPr>
              <a:t>is dancing</a:t>
            </a:r>
            <a:r>
              <a:rPr lang="en-US" altLang="zh-CN" dirty="0"/>
              <a:t>.</a:t>
            </a:r>
            <a:endParaRPr lang="en-US" altLang="zh-CN" dirty="0"/>
          </a:p>
          <a:p>
            <a:r>
              <a:rPr lang="en-US" altLang="zh-CN" dirty="0" smtClean="0"/>
              <a:t>      Please </a:t>
            </a:r>
            <a:r>
              <a:rPr lang="en-US" altLang="zh-CN" dirty="0"/>
              <a:t>don’t make so much noise, I </a:t>
            </a:r>
            <a:r>
              <a:rPr lang="en-US" altLang="zh-CN" dirty="0">
                <a:solidFill>
                  <a:srgbClr val="FF0000"/>
                </a:solidFill>
              </a:rPr>
              <a:t>am studying</a:t>
            </a:r>
            <a:r>
              <a:rPr lang="en-US" altLang="zh-CN" dirty="0"/>
              <a:t>.</a:t>
            </a:r>
            <a:endParaRPr lang="en-US" altLang="zh-CN" dirty="0"/>
          </a:p>
          <a:p>
            <a:r>
              <a:rPr lang="en-US" altLang="zh-CN" dirty="0" smtClean="0"/>
              <a:t>      Don’t </a:t>
            </a:r>
            <a:r>
              <a:rPr lang="en-US" altLang="zh-CN" dirty="0"/>
              <a:t>go out. It</a:t>
            </a:r>
            <a:r>
              <a:rPr lang="en-US" altLang="zh-CN" dirty="0">
                <a:solidFill>
                  <a:srgbClr val="FF0000"/>
                </a:solidFill>
              </a:rPr>
              <a:t>’s raining </a:t>
            </a:r>
            <a:r>
              <a:rPr lang="en-US" altLang="zh-CN" dirty="0"/>
              <a:t>now. 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12" y="692696"/>
            <a:ext cx="129540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9394" y="3117806"/>
            <a:ext cx="668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en-US" altLang="zh-CN" dirty="0"/>
              <a:t>) </a:t>
            </a:r>
            <a:r>
              <a:rPr lang="zh-CN" altLang="en-US" dirty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表示在现在相对较长一段时间内正在进行的动作，</a:t>
            </a:r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但是 说话一刻</a:t>
            </a:r>
            <a:r>
              <a:rPr lang="zh-CN" altLang="en-US" dirty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不一定在做的</a:t>
            </a:r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动作</a:t>
            </a:r>
            <a:endParaRPr lang="zh-CN" altLang="en-US" dirty="0">
              <a:solidFill>
                <a:srgbClr val="F23F0E"/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en-US" altLang="zh-CN" dirty="0" smtClean="0"/>
              <a:t>     Tom</a:t>
            </a:r>
            <a:r>
              <a:rPr lang="en-US" altLang="zh-CN" dirty="0">
                <a:solidFill>
                  <a:srgbClr val="FF0000"/>
                </a:solidFill>
              </a:rPr>
              <a:t> is learning</a:t>
            </a:r>
            <a:r>
              <a:rPr lang="en-US" altLang="zh-CN" dirty="0"/>
              <a:t> to drive.</a:t>
            </a:r>
            <a:endParaRPr lang="en-US" altLang="zh-CN" dirty="0"/>
          </a:p>
          <a:p>
            <a:r>
              <a:rPr lang="en-US" altLang="zh-CN" dirty="0" smtClean="0"/>
              <a:t>     David </a:t>
            </a:r>
            <a:r>
              <a:rPr lang="en-US" altLang="zh-CN" dirty="0">
                <a:solidFill>
                  <a:srgbClr val="FF0000"/>
                </a:solidFill>
              </a:rPr>
              <a:t>is teaching </a:t>
            </a:r>
            <a:r>
              <a:rPr lang="en-US" altLang="zh-CN" dirty="0"/>
              <a:t>English and </a:t>
            </a:r>
            <a:r>
              <a:rPr lang="en-US" altLang="zh-CN" dirty="0">
                <a:solidFill>
                  <a:srgbClr val="FF0000"/>
                </a:solidFill>
              </a:rPr>
              <a:t>learning</a:t>
            </a:r>
            <a:r>
              <a:rPr lang="en-US" altLang="zh-CN" dirty="0"/>
              <a:t> Chinese in Beijing. </a:t>
            </a:r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1199394" y="4437112"/>
            <a:ext cx="6977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</a:t>
            </a:r>
            <a:r>
              <a:rPr lang="en-US" altLang="zh-CN" dirty="0" smtClean="0"/>
              <a:t>) </a:t>
            </a:r>
            <a:r>
              <a:rPr lang="zh-CN" altLang="en-US" dirty="0" smtClean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表示</a:t>
            </a:r>
            <a:r>
              <a:rPr lang="zh-CN" altLang="en-US" dirty="0">
                <a:solidFill>
                  <a:srgbClr val="F23F0E"/>
                </a:solidFill>
                <a:latin typeface="华文琥珀" pitchFamily="2" charset="-122"/>
                <a:ea typeface="华文琥珀" pitchFamily="2" charset="-122"/>
              </a:rPr>
              <a:t>最近的确定的安排 </a:t>
            </a:r>
            <a:endParaRPr lang="zh-CN" altLang="en-US" dirty="0">
              <a:solidFill>
                <a:srgbClr val="F23F0E"/>
              </a:solidFill>
              <a:latin typeface="华文琥珀" pitchFamily="2" charset="-122"/>
              <a:ea typeface="华文琥珀" pitchFamily="2" charset="-122"/>
            </a:endParaRPr>
          </a:p>
          <a:p>
            <a:r>
              <a:rPr lang="en-US" altLang="zh-CN" dirty="0" smtClean="0"/>
              <a:t>     Ann </a:t>
            </a:r>
            <a:r>
              <a:rPr lang="en-US" altLang="zh-CN" dirty="0">
                <a:solidFill>
                  <a:srgbClr val="FF0000"/>
                </a:solidFill>
              </a:rPr>
              <a:t>is coming </a:t>
            </a:r>
            <a:r>
              <a:rPr lang="en-US" altLang="zh-CN" dirty="0"/>
              <a:t>tomorrow. </a:t>
            </a:r>
            <a:endParaRPr lang="en-US" altLang="zh-CN" dirty="0"/>
          </a:p>
          <a:p>
            <a:r>
              <a:rPr lang="en-US" altLang="zh-CN" dirty="0" smtClean="0"/>
              <a:t>     They </a:t>
            </a:r>
            <a:r>
              <a:rPr lang="en-US" altLang="zh-CN" dirty="0"/>
              <a:t>can play tennis with you tomorrow. They</a:t>
            </a:r>
            <a:r>
              <a:rPr lang="en-US" altLang="zh-CN" dirty="0">
                <a:solidFill>
                  <a:srgbClr val="FF0000"/>
                </a:solidFill>
              </a:rPr>
              <a:t>’re</a:t>
            </a:r>
            <a:r>
              <a:rPr lang="en-US" altLang="zh-CN" dirty="0"/>
              <a:t> not </a:t>
            </a:r>
            <a:r>
              <a:rPr lang="en-US" altLang="zh-CN" dirty="0">
                <a:solidFill>
                  <a:srgbClr val="FF0000"/>
                </a:solidFill>
              </a:rPr>
              <a:t>working</a:t>
            </a:r>
            <a:r>
              <a:rPr lang="en-US" altLang="zh-CN" dirty="0"/>
              <a:t>.</a:t>
            </a:r>
            <a:endParaRPr lang="en-US" altLang="zh-CN" dirty="0"/>
          </a:p>
          <a:p>
            <a:r>
              <a:rPr lang="en-US" altLang="zh-CN" dirty="0" smtClean="0"/>
              <a:t>     We</a:t>
            </a:r>
            <a:r>
              <a:rPr lang="en-US" altLang="zh-CN" dirty="0" smtClean="0">
                <a:solidFill>
                  <a:srgbClr val="FF0000"/>
                </a:solidFill>
              </a:rPr>
              <a:t>’re</a:t>
            </a:r>
            <a:r>
              <a:rPr lang="en-US" altLang="zh-CN" dirty="0" smtClean="0"/>
              <a:t> </a:t>
            </a:r>
            <a:r>
              <a:rPr lang="en-US" altLang="zh-CN" dirty="0">
                <a:solidFill>
                  <a:srgbClr val="FF0000"/>
                </a:solidFill>
              </a:rPr>
              <a:t>eating</a:t>
            </a:r>
            <a:r>
              <a:rPr lang="en-US" altLang="zh-CN" dirty="0"/>
              <a:t> in a restaurant tonight. We've already booked the table.</a:t>
            </a:r>
            <a:endParaRPr lang="en-US" altLang="zh-CN" dirty="0"/>
          </a:p>
        </p:txBody>
      </p:sp>
      <p:sp>
        <p:nvSpPr>
          <p:cNvPr id="8" name="Espace réservé de la date 10"/>
          <p:cNvSpPr>
            <a:spLocks noGrp="1"/>
          </p:cNvSpPr>
          <p:nvPr>
            <p:ph type="dt" sz="half" idx="10"/>
          </p:nvPr>
        </p:nvSpPr>
        <p:spPr>
          <a:xfrm>
            <a:off x="7917697" y="6381328"/>
            <a:ext cx="505839" cy="365125"/>
          </a:xfrm>
        </p:spPr>
        <p:txBody>
          <a:bodyPr/>
          <a:lstStyle/>
          <a:p>
            <a:pPr algn="ctr"/>
            <a:r>
              <a:rPr lang="en-US" sz="1800" dirty="0" smtClean="0"/>
              <a:t>7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836712"/>
            <a:ext cx="69847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华文楷体" pitchFamily="2" charset="-122"/>
                <a:ea typeface="华文楷体" pitchFamily="2" charset="-122"/>
              </a:rPr>
              <a:t>常与现在进行时</a:t>
            </a:r>
            <a:r>
              <a:rPr lang="zh-CN" altLang="en-US" sz="4000" b="1" dirty="0">
                <a:latin typeface="华文楷体" pitchFamily="2" charset="-122"/>
                <a:ea typeface="华文楷体" pitchFamily="2" charset="-122"/>
              </a:rPr>
              <a:t>态</a:t>
            </a:r>
            <a:r>
              <a:rPr lang="zh-CN" altLang="en-US" sz="4000" b="1" dirty="0" smtClean="0">
                <a:latin typeface="华文楷体" pitchFamily="2" charset="-122"/>
                <a:ea typeface="华文楷体" pitchFamily="2" charset="-122"/>
              </a:rPr>
              <a:t>连用的词：</a:t>
            </a:r>
            <a:endParaRPr lang="en-US" altLang="zh-CN" sz="4000" b="1" dirty="0" smtClean="0">
              <a:latin typeface="华文楷体" pitchFamily="2" charset="-122"/>
              <a:ea typeface="华文楷体" pitchFamily="2" charset="-122"/>
            </a:endParaRPr>
          </a:p>
          <a:p>
            <a:endParaRPr lang="en-US" altLang="zh-CN" dirty="0" smtClean="0"/>
          </a:p>
          <a:p>
            <a:pPr algn="ctr"/>
            <a:r>
              <a:rPr lang="en-US" altLang="zh-CN" sz="4000" dirty="0" smtClean="0">
                <a:solidFill>
                  <a:srgbClr val="FF0000"/>
                </a:solidFill>
              </a:rPr>
              <a:t>now   look   listen</a:t>
            </a:r>
            <a:endParaRPr lang="en-US" altLang="zh-CN" sz="40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63588" y="2785020"/>
            <a:ext cx="70567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/>
              <a:t>The baby is drinking milk </a:t>
            </a:r>
            <a:r>
              <a:rPr lang="en-US" altLang="zh-CN" sz="3200" dirty="0">
                <a:solidFill>
                  <a:srgbClr val="FF0000"/>
                </a:solidFill>
              </a:rPr>
              <a:t>now</a:t>
            </a:r>
            <a:r>
              <a:rPr lang="en-US" altLang="zh-CN" sz="3200" dirty="0"/>
              <a:t>.</a:t>
            </a:r>
            <a:endParaRPr lang="en-US" altLang="zh-CN" sz="3200" dirty="0"/>
          </a:p>
          <a:p>
            <a:endParaRPr lang="en-US" altLang="zh-CN" sz="3200" dirty="0" smtClean="0">
              <a:solidFill>
                <a:srgbClr val="FF0000"/>
              </a:solidFill>
            </a:endParaRPr>
          </a:p>
          <a:p>
            <a:r>
              <a:rPr lang="en-US" altLang="zh-CN" sz="3200" dirty="0" smtClean="0">
                <a:solidFill>
                  <a:srgbClr val="FF0000"/>
                </a:solidFill>
              </a:rPr>
              <a:t>Look</a:t>
            </a:r>
            <a:r>
              <a:rPr lang="en-US" altLang="zh-CN" sz="3200" dirty="0"/>
              <a:t>! The boys are playing football.</a:t>
            </a:r>
            <a:endParaRPr lang="en-US" altLang="zh-CN" sz="3200" dirty="0"/>
          </a:p>
          <a:p>
            <a:endParaRPr lang="en-US" altLang="zh-CN" sz="3200" dirty="0" smtClean="0">
              <a:solidFill>
                <a:srgbClr val="FF0000"/>
              </a:solidFill>
            </a:endParaRPr>
          </a:p>
          <a:p>
            <a:r>
              <a:rPr lang="en-US" altLang="zh-CN" sz="3200" dirty="0" smtClean="0">
                <a:solidFill>
                  <a:srgbClr val="FF0000"/>
                </a:solidFill>
              </a:rPr>
              <a:t>Listen</a:t>
            </a:r>
            <a:r>
              <a:rPr lang="en-US" altLang="zh-CN" sz="3200" dirty="0"/>
              <a:t>! Someone is singing in the room.</a:t>
            </a:r>
            <a:endParaRPr lang="en-US" altLang="zh-CN" sz="3200" dirty="0"/>
          </a:p>
        </p:txBody>
      </p:sp>
      <p:sp>
        <p:nvSpPr>
          <p:cNvPr id="4" name="Espace réservé de la date 10"/>
          <p:cNvSpPr>
            <a:spLocks noGrp="1"/>
          </p:cNvSpPr>
          <p:nvPr/>
        </p:nvSpPr>
        <p:spPr>
          <a:xfrm>
            <a:off x="7920372" y="6381328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8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611560" y="783868"/>
          <a:ext cx="7911964" cy="548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6"/>
                <a:gridCol w="2471745"/>
                <a:gridCol w="2128532"/>
                <a:gridCol w="2087551"/>
              </a:tblGrid>
              <a:tr h="117333"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基本原则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华文楷体" pitchFamily="2" charset="-122"/>
                        <a:ea typeface="华文楷体" pitchFamily="2" charset="-122"/>
                        <a:cs typeface="+mn-cs"/>
                      </a:endParaRPr>
                    </a:p>
                  </a:txBody>
                  <a:tcPr vert="eaVert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sz="1800" kern="1200" dirty="0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直接在动词原形后加</a:t>
                      </a:r>
                      <a:r>
                        <a:rPr lang="en-US" altLang="zh-CN" sz="1800" kern="1200" dirty="0" err="1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ing</a:t>
                      </a:r>
                      <a:endParaRPr lang="zh-CN" altLang="en-US" sz="1800" kern="1200" dirty="0">
                        <a:solidFill>
                          <a:schemeClr val="dk1"/>
                        </a:solidFill>
                        <a:latin typeface="华文楷体" pitchFamily="2" charset="-122"/>
                        <a:ea typeface="华文楷体" pitchFamily="2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14493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work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&gt;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working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play</a:t>
                      </a:r>
                      <a:endParaRPr lang="en-US" altLang="zh-CN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&gt;</a:t>
                      </a:r>
                      <a:endParaRPr lang="en-US" altLang="zh-CN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playing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eat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&gt;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eating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drink</a:t>
                      </a:r>
                      <a:r>
                        <a:rPr lang="en-US" altLang="zh-CN" baseline="0" dirty="0" smtClean="0"/>
                        <a:t> 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drinking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7333">
                <a:tc rowSpan="4"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例外一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华文楷体" pitchFamily="2" charset="-122"/>
                        <a:ea typeface="华文楷体" pitchFamily="2" charset="-122"/>
                        <a:cs typeface="+mn-cs"/>
                      </a:endParaRPr>
                    </a:p>
                  </a:txBody>
                  <a:tcPr vert="eaVert" anchor="ctr"/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以单一元音字母 </a:t>
                      </a:r>
                      <a:r>
                        <a:rPr lang="en-US" altLang="zh-CN" b="1" dirty="0" smtClean="0">
                          <a:latin typeface="华文楷体" pitchFamily="2" charset="-122"/>
                          <a:ea typeface="华文楷体" pitchFamily="2" charset="-122"/>
                        </a:rPr>
                        <a:t>+ </a:t>
                      </a:r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单一辅音字母结尾 辅音字母双写，再加 </a:t>
                      </a:r>
                      <a:r>
                        <a:rPr lang="en-US" altLang="zh-CN" b="1" dirty="0" err="1" smtClean="0">
                          <a:latin typeface="华文楷体" pitchFamily="2" charset="-122"/>
                          <a:ea typeface="华文楷体" pitchFamily="2" charset="-122"/>
                        </a:rPr>
                        <a:t>ing</a:t>
                      </a:r>
                      <a:endParaRPr lang="zh-CN" altLang="en-US" b="1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get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kumimoji="0" lang="zh-CN" altLang="en-US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getting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hit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hitting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run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running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062"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例外二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华文楷体" pitchFamily="2" charset="-122"/>
                        <a:ea typeface="华文楷体" pitchFamily="2" charset="-122"/>
                        <a:cs typeface="+mn-cs"/>
                      </a:endParaRPr>
                    </a:p>
                  </a:txBody>
                  <a:tcPr vert="eaVert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动词以</a:t>
                      </a:r>
                      <a:r>
                        <a:rPr lang="en-US" altLang="zh-CN" b="1" dirty="0" err="1" smtClean="0">
                          <a:latin typeface="华文楷体" pitchFamily="2" charset="-122"/>
                          <a:ea typeface="华文楷体" pitchFamily="2" charset="-122"/>
                        </a:rPr>
                        <a:t>ie</a:t>
                      </a:r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结尾的，变</a:t>
                      </a:r>
                      <a:r>
                        <a:rPr lang="en-US" altLang="zh-CN" b="1" dirty="0" err="1" smtClean="0">
                          <a:latin typeface="华文楷体" pitchFamily="2" charset="-122"/>
                          <a:ea typeface="华文楷体" pitchFamily="2" charset="-122"/>
                        </a:rPr>
                        <a:t>ie</a:t>
                      </a:r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为</a:t>
                      </a:r>
                      <a:r>
                        <a:rPr lang="en-US" altLang="zh-CN" b="1" dirty="0" smtClean="0">
                          <a:latin typeface="华文楷体" pitchFamily="2" charset="-122"/>
                          <a:ea typeface="华文楷体" pitchFamily="2" charset="-122"/>
                        </a:rPr>
                        <a:t>y</a:t>
                      </a:r>
                      <a:r>
                        <a:rPr lang="zh-CN" altLang="en-US" b="1" dirty="0" smtClean="0">
                          <a:latin typeface="华文楷体" pitchFamily="2" charset="-122"/>
                          <a:ea typeface="华文楷体" pitchFamily="2" charset="-122"/>
                        </a:rPr>
                        <a:t>加</a:t>
                      </a:r>
                      <a:r>
                        <a:rPr lang="en-US" altLang="zh-CN" b="1" dirty="0" err="1" smtClean="0">
                          <a:latin typeface="华文楷体" pitchFamily="2" charset="-122"/>
                          <a:ea typeface="华文楷体" pitchFamily="2" charset="-122"/>
                        </a:rPr>
                        <a:t>ing</a:t>
                      </a:r>
                      <a:endParaRPr lang="zh-CN" altLang="en-US" b="1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/>
                </a:tc>
                <a:tc hMerge="1">
                  <a:tcPr/>
                </a:tc>
                <a:tc hMerge="1">
                  <a:tcPr/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lie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lying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30062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die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dying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17333">
                <a:tc rowSpan="3"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chemeClr val="dk1"/>
                          </a:solidFill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例外三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华文楷体" pitchFamily="2" charset="-122"/>
                        <a:ea typeface="华文楷体" pitchFamily="2" charset="-122"/>
                        <a:cs typeface="+mn-cs"/>
                      </a:endParaRPr>
                    </a:p>
                  </a:txBody>
                  <a:tcPr vert="eaVert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zh-CN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动词以单个</a:t>
                      </a:r>
                      <a:r>
                        <a:rPr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e </a:t>
                      </a:r>
                      <a:r>
                        <a:rPr lang="zh-CN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结尾 去掉</a:t>
                      </a:r>
                      <a:r>
                        <a:rPr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e, </a:t>
                      </a:r>
                      <a:r>
                        <a:rPr lang="zh-CN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加</a:t>
                      </a:r>
                      <a:r>
                        <a:rPr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 </a:t>
                      </a:r>
                      <a:r>
                        <a:rPr lang="en-US" altLang="zh-CN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ing</a:t>
                      </a:r>
                      <a:r>
                        <a:rPr lang="en-US" altLang="zh-CN" sz="1800" b="1" kern="1200" dirty="0" smtClean="0">
                          <a:solidFill>
                            <a:schemeClr val="dk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  <a:cs typeface="+mn-cs"/>
                        </a:rPr>
                        <a:t> </a:t>
                      </a:r>
                      <a:endParaRPr lang="zh-CN" altLang="en-US" b="1" dirty="0">
                        <a:latin typeface="华文楷体" pitchFamily="2" charset="-122"/>
                        <a:ea typeface="华文楷体" pitchFamily="2" charset="-122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117333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come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coming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119709">
                <a:tc vMerge="1"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argue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smtClean="0"/>
                        <a:t>&gt;</a:t>
                      </a:r>
                      <a:endParaRPr lang="zh-CN" altLang="en-US" dirty="0" smtClean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arguing</a:t>
                      </a:r>
                      <a:endParaRPr lang="zh-CN" altLang="en-US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51720" y="26064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华文楷体" pitchFamily="2" charset="-122"/>
                <a:ea typeface="华文楷体" pitchFamily="2" charset="-122"/>
              </a:rPr>
              <a:t>现在分词的构成方式</a:t>
            </a:r>
            <a:endParaRPr lang="zh-CN" altLang="en-US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4" name="Espace réservé de la date 10"/>
          <p:cNvSpPr>
            <a:spLocks noGrp="1"/>
          </p:cNvSpPr>
          <p:nvPr/>
        </p:nvSpPr>
        <p:spPr>
          <a:xfrm>
            <a:off x="7884368" y="6381327"/>
            <a:ext cx="5058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US" sz="1200" b="1" kern="1200" smtClean="0">
                <a:solidFill>
                  <a:srgbClr val="00AEE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dirty="0" smtClean="0"/>
              <a:t>9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[Showeet.com]">
  <a:themeElements>
    <a:clrScheme name="Personnalisé 11">
      <a:dk1>
        <a:sysClr val="windowText" lastClr="000000"/>
      </a:dk1>
      <a:lt1>
        <a:sysClr val="window" lastClr="FFFFFF"/>
      </a:lt1>
      <a:dk2>
        <a:srgbClr val="1D2631"/>
      </a:dk2>
      <a:lt2>
        <a:srgbClr val="EEECE1"/>
      </a:lt2>
      <a:accent1>
        <a:srgbClr val="3F4855"/>
      </a:accent1>
      <a:accent2>
        <a:srgbClr val="F1A138"/>
      </a:accent2>
      <a:accent3>
        <a:srgbClr val="7F7F7F"/>
      </a:accent3>
      <a:accent4>
        <a:srgbClr val="590B4E"/>
      </a:accent4>
      <a:accent5>
        <a:srgbClr val="D07C0E"/>
      </a:accent5>
      <a:accent6>
        <a:srgbClr val="2F363F"/>
      </a:accent6>
      <a:hlink>
        <a:srgbClr val="B8CCE4"/>
      </a:hlink>
      <a:folHlink>
        <a:srgbClr val="B8CCE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1869</Words>
  <Application>WPS 演示</Application>
  <PresentationFormat>全屏显示(4:3)</PresentationFormat>
  <Paragraphs>329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华文楷体</vt:lpstr>
      <vt:lpstr>华文琥珀</vt:lpstr>
      <vt:lpstr>Calibri</vt:lpstr>
      <vt:lpstr>楷体_GB2312</vt:lpstr>
      <vt:lpstr>微软雅黑</vt:lpstr>
      <vt:lpstr>Arial Unicode MS</vt:lpstr>
      <vt:lpstr>Blank [Showeet.com]</vt:lpstr>
      <vt:lpstr>现在进行时</vt:lpstr>
      <vt:lpstr>PowerPoint 演示文稿</vt:lpstr>
      <vt:lpstr>PowerPoint 演示文稿</vt:lpstr>
      <vt:lpstr>PowerPoint 演示文稿</vt:lpstr>
      <vt:lpstr>什么是现在进行时？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- Abstract Bubbles</dc:title>
  <dc:creator>showeet.com</dc:creator>
  <dc:description>© Copyright Showeet.com</dc:description>
  <cp:category>Templates</cp:category>
  <cp:lastModifiedBy>admin</cp:lastModifiedBy>
  <cp:revision>43</cp:revision>
  <dcterms:created xsi:type="dcterms:W3CDTF">2012-01-16T12:17:00Z</dcterms:created>
  <dcterms:modified xsi:type="dcterms:W3CDTF">2017-10-30T15:31:38Z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