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5" r:id="rId2"/>
    <p:sldMasterId id="2147483697" r:id="rId3"/>
  </p:sldMasterIdLst>
  <p:notesMasterIdLst>
    <p:notesMasterId r:id="rId28"/>
  </p:notes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132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D47340-EBD4-4A77-A8B9-C2C308E75079}" type="datetimeFigureOut">
              <a:rPr lang="zh-CN" altLang="en-US" smtClean="0"/>
              <a:t>2018/3/14</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33E911-4018-47B2-B953-B2E976641F40}" type="slidenum">
              <a:rPr lang="zh-CN" altLang="en-US" smtClean="0"/>
              <a:t>‹#›</a:t>
            </a:fld>
            <a:endParaRPr lang="zh-CN" altLang="en-US"/>
          </a:p>
        </p:txBody>
      </p:sp>
    </p:spTree>
    <p:extLst>
      <p:ext uri="{BB962C8B-B14F-4D97-AF65-F5344CB8AC3E}">
        <p14:creationId xmlns:p14="http://schemas.microsoft.com/office/powerpoint/2010/main" val="2715414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a:extLst>
              <a:ext uri="{FF2B5EF4-FFF2-40B4-BE49-F238E27FC236}">
                <a16:creationId xmlns:a16="http://schemas.microsoft.com/office/drawing/2014/main" id="{72113E13-5254-45E1-A1E5-E89FA9FBD36D}"/>
              </a:ext>
            </a:extLst>
          </p:cNvPr>
          <p:cNvSpPr>
            <a:spLocks noGrp="1" noRot="1" noChangeArrowheads="1"/>
          </p:cNvSpPr>
          <p:nvPr>
            <p:ph type="sldImg" idx="4294967295"/>
          </p:nvPr>
        </p:nvSpPr>
        <p:spPr>
          <a:ln>
            <a:miter lim="800000"/>
          </a:ln>
        </p:spPr>
      </p:sp>
      <p:sp>
        <p:nvSpPr>
          <p:cNvPr id="14338" name="文本占位符 2">
            <a:extLst>
              <a:ext uri="{FF2B5EF4-FFF2-40B4-BE49-F238E27FC236}">
                <a16:creationId xmlns:a16="http://schemas.microsoft.com/office/drawing/2014/main" id="{C4A8AA05-A7CF-45AE-9EC8-C676974509F1}"/>
              </a:ext>
            </a:extLst>
          </p:cNvPr>
          <p:cNvSpPr>
            <a:spLocks noGrp="1" noChangeArrowheads="1"/>
          </p:cNvSpPr>
          <p:nvPr>
            <p:ph type="body" idx="4294967295"/>
          </p:nvPr>
        </p:nvSpPr>
        <p:spPr/>
        <p:txBody>
          <a:bodyPr/>
          <a:lstStyle/>
          <a:p>
            <a:r>
              <a:rPr lang="zh-CN" altLang="en-US"/>
              <a:t>说到秦岭淮河，我们知道它是我国非常重要的地理分界线。这学期咱们在学期我国的气候的时候多次提到过秦岭淮河，大家还记得它有哪些地理意义吗？</a:t>
            </a:r>
          </a:p>
        </p:txBody>
      </p:sp>
    </p:spTree>
    <p:extLst>
      <p:ext uri="{BB962C8B-B14F-4D97-AF65-F5344CB8AC3E}">
        <p14:creationId xmlns:p14="http://schemas.microsoft.com/office/powerpoint/2010/main" val="4080928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a:extLst>
              <a:ext uri="{FF2B5EF4-FFF2-40B4-BE49-F238E27FC236}">
                <a16:creationId xmlns:a16="http://schemas.microsoft.com/office/drawing/2014/main" id="{8DE74B77-71BD-40F3-A335-F0B7401CF42B}"/>
              </a:ext>
            </a:extLst>
          </p:cNvPr>
          <p:cNvSpPr>
            <a:spLocks noGrp="1" noRot="1" noChangeArrowheads="1"/>
          </p:cNvSpPr>
          <p:nvPr>
            <p:ph type="sldImg" idx="4294967295"/>
          </p:nvPr>
        </p:nvSpPr>
        <p:spPr>
          <a:ln>
            <a:miter lim="800000"/>
          </a:ln>
        </p:spPr>
      </p:sp>
      <p:sp>
        <p:nvSpPr>
          <p:cNvPr id="17410" name="文本占位符 2">
            <a:extLst>
              <a:ext uri="{FF2B5EF4-FFF2-40B4-BE49-F238E27FC236}">
                <a16:creationId xmlns:a16="http://schemas.microsoft.com/office/drawing/2014/main" id="{625C3790-D18B-4B93-82DB-96CE469DD326}"/>
              </a:ext>
            </a:extLst>
          </p:cNvPr>
          <p:cNvSpPr>
            <a:spLocks noGrp="1" noChangeArrowheads="1"/>
          </p:cNvSpPr>
          <p:nvPr>
            <p:ph type="body" idx="4294967295"/>
          </p:nvPr>
        </p:nvSpPr>
        <p:spPr/>
        <p:txBody>
          <a:bodyPr/>
          <a:lstStyle/>
          <a:p>
            <a:r>
              <a:rPr lang="zh-CN" altLang="en-US"/>
              <a:t>在自然环境的影响下，秦岭淮河一线南北的人类生产生活的差异也发生了很明显的差异。例如咱们前面刚讲的南北农业差异。我们来看一段视频。</a:t>
            </a:r>
          </a:p>
        </p:txBody>
      </p:sp>
    </p:spTree>
    <p:extLst>
      <p:ext uri="{BB962C8B-B14F-4D97-AF65-F5344CB8AC3E}">
        <p14:creationId xmlns:p14="http://schemas.microsoft.com/office/powerpoint/2010/main" val="2680742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a:extLst>
              <a:ext uri="{FF2B5EF4-FFF2-40B4-BE49-F238E27FC236}">
                <a16:creationId xmlns:a16="http://schemas.microsoft.com/office/drawing/2014/main" id="{69866FEF-4B5E-454A-8A5B-F8A3F166E0AA}"/>
              </a:ext>
            </a:extLst>
          </p:cNvPr>
          <p:cNvSpPr>
            <a:spLocks noGrp="1" noRot="1" noChangeArrowheads="1"/>
          </p:cNvSpPr>
          <p:nvPr>
            <p:ph type="sldImg" idx="4294967295"/>
          </p:nvPr>
        </p:nvSpPr>
        <p:spPr>
          <a:ln>
            <a:miter lim="800000"/>
          </a:ln>
        </p:spPr>
      </p:sp>
      <p:sp>
        <p:nvSpPr>
          <p:cNvPr id="19458" name="文本占位符 2">
            <a:extLst>
              <a:ext uri="{FF2B5EF4-FFF2-40B4-BE49-F238E27FC236}">
                <a16:creationId xmlns:a16="http://schemas.microsoft.com/office/drawing/2014/main" id="{31971539-2F84-4A87-9298-2091C9F884EA}"/>
              </a:ext>
            </a:extLst>
          </p:cNvPr>
          <p:cNvSpPr>
            <a:spLocks noGrp="1" noChangeArrowheads="1"/>
          </p:cNvSpPr>
          <p:nvPr>
            <p:ph type="body" idx="4294967295"/>
          </p:nvPr>
        </p:nvSpPr>
        <p:spPr/>
        <p:txBody>
          <a:bodyPr/>
          <a:lstStyle/>
          <a:p>
            <a:r>
              <a:rPr lang="zh-CN" altLang="en-US"/>
              <a:t>谁来挑战一下，填填一下。</a:t>
            </a:r>
          </a:p>
        </p:txBody>
      </p:sp>
    </p:spTree>
    <p:extLst>
      <p:ext uri="{BB962C8B-B14F-4D97-AF65-F5344CB8AC3E}">
        <p14:creationId xmlns:p14="http://schemas.microsoft.com/office/powerpoint/2010/main" val="537077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a:extLst>
              <a:ext uri="{FF2B5EF4-FFF2-40B4-BE49-F238E27FC236}">
                <a16:creationId xmlns:a16="http://schemas.microsoft.com/office/drawing/2014/main" id="{A9BF5DCC-842F-4D29-BED1-E51E8E58F90E}"/>
              </a:ext>
            </a:extLst>
          </p:cNvPr>
          <p:cNvSpPr>
            <a:spLocks noGrp="1" noRot="1" noChangeArrowheads="1"/>
          </p:cNvSpPr>
          <p:nvPr>
            <p:ph type="sldImg" idx="4294967295"/>
          </p:nvPr>
        </p:nvSpPr>
        <p:spPr>
          <a:ln>
            <a:miter lim="800000"/>
          </a:ln>
        </p:spPr>
      </p:sp>
      <p:sp>
        <p:nvSpPr>
          <p:cNvPr id="23554" name="文本占位符 2">
            <a:extLst>
              <a:ext uri="{FF2B5EF4-FFF2-40B4-BE49-F238E27FC236}">
                <a16:creationId xmlns:a16="http://schemas.microsoft.com/office/drawing/2014/main" id="{D5FEB425-9079-4133-B9CD-46F342A4DF77}"/>
              </a:ext>
            </a:extLst>
          </p:cNvPr>
          <p:cNvSpPr>
            <a:spLocks noGrp="1" noChangeArrowheads="1"/>
          </p:cNvSpPr>
          <p:nvPr>
            <p:ph type="body" idx="4294967295"/>
          </p:nvPr>
        </p:nvSpPr>
        <p:spPr/>
        <p:txBody>
          <a:bodyPr/>
          <a:lstStyle/>
          <a:p>
            <a:endParaRPr lang="zh-CN" altLang="en-US"/>
          </a:p>
        </p:txBody>
      </p:sp>
    </p:spTree>
    <p:extLst>
      <p:ext uri="{BB962C8B-B14F-4D97-AF65-F5344CB8AC3E}">
        <p14:creationId xmlns:p14="http://schemas.microsoft.com/office/powerpoint/2010/main" val="1168688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617"/>
            <a:ext cx="6858000" cy="2388141"/>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855"/>
            <a:ext cx="6858000" cy="1656137"/>
          </a:xfrm>
        </p:spPr>
        <p:txBody>
          <a:bodyPr/>
          <a:lstStyle>
            <a:lvl1pPr marL="0" indent="0" algn="ctr">
              <a:buNone/>
              <a:defRPr sz="1800"/>
            </a:lvl1pPr>
            <a:lvl2pPr marL="342900" indent="0" algn="ctr">
              <a:buNone/>
              <a:defRPr sz="1500"/>
            </a:lvl2pPr>
            <a:lvl3pPr marL="685800" indent="0" algn="ctr">
              <a:buNone/>
              <a:defRPr sz="135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835" indent="0" algn="ctr">
              <a:buNone/>
              <a:defRPr sz="1200"/>
            </a:lvl9pPr>
          </a:lstStyle>
          <a:p>
            <a:r>
              <a:rPr lang="zh-CN" altLang="en-US" noProof="1"/>
              <a:t>单击此处编辑母版副标题样式</a:t>
            </a:r>
          </a:p>
        </p:txBody>
      </p:sp>
      <p:sp>
        <p:nvSpPr>
          <p:cNvPr id="4" name="日期占位符 1027">
            <a:extLst>
              <a:ext uri="{FF2B5EF4-FFF2-40B4-BE49-F238E27FC236}">
                <a16:creationId xmlns:a16="http://schemas.microsoft.com/office/drawing/2014/main" id="{77822AD0-696A-475D-93A0-C06B3FC15E3B}"/>
              </a:ext>
            </a:extLst>
          </p:cNvPr>
          <p:cNvSpPr>
            <a:spLocks noGrp="1"/>
          </p:cNvSpPr>
          <p:nvPr>
            <p:ph type="dt" sz="half" idx="10"/>
          </p:nvPr>
        </p:nvSpPr>
        <p:spPr>
          <a:ln/>
        </p:spPr>
        <p:txBody>
          <a:bodyPr/>
          <a:lstStyle>
            <a:lvl1pPr>
              <a:defRPr/>
            </a:lvl1pPr>
          </a:lstStyle>
          <a:p>
            <a:endParaRPr lang="zh-CN" altLang="en-US"/>
          </a:p>
        </p:txBody>
      </p:sp>
      <p:sp>
        <p:nvSpPr>
          <p:cNvPr id="5" name="页脚占位符 1028">
            <a:extLst>
              <a:ext uri="{FF2B5EF4-FFF2-40B4-BE49-F238E27FC236}">
                <a16:creationId xmlns:a16="http://schemas.microsoft.com/office/drawing/2014/main" id="{3124DE96-E80A-4ACC-8AC2-258C15F5C750}"/>
              </a:ext>
            </a:extLst>
          </p:cNvPr>
          <p:cNvSpPr>
            <a:spLocks noGrp="1"/>
          </p:cNvSpPr>
          <p:nvPr>
            <p:ph type="ftr" sz="quarter" idx="11"/>
          </p:nvPr>
        </p:nvSpPr>
        <p:spPr>
          <a:ln/>
        </p:spPr>
        <p:txBody>
          <a:bodyPr/>
          <a:lstStyle>
            <a:lvl1pPr>
              <a:defRPr/>
            </a:lvl1pPr>
          </a:lstStyle>
          <a:p>
            <a:endParaRPr lang="zh-CN"/>
          </a:p>
        </p:txBody>
      </p:sp>
      <p:sp>
        <p:nvSpPr>
          <p:cNvPr id="6" name="灯片编号占位符 1029">
            <a:extLst>
              <a:ext uri="{FF2B5EF4-FFF2-40B4-BE49-F238E27FC236}">
                <a16:creationId xmlns:a16="http://schemas.microsoft.com/office/drawing/2014/main" id="{7272CE31-3B76-448F-B541-5423EA28D900}"/>
              </a:ext>
            </a:extLst>
          </p:cNvPr>
          <p:cNvSpPr>
            <a:spLocks noGrp="1"/>
          </p:cNvSpPr>
          <p:nvPr>
            <p:ph type="sldNum" sz="quarter" idx="12"/>
          </p:nvPr>
        </p:nvSpPr>
        <p:spPr>
          <a:ln/>
        </p:spPr>
        <p:txBody>
          <a:bodyPr/>
          <a:lstStyle>
            <a:lvl1pPr>
              <a:defRPr/>
            </a:lvl1pPr>
          </a:lstStyle>
          <a:p>
            <a:fld id="{9DE3936D-703E-46CA-B21E-2EF0082D5495}" type="slidenum">
              <a:rPr lang="en-US" altLang="zh-CN"/>
              <a:pPr/>
              <a:t>‹#›</a:t>
            </a:fld>
            <a:endParaRPr lang="zh-CN"/>
          </a:p>
        </p:txBody>
      </p:sp>
    </p:spTree>
    <p:extLst>
      <p:ext uri="{BB962C8B-B14F-4D97-AF65-F5344CB8AC3E}">
        <p14:creationId xmlns:p14="http://schemas.microsoft.com/office/powerpoint/2010/main" val="2733252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a:extLst>
              <a:ext uri="{FF2B5EF4-FFF2-40B4-BE49-F238E27FC236}">
                <a16:creationId xmlns:a16="http://schemas.microsoft.com/office/drawing/2014/main" id="{65577CAE-1F13-4F48-A32E-C1859FAD16E8}"/>
              </a:ext>
            </a:extLst>
          </p:cNvPr>
          <p:cNvSpPr>
            <a:spLocks noGrp="1"/>
          </p:cNvSpPr>
          <p:nvPr>
            <p:ph type="dt" sz="half" idx="10"/>
          </p:nvPr>
        </p:nvSpPr>
        <p:spPr>
          <a:ln/>
        </p:spPr>
        <p:txBody>
          <a:bodyPr/>
          <a:lstStyle>
            <a:lvl1pPr>
              <a:defRPr/>
            </a:lvl1pPr>
          </a:lstStyle>
          <a:p>
            <a:endParaRPr lang="zh-CN" altLang="en-US"/>
          </a:p>
        </p:txBody>
      </p:sp>
      <p:sp>
        <p:nvSpPr>
          <p:cNvPr id="5" name="页脚占位符 1028">
            <a:extLst>
              <a:ext uri="{FF2B5EF4-FFF2-40B4-BE49-F238E27FC236}">
                <a16:creationId xmlns:a16="http://schemas.microsoft.com/office/drawing/2014/main" id="{CF893E80-18E4-47D0-A3FA-671CE48E5E2C}"/>
              </a:ext>
            </a:extLst>
          </p:cNvPr>
          <p:cNvSpPr>
            <a:spLocks noGrp="1"/>
          </p:cNvSpPr>
          <p:nvPr>
            <p:ph type="ftr" sz="quarter" idx="11"/>
          </p:nvPr>
        </p:nvSpPr>
        <p:spPr>
          <a:ln/>
        </p:spPr>
        <p:txBody>
          <a:bodyPr/>
          <a:lstStyle>
            <a:lvl1pPr>
              <a:defRPr/>
            </a:lvl1pPr>
          </a:lstStyle>
          <a:p>
            <a:endParaRPr lang="zh-CN"/>
          </a:p>
        </p:txBody>
      </p:sp>
      <p:sp>
        <p:nvSpPr>
          <p:cNvPr id="6" name="灯片编号占位符 1029">
            <a:extLst>
              <a:ext uri="{FF2B5EF4-FFF2-40B4-BE49-F238E27FC236}">
                <a16:creationId xmlns:a16="http://schemas.microsoft.com/office/drawing/2014/main" id="{9F49F123-0449-4D5D-862D-78A92CC246D8}"/>
              </a:ext>
            </a:extLst>
          </p:cNvPr>
          <p:cNvSpPr>
            <a:spLocks noGrp="1"/>
          </p:cNvSpPr>
          <p:nvPr>
            <p:ph type="sldNum" sz="quarter" idx="12"/>
          </p:nvPr>
        </p:nvSpPr>
        <p:spPr>
          <a:ln/>
        </p:spPr>
        <p:txBody>
          <a:bodyPr/>
          <a:lstStyle>
            <a:lvl1pPr>
              <a:defRPr/>
            </a:lvl1pPr>
          </a:lstStyle>
          <a:p>
            <a:fld id="{032E06A8-ECB2-46AA-997D-30A0EC3215F7}" type="slidenum">
              <a:rPr lang="en-US" altLang="zh-CN"/>
              <a:pPr/>
              <a:t>‹#›</a:t>
            </a:fld>
            <a:endParaRPr lang="zh-CN"/>
          </a:p>
        </p:txBody>
      </p:sp>
    </p:spTree>
    <p:extLst>
      <p:ext uri="{BB962C8B-B14F-4D97-AF65-F5344CB8AC3E}">
        <p14:creationId xmlns:p14="http://schemas.microsoft.com/office/powerpoint/2010/main" val="1397730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700"/>
            <a:ext cx="2057400" cy="5852851"/>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700"/>
            <a:ext cx="6052930" cy="5852851"/>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a:extLst>
              <a:ext uri="{FF2B5EF4-FFF2-40B4-BE49-F238E27FC236}">
                <a16:creationId xmlns:a16="http://schemas.microsoft.com/office/drawing/2014/main" id="{524BB082-ABEA-432D-AD5E-5F624451C37B}"/>
              </a:ext>
            </a:extLst>
          </p:cNvPr>
          <p:cNvSpPr>
            <a:spLocks noGrp="1"/>
          </p:cNvSpPr>
          <p:nvPr>
            <p:ph type="dt" sz="half" idx="10"/>
          </p:nvPr>
        </p:nvSpPr>
        <p:spPr>
          <a:ln/>
        </p:spPr>
        <p:txBody>
          <a:bodyPr/>
          <a:lstStyle>
            <a:lvl1pPr>
              <a:defRPr/>
            </a:lvl1pPr>
          </a:lstStyle>
          <a:p>
            <a:endParaRPr lang="zh-CN" altLang="en-US"/>
          </a:p>
        </p:txBody>
      </p:sp>
      <p:sp>
        <p:nvSpPr>
          <p:cNvPr id="5" name="页脚占位符 1028">
            <a:extLst>
              <a:ext uri="{FF2B5EF4-FFF2-40B4-BE49-F238E27FC236}">
                <a16:creationId xmlns:a16="http://schemas.microsoft.com/office/drawing/2014/main" id="{3C82F425-85E3-4790-91A6-51BBCA6C97D2}"/>
              </a:ext>
            </a:extLst>
          </p:cNvPr>
          <p:cNvSpPr>
            <a:spLocks noGrp="1"/>
          </p:cNvSpPr>
          <p:nvPr>
            <p:ph type="ftr" sz="quarter" idx="11"/>
          </p:nvPr>
        </p:nvSpPr>
        <p:spPr>
          <a:ln/>
        </p:spPr>
        <p:txBody>
          <a:bodyPr/>
          <a:lstStyle>
            <a:lvl1pPr>
              <a:defRPr/>
            </a:lvl1pPr>
          </a:lstStyle>
          <a:p>
            <a:endParaRPr lang="zh-CN"/>
          </a:p>
        </p:txBody>
      </p:sp>
      <p:sp>
        <p:nvSpPr>
          <p:cNvPr id="6" name="灯片编号占位符 1029">
            <a:extLst>
              <a:ext uri="{FF2B5EF4-FFF2-40B4-BE49-F238E27FC236}">
                <a16:creationId xmlns:a16="http://schemas.microsoft.com/office/drawing/2014/main" id="{72FFA754-A87B-461D-B559-51D79CB6BA9C}"/>
              </a:ext>
            </a:extLst>
          </p:cNvPr>
          <p:cNvSpPr>
            <a:spLocks noGrp="1"/>
          </p:cNvSpPr>
          <p:nvPr>
            <p:ph type="sldNum" sz="quarter" idx="12"/>
          </p:nvPr>
        </p:nvSpPr>
        <p:spPr>
          <a:ln/>
        </p:spPr>
        <p:txBody>
          <a:bodyPr/>
          <a:lstStyle>
            <a:lvl1pPr>
              <a:defRPr/>
            </a:lvl1pPr>
          </a:lstStyle>
          <a:p>
            <a:fld id="{1106F6F6-B583-40A8-8650-F572A3A9373C}" type="slidenum">
              <a:rPr lang="en-US" altLang="zh-CN"/>
              <a:pPr/>
              <a:t>‹#›</a:t>
            </a:fld>
            <a:endParaRPr lang="zh-CN"/>
          </a:p>
        </p:txBody>
      </p:sp>
    </p:spTree>
    <p:extLst>
      <p:ext uri="{BB962C8B-B14F-4D97-AF65-F5344CB8AC3E}">
        <p14:creationId xmlns:p14="http://schemas.microsoft.com/office/powerpoint/2010/main" val="8132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72"/>
            <a:ext cx="8229600" cy="585224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2">
            <a:extLst>
              <a:ext uri="{FF2B5EF4-FFF2-40B4-BE49-F238E27FC236}">
                <a16:creationId xmlns:a16="http://schemas.microsoft.com/office/drawing/2014/main" id="{FB6AF600-F187-4084-A5B0-343484F7D441}"/>
              </a:ext>
            </a:extLst>
          </p:cNvPr>
          <p:cNvSpPr>
            <a:spLocks noGrp="1"/>
          </p:cNvSpPr>
          <p:nvPr>
            <p:ph type="dt" sz="half" idx="10"/>
          </p:nvPr>
        </p:nvSpPr>
        <p:spPr/>
        <p:txBody>
          <a:bodyPr/>
          <a:lstStyle>
            <a:lvl1pPr>
              <a:defRPr dirty="0">
                <a:sym typeface="Arial" panose="020B0604020202020204" pitchFamily="34" charset="0"/>
              </a:defRPr>
            </a:lvl1pPr>
          </a:lstStyle>
          <a:p>
            <a:endParaRPr lang="zh-CN" altLang="en-US"/>
          </a:p>
        </p:txBody>
      </p:sp>
      <p:sp>
        <p:nvSpPr>
          <p:cNvPr id="4" name="页脚占位符 3">
            <a:extLst>
              <a:ext uri="{FF2B5EF4-FFF2-40B4-BE49-F238E27FC236}">
                <a16:creationId xmlns:a16="http://schemas.microsoft.com/office/drawing/2014/main" id="{B8F21453-100D-453D-A5E7-A16DB4C056A9}"/>
              </a:ext>
            </a:extLst>
          </p:cNvPr>
          <p:cNvSpPr>
            <a:spLocks noGrp="1"/>
          </p:cNvSpPr>
          <p:nvPr>
            <p:ph type="ftr" sz="quarter" idx="11"/>
          </p:nvPr>
        </p:nvSpPr>
        <p:spPr/>
        <p:txBody>
          <a:bodyPr/>
          <a:lstStyle>
            <a:lvl1pPr>
              <a:defRPr dirty="0">
                <a:sym typeface="Arial" panose="020B0604020202020204" pitchFamily="34" charset="0"/>
              </a:defRPr>
            </a:lvl1pPr>
          </a:lstStyle>
          <a:p>
            <a:endParaRPr lang="zh-CN" altLang="en-US"/>
          </a:p>
        </p:txBody>
      </p:sp>
      <p:sp>
        <p:nvSpPr>
          <p:cNvPr id="5" name="灯片编号占位符 4">
            <a:extLst>
              <a:ext uri="{FF2B5EF4-FFF2-40B4-BE49-F238E27FC236}">
                <a16:creationId xmlns:a16="http://schemas.microsoft.com/office/drawing/2014/main" id="{6D8ACA41-ABA5-49AD-962F-1B4A18B27354}"/>
              </a:ext>
            </a:extLst>
          </p:cNvPr>
          <p:cNvSpPr>
            <a:spLocks noGrp="1"/>
          </p:cNvSpPr>
          <p:nvPr>
            <p:ph type="sldNum" sz="quarter" idx="12"/>
          </p:nvPr>
        </p:nvSpPr>
        <p:spPr/>
        <p:txBody>
          <a:bodyPr/>
          <a:lstStyle>
            <a:lvl1pPr>
              <a:defRPr dirty="0"/>
            </a:lvl1pPr>
          </a:lstStyle>
          <a:p>
            <a:fld id="{ED8C46A9-9EEE-4F95-889A-60904EFDCB50}" type="slidenum">
              <a:rPr lang="zh-CN" altLang="en-US"/>
              <a:pPr/>
              <a:t>‹#›</a:t>
            </a:fld>
            <a:endParaRPr lang="zh-CN" altLang="en-US"/>
          </a:p>
        </p:txBody>
      </p:sp>
    </p:spTree>
    <p:extLst>
      <p:ext uri="{BB962C8B-B14F-4D97-AF65-F5344CB8AC3E}">
        <p14:creationId xmlns:p14="http://schemas.microsoft.com/office/powerpoint/2010/main" val="22656143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a:t>单击此处编辑母版副标题样式</a:t>
            </a:r>
          </a:p>
        </p:txBody>
      </p:sp>
      <p:sp>
        <p:nvSpPr>
          <p:cNvPr id="4" name="日期占位符 3">
            <a:extLst>
              <a:ext uri="{FF2B5EF4-FFF2-40B4-BE49-F238E27FC236}">
                <a16:creationId xmlns:a16="http://schemas.microsoft.com/office/drawing/2014/main" id="{53D5DA1D-79B8-4B00-BAF9-ED2B3D9E7C9D}"/>
              </a:ext>
            </a:extLst>
          </p:cNvPr>
          <p:cNvSpPr>
            <a:spLocks noGrp="1"/>
          </p:cNvSpPr>
          <p:nvPr>
            <p:ph type="dt" sz="half" idx="10"/>
          </p:nvPr>
        </p:nvSpPr>
        <p:spPr/>
        <p:txBody>
          <a:bodyPr/>
          <a:lstStyle>
            <a:lvl1pPr>
              <a:defRPr/>
            </a:lvl1pPr>
          </a:lstStyle>
          <a:p>
            <a:fld id="{D3C8ECC9-111A-442A-9108-2FF76D394E44}" type="datetimeFigureOut">
              <a:rPr lang="zh-CN" altLang="en-US"/>
              <a:pPr/>
              <a:t>2018/3/14</a:t>
            </a:fld>
            <a:endParaRPr lang="zh-CN" altLang="en-US"/>
          </a:p>
        </p:txBody>
      </p:sp>
      <p:sp>
        <p:nvSpPr>
          <p:cNvPr id="5" name="页脚占位符 4">
            <a:extLst>
              <a:ext uri="{FF2B5EF4-FFF2-40B4-BE49-F238E27FC236}">
                <a16:creationId xmlns:a16="http://schemas.microsoft.com/office/drawing/2014/main" id="{241C19B2-8563-4B94-A04A-07D800F33636}"/>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FA09C130-75BF-451A-996C-940CED1B1C0C}"/>
              </a:ext>
            </a:extLst>
          </p:cNvPr>
          <p:cNvSpPr>
            <a:spLocks noGrp="1"/>
          </p:cNvSpPr>
          <p:nvPr>
            <p:ph type="sldNum" sz="quarter" idx="12"/>
          </p:nvPr>
        </p:nvSpPr>
        <p:spPr/>
        <p:txBody>
          <a:bodyPr/>
          <a:lstStyle>
            <a:lvl1pPr>
              <a:defRPr/>
            </a:lvl1pPr>
          </a:lstStyle>
          <a:p>
            <a:fld id="{77A4FAF0-B43B-4959-BE04-DB435BE5DCD3}" type="slidenum">
              <a:rPr lang="zh-CN" altLang="en-US"/>
              <a:pPr/>
              <a:t>‹#›</a:t>
            </a:fld>
            <a:endParaRPr lang="zh-CN" altLang="en-US"/>
          </a:p>
        </p:txBody>
      </p:sp>
    </p:spTree>
    <p:extLst>
      <p:ext uri="{BB962C8B-B14F-4D97-AF65-F5344CB8AC3E}">
        <p14:creationId xmlns:p14="http://schemas.microsoft.com/office/powerpoint/2010/main" val="2559866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E06FD3C3-9FF4-4902-A749-45025B2FF94A}"/>
              </a:ext>
            </a:extLst>
          </p:cNvPr>
          <p:cNvSpPr>
            <a:spLocks noGrp="1"/>
          </p:cNvSpPr>
          <p:nvPr>
            <p:ph type="dt" sz="half" idx="10"/>
          </p:nvPr>
        </p:nvSpPr>
        <p:spPr/>
        <p:txBody>
          <a:bodyPr/>
          <a:lstStyle>
            <a:lvl1pPr>
              <a:defRPr/>
            </a:lvl1pPr>
          </a:lstStyle>
          <a:p>
            <a:fld id="{D3C8ECC9-111A-442A-9108-2FF76D394E44}" type="datetimeFigureOut">
              <a:rPr lang="zh-CN" altLang="en-US"/>
              <a:pPr/>
              <a:t>2018/3/14</a:t>
            </a:fld>
            <a:endParaRPr lang="zh-CN" altLang="en-US"/>
          </a:p>
        </p:txBody>
      </p:sp>
      <p:sp>
        <p:nvSpPr>
          <p:cNvPr id="5" name="页脚占位符 4">
            <a:extLst>
              <a:ext uri="{FF2B5EF4-FFF2-40B4-BE49-F238E27FC236}">
                <a16:creationId xmlns:a16="http://schemas.microsoft.com/office/drawing/2014/main" id="{FFDC8475-1762-4C20-845D-14ECB173D37C}"/>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8B84D825-7744-44F0-A70C-6485B22F6235}"/>
              </a:ext>
            </a:extLst>
          </p:cNvPr>
          <p:cNvSpPr>
            <a:spLocks noGrp="1"/>
          </p:cNvSpPr>
          <p:nvPr>
            <p:ph type="sldNum" sz="quarter" idx="12"/>
          </p:nvPr>
        </p:nvSpPr>
        <p:spPr/>
        <p:txBody>
          <a:bodyPr/>
          <a:lstStyle>
            <a:lvl1pPr>
              <a:defRPr/>
            </a:lvl1pPr>
          </a:lstStyle>
          <a:p>
            <a:fld id="{9BBA3C5F-07BA-4887-A0D7-C50BA22874DD}" type="slidenum">
              <a:rPr lang="zh-CN" altLang="en-US"/>
              <a:pPr/>
              <a:t>‹#›</a:t>
            </a:fld>
            <a:endParaRPr lang="zh-CN" altLang="en-US"/>
          </a:p>
        </p:txBody>
      </p:sp>
    </p:spTree>
    <p:extLst>
      <p:ext uri="{BB962C8B-B14F-4D97-AF65-F5344CB8AC3E}">
        <p14:creationId xmlns:p14="http://schemas.microsoft.com/office/powerpoint/2010/main" val="895012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a:t>单击此处编辑母版文本样式</a:t>
            </a:r>
          </a:p>
        </p:txBody>
      </p:sp>
      <p:sp>
        <p:nvSpPr>
          <p:cNvPr id="4" name="日期占位符 3">
            <a:extLst>
              <a:ext uri="{FF2B5EF4-FFF2-40B4-BE49-F238E27FC236}">
                <a16:creationId xmlns:a16="http://schemas.microsoft.com/office/drawing/2014/main" id="{D1C15B0B-9BD6-4B61-A373-8FBC63929A62}"/>
              </a:ext>
            </a:extLst>
          </p:cNvPr>
          <p:cNvSpPr>
            <a:spLocks noGrp="1"/>
          </p:cNvSpPr>
          <p:nvPr>
            <p:ph type="dt" sz="half" idx="10"/>
          </p:nvPr>
        </p:nvSpPr>
        <p:spPr/>
        <p:txBody>
          <a:bodyPr/>
          <a:lstStyle>
            <a:lvl1pPr>
              <a:defRPr/>
            </a:lvl1pPr>
          </a:lstStyle>
          <a:p>
            <a:fld id="{D3C8ECC9-111A-442A-9108-2FF76D394E44}" type="datetimeFigureOut">
              <a:rPr lang="zh-CN" altLang="en-US"/>
              <a:pPr/>
              <a:t>2018/3/14</a:t>
            </a:fld>
            <a:endParaRPr lang="zh-CN" altLang="en-US"/>
          </a:p>
        </p:txBody>
      </p:sp>
      <p:sp>
        <p:nvSpPr>
          <p:cNvPr id="5" name="页脚占位符 4">
            <a:extLst>
              <a:ext uri="{FF2B5EF4-FFF2-40B4-BE49-F238E27FC236}">
                <a16:creationId xmlns:a16="http://schemas.microsoft.com/office/drawing/2014/main" id="{A11D1B53-7CA2-4474-B73A-95FE3865236D}"/>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70BEEFC5-44CD-4924-912B-7011DBFCE8A7}"/>
              </a:ext>
            </a:extLst>
          </p:cNvPr>
          <p:cNvSpPr>
            <a:spLocks noGrp="1"/>
          </p:cNvSpPr>
          <p:nvPr>
            <p:ph type="sldNum" sz="quarter" idx="12"/>
          </p:nvPr>
        </p:nvSpPr>
        <p:spPr/>
        <p:txBody>
          <a:bodyPr/>
          <a:lstStyle>
            <a:lvl1pPr>
              <a:defRPr/>
            </a:lvl1pPr>
          </a:lstStyle>
          <a:p>
            <a:fld id="{C55D0356-19D2-4DC2-A7FA-ABB94598761A}" type="slidenum">
              <a:rPr lang="zh-CN" altLang="en-US"/>
              <a:pPr/>
              <a:t>‹#›</a:t>
            </a:fld>
            <a:endParaRPr lang="zh-CN" altLang="en-US"/>
          </a:p>
        </p:txBody>
      </p:sp>
    </p:spTree>
    <p:extLst>
      <p:ext uri="{BB962C8B-B14F-4D97-AF65-F5344CB8AC3E}">
        <p14:creationId xmlns:p14="http://schemas.microsoft.com/office/powerpoint/2010/main" val="22293354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a:extLst>
              <a:ext uri="{FF2B5EF4-FFF2-40B4-BE49-F238E27FC236}">
                <a16:creationId xmlns:a16="http://schemas.microsoft.com/office/drawing/2014/main" id="{886BB0B4-CF40-4C58-8787-545B45605AE1}"/>
              </a:ext>
            </a:extLst>
          </p:cNvPr>
          <p:cNvSpPr>
            <a:spLocks noGrp="1"/>
          </p:cNvSpPr>
          <p:nvPr>
            <p:ph type="dt" sz="half" idx="10"/>
          </p:nvPr>
        </p:nvSpPr>
        <p:spPr/>
        <p:txBody>
          <a:bodyPr/>
          <a:lstStyle>
            <a:lvl1pPr>
              <a:defRPr/>
            </a:lvl1pPr>
          </a:lstStyle>
          <a:p>
            <a:fld id="{D3C8ECC9-111A-442A-9108-2FF76D394E44}" type="datetimeFigureOut">
              <a:rPr lang="zh-CN" altLang="en-US"/>
              <a:pPr/>
              <a:t>2018/3/14</a:t>
            </a:fld>
            <a:endParaRPr lang="zh-CN" altLang="en-US"/>
          </a:p>
        </p:txBody>
      </p:sp>
      <p:sp>
        <p:nvSpPr>
          <p:cNvPr id="6" name="页脚占位符 4">
            <a:extLst>
              <a:ext uri="{FF2B5EF4-FFF2-40B4-BE49-F238E27FC236}">
                <a16:creationId xmlns:a16="http://schemas.microsoft.com/office/drawing/2014/main" id="{60410805-58BC-49BB-8454-36679824F78E}"/>
              </a:ext>
            </a:extLst>
          </p:cNvPr>
          <p:cNvSpPr>
            <a:spLocks noGrp="1"/>
          </p:cNvSpPr>
          <p:nvPr>
            <p:ph type="ftr" sz="quarter" idx="11"/>
          </p:nvPr>
        </p:nvSpPr>
        <p:spPr/>
        <p:txBody>
          <a:bodyPr/>
          <a:lstStyle>
            <a:lvl1pPr>
              <a:defRPr/>
            </a:lvl1pPr>
          </a:lstStyle>
          <a:p>
            <a:endParaRPr lang="zh-CN" altLang="en-US"/>
          </a:p>
        </p:txBody>
      </p:sp>
      <p:sp>
        <p:nvSpPr>
          <p:cNvPr id="7" name="灯片编号占位符 5">
            <a:extLst>
              <a:ext uri="{FF2B5EF4-FFF2-40B4-BE49-F238E27FC236}">
                <a16:creationId xmlns:a16="http://schemas.microsoft.com/office/drawing/2014/main" id="{270BCF8D-89A0-4DBC-BC00-4FAD9442AE62}"/>
              </a:ext>
            </a:extLst>
          </p:cNvPr>
          <p:cNvSpPr>
            <a:spLocks noGrp="1"/>
          </p:cNvSpPr>
          <p:nvPr>
            <p:ph type="sldNum" sz="quarter" idx="12"/>
          </p:nvPr>
        </p:nvSpPr>
        <p:spPr/>
        <p:txBody>
          <a:bodyPr/>
          <a:lstStyle>
            <a:lvl1pPr>
              <a:defRPr/>
            </a:lvl1pPr>
          </a:lstStyle>
          <a:p>
            <a:fld id="{7F149A47-6497-4234-8479-FD81C24FAD8E}" type="slidenum">
              <a:rPr lang="zh-CN" altLang="en-US"/>
              <a:pPr/>
              <a:t>‹#›</a:t>
            </a:fld>
            <a:endParaRPr lang="zh-CN" altLang="en-US"/>
          </a:p>
        </p:txBody>
      </p:sp>
    </p:spTree>
    <p:extLst>
      <p:ext uri="{BB962C8B-B14F-4D97-AF65-F5344CB8AC3E}">
        <p14:creationId xmlns:p14="http://schemas.microsoft.com/office/powerpoint/2010/main" val="11041571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a:extLst>
              <a:ext uri="{FF2B5EF4-FFF2-40B4-BE49-F238E27FC236}">
                <a16:creationId xmlns:a16="http://schemas.microsoft.com/office/drawing/2014/main" id="{3F6DF711-0D4A-495F-8D40-2729C78318AB}"/>
              </a:ext>
            </a:extLst>
          </p:cNvPr>
          <p:cNvSpPr>
            <a:spLocks noGrp="1"/>
          </p:cNvSpPr>
          <p:nvPr>
            <p:ph type="dt" sz="half" idx="10"/>
          </p:nvPr>
        </p:nvSpPr>
        <p:spPr/>
        <p:txBody>
          <a:bodyPr/>
          <a:lstStyle>
            <a:lvl1pPr>
              <a:defRPr/>
            </a:lvl1pPr>
          </a:lstStyle>
          <a:p>
            <a:fld id="{D3C8ECC9-111A-442A-9108-2FF76D394E44}" type="datetimeFigureOut">
              <a:rPr lang="zh-CN" altLang="en-US"/>
              <a:pPr/>
              <a:t>2018/3/14</a:t>
            </a:fld>
            <a:endParaRPr lang="zh-CN" altLang="en-US"/>
          </a:p>
        </p:txBody>
      </p:sp>
      <p:sp>
        <p:nvSpPr>
          <p:cNvPr id="8" name="页脚占位符 4">
            <a:extLst>
              <a:ext uri="{FF2B5EF4-FFF2-40B4-BE49-F238E27FC236}">
                <a16:creationId xmlns:a16="http://schemas.microsoft.com/office/drawing/2014/main" id="{838FBB91-0648-46B5-9B8C-87EF5009CDF8}"/>
              </a:ext>
            </a:extLst>
          </p:cNvPr>
          <p:cNvSpPr>
            <a:spLocks noGrp="1"/>
          </p:cNvSpPr>
          <p:nvPr>
            <p:ph type="ftr" sz="quarter" idx="11"/>
          </p:nvPr>
        </p:nvSpPr>
        <p:spPr/>
        <p:txBody>
          <a:bodyPr/>
          <a:lstStyle>
            <a:lvl1pPr>
              <a:defRPr/>
            </a:lvl1pPr>
          </a:lstStyle>
          <a:p>
            <a:endParaRPr lang="zh-CN" altLang="en-US"/>
          </a:p>
        </p:txBody>
      </p:sp>
      <p:sp>
        <p:nvSpPr>
          <p:cNvPr id="9" name="灯片编号占位符 5">
            <a:extLst>
              <a:ext uri="{FF2B5EF4-FFF2-40B4-BE49-F238E27FC236}">
                <a16:creationId xmlns:a16="http://schemas.microsoft.com/office/drawing/2014/main" id="{891A5B8D-6514-4646-9CB8-87FCEFEC6F78}"/>
              </a:ext>
            </a:extLst>
          </p:cNvPr>
          <p:cNvSpPr>
            <a:spLocks noGrp="1"/>
          </p:cNvSpPr>
          <p:nvPr>
            <p:ph type="sldNum" sz="quarter" idx="12"/>
          </p:nvPr>
        </p:nvSpPr>
        <p:spPr/>
        <p:txBody>
          <a:bodyPr/>
          <a:lstStyle>
            <a:lvl1pPr>
              <a:defRPr/>
            </a:lvl1pPr>
          </a:lstStyle>
          <a:p>
            <a:fld id="{5C9BA885-6153-404C-BE69-B2F2484F5810}" type="slidenum">
              <a:rPr lang="zh-CN" altLang="en-US"/>
              <a:pPr/>
              <a:t>‹#›</a:t>
            </a:fld>
            <a:endParaRPr lang="zh-CN" altLang="en-US"/>
          </a:p>
        </p:txBody>
      </p:sp>
    </p:spTree>
    <p:extLst>
      <p:ext uri="{BB962C8B-B14F-4D97-AF65-F5344CB8AC3E}">
        <p14:creationId xmlns:p14="http://schemas.microsoft.com/office/powerpoint/2010/main" val="3569864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a:extLst>
              <a:ext uri="{FF2B5EF4-FFF2-40B4-BE49-F238E27FC236}">
                <a16:creationId xmlns:a16="http://schemas.microsoft.com/office/drawing/2014/main" id="{F6801177-D295-459E-8F59-13760F0505C5}"/>
              </a:ext>
            </a:extLst>
          </p:cNvPr>
          <p:cNvSpPr>
            <a:spLocks noGrp="1"/>
          </p:cNvSpPr>
          <p:nvPr>
            <p:ph type="dt" sz="half" idx="10"/>
          </p:nvPr>
        </p:nvSpPr>
        <p:spPr/>
        <p:txBody>
          <a:bodyPr/>
          <a:lstStyle>
            <a:lvl1pPr>
              <a:defRPr/>
            </a:lvl1pPr>
          </a:lstStyle>
          <a:p>
            <a:fld id="{D3C8ECC9-111A-442A-9108-2FF76D394E44}" type="datetimeFigureOut">
              <a:rPr lang="zh-CN" altLang="en-US"/>
              <a:pPr/>
              <a:t>2018/3/14</a:t>
            </a:fld>
            <a:endParaRPr lang="zh-CN" altLang="en-US"/>
          </a:p>
        </p:txBody>
      </p:sp>
      <p:sp>
        <p:nvSpPr>
          <p:cNvPr id="4" name="页脚占位符 4">
            <a:extLst>
              <a:ext uri="{FF2B5EF4-FFF2-40B4-BE49-F238E27FC236}">
                <a16:creationId xmlns:a16="http://schemas.microsoft.com/office/drawing/2014/main" id="{1D3D4E05-D1E6-4500-AA7F-EF7E443F3A9F}"/>
              </a:ext>
            </a:extLst>
          </p:cNvPr>
          <p:cNvSpPr>
            <a:spLocks noGrp="1"/>
          </p:cNvSpPr>
          <p:nvPr>
            <p:ph type="ftr" sz="quarter" idx="11"/>
          </p:nvPr>
        </p:nvSpPr>
        <p:spPr/>
        <p:txBody>
          <a:bodyPr/>
          <a:lstStyle>
            <a:lvl1pPr>
              <a:defRPr/>
            </a:lvl1pPr>
          </a:lstStyle>
          <a:p>
            <a:endParaRPr lang="zh-CN" altLang="en-US"/>
          </a:p>
        </p:txBody>
      </p:sp>
      <p:sp>
        <p:nvSpPr>
          <p:cNvPr id="5" name="灯片编号占位符 5">
            <a:extLst>
              <a:ext uri="{FF2B5EF4-FFF2-40B4-BE49-F238E27FC236}">
                <a16:creationId xmlns:a16="http://schemas.microsoft.com/office/drawing/2014/main" id="{74686F60-28A2-41E0-B616-E69D26977EB4}"/>
              </a:ext>
            </a:extLst>
          </p:cNvPr>
          <p:cNvSpPr>
            <a:spLocks noGrp="1"/>
          </p:cNvSpPr>
          <p:nvPr>
            <p:ph type="sldNum" sz="quarter" idx="12"/>
          </p:nvPr>
        </p:nvSpPr>
        <p:spPr/>
        <p:txBody>
          <a:bodyPr/>
          <a:lstStyle>
            <a:lvl1pPr>
              <a:defRPr/>
            </a:lvl1pPr>
          </a:lstStyle>
          <a:p>
            <a:fld id="{14847657-2A99-49B9-BC65-D6746D33E58D}" type="slidenum">
              <a:rPr lang="zh-CN" altLang="en-US"/>
              <a:pPr/>
              <a:t>‹#›</a:t>
            </a:fld>
            <a:endParaRPr lang="zh-CN" altLang="en-US"/>
          </a:p>
        </p:txBody>
      </p:sp>
    </p:spTree>
    <p:extLst>
      <p:ext uri="{BB962C8B-B14F-4D97-AF65-F5344CB8AC3E}">
        <p14:creationId xmlns:p14="http://schemas.microsoft.com/office/powerpoint/2010/main" val="34487621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071A15A7-0D24-4731-B20F-B44B06C1A904}"/>
              </a:ext>
            </a:extLst>
          </p:cNvPr>
          <p:cNvSpPr>
            <a:spLocks noGrp="1"/>
          </p:cNvSpPr>
          <p:nvPr>
            <p:ph type="dt" sz="half" idx="10"/>
          </p:nvPr>
        </p:nvSpPr>
        <p:spPr/>
        <p:txBody>
          <a:bodyPr/>
          <a:lstStyle>
            <a:lvl1pPr>
              <a:defRPr/>
            </a:lvl1pPr>
          </a:lstStyle>
          <a:p>
            <a:fld id="{D3C8ECC9-111A-442A-9108-2FF76D394E44}" type="datetimeFigureOut">
              <a:rPr lang="zh-CN" altLang="en-US"/>
              <a:pPr/>
              <a:t>2018/3/14</a:t>
            </a:fld>
            <a:endParaRPr lang="zh-CN" altLang="en-US"/>
          </a:p>
        </p:txBody>
      </p:sp>
      <p:sp>
        <p:nvSpPr>
          <p:cNvPr id="3" name="页脚占位符 4">
            <a:extLst>
              <a:ext uri="{FF2B5EF4-FFF2-40B4-BE49-F238E27FC236}">
                <a16:creationId xmlns:a16="http://schemas.microsoft.com/office/drawing/2014/main" id="{056609CD-CCCB-455D-8740-98CEE86D73C7}"/>
              </a:ext>
            </a:extLst>
          </p:cNvPr>
          <p:cNvSpPr>
            <a:spLocks noGrp="1"/>
          </p:cNvSpPr>
          <p:nvPr>
            <p:ph type="ftr" sz="quarter" idx="11"/>
          </p:nvPr>
        </p:nvSpPr>
        <p:spPr/>
        <p:txBody>
          <a:bodyPr/>
          <a:lstStyle>
            <a:lvl1pPr>
              <a:defRPr/>
            </a:lvl1pPr>
          </a:lstStyle>
          <a:p>
            <a:endParaRPr lang="zh-CN" altLang="en-US"/>
          </a:p>
        </p:txBody>
      </p:sp>
      <p:sp>
        <p:nvSpPr>
          <p:cNvPr id="4" name="灯片编号占位符 5">
            <a:extLst>
              <a:ext uri="{FF2B5EF4-FFF2-40B4-BE49-F238E27FC236}">
                <a16:creationId xmlns:a16="http://schemas.microsoft.com/office/drawing/2014/main" id="{C7F63F75-B86D-4FB9-92A6-D13B518B2796}"/>
              </a:ext>
            </a:extLst>
          </p:cNvPr>
          <p:cNvSpPr>
            <a:spLocks noGrp="1"/>
          </p:cNvSpPr>
          <p:nvPr>
            <p:ph type="sldNum" sz="quarter" idx="12"/>
          </p:nvPr>
        </p:nvSpPr>
        <p:spPr/>
        <p:txBody>
          <a:bodyPr/>
          <a:lstStyle>
            <a:lvl1pPr>
              <a:defRPr/>
            </a:lvl1pPr>
          </a:lstStyle>
          <a:p>
            <a:fld id="{0D822DCD-9DF9-45C4-8B4B-E7B93D0449FA}" type="slidenum">
              <a:rPr lang="zh-CN" altLang="en-US"/>
              <a:pPr/>
              <a:t>‹#›</a:t>
            </a:fld>
            <a:endParaRPr lang="zh-CN" altLang="en-US"/>
          </a:p>
        </p:txBody>
      </p:sp>
    </p:spTree>
    <p:extLst>
      <p:ext uri="{BB962C8B-B14F-4D97-AF65-F5344CB8AC3E}">
        <p14:creationId xmlns:p14="http://schemas.microsoft.com/office/powerpoint/2010/main" val="1514110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a:extLst>
              <a:ext uri="{FF2B5EF4-FFF2-40B4-BE49-F238E27FC236}">
                <a16:creationId xmlns:a16="http://schemas.microsoft.com/office/drawing/2014/main" id="{8442C308-0D55-498A-B739-0E8F1384C5E1}"/>
              </a:ext>
            </a:extLst>
          </p:cNvPr>
          <p:cNvSpPr>
            <a:spLocks noGrp="1"/>
          </p:cNvSpPr>
          <p:nvPr>
            <p:ph type="dt" sz="half" idx="10"/>
          </p:nvPr>
        </p:nvSpPr>
        <p:spPr>
          <a:ln/>
        </p:spPr>
        <p:txBody>
          <a:bodyPr/>
          <a:lstStyle>
            <a:lvl1pPr>
              <a:defRPr/>
            </a:lvl1pPr>
          </a:lstStyle>
          <a:p>
            <a:endParaRPr lang="zh-CN" altLang="en-US"/>
          </a:p>
        </p:txBody>
      </p:sp>
      <p:sp>
        <p:nvSpPr>
          <p:cNvPr id="5" name="页脚占位符 1028">
            <a:extLst>
              <a:ext uri="{FF2B5EF4-FFF2-40B4-BE49-F238E27FC236}">
                <a16:creationId xmlns:a16="http://schemas.microsoft.com/office/drawing/2014/main" id="{9DB57648-5132-439A-9D66-1A156932E711}"/>
              </a:ext>
            </a:extLst>
          </p:cNvPr>
          <p:cNvSpPr>
            <a:spLocks noGrp="1"/>
          </p:cNvSpPr>
          <p:nvPr>
            <p:ph type="ftr" sz="quarter" idx="11"/>
          </p:nvPr>
        </p:nvSpPr>
        <p:spPr>
          <a:ln/>
        </p:spPr>
        <p:txBody>
          <a:bodyPr/>
          <a:lstStyle>
            <a:lvl1pPr>
              <a:defRPr/>
            </a:lvl1pPr>
          </a:lstStyle>
          <a:p>
            <a:endParaRPr lang="zh-CN"/>
          </a:p>
        </p:txBody>
      </p:sp>
      <p:sp>
        <p:nvSpPr>
          <p:cNvPr id="6" name="灯片编号占位符 1029">
            <a:extLst>
              <a:ext uri="{FF2B5EF4-FFF2-40B4-BE49-F238E27FC236}">
                <a16:creationId xmlns:a16="http://schemas.microsoft.com/office/drawing/2014/main" id="{636BF998-415C-48E1-9171-B48615FF3A90}"/>
              </a:ext>
            </a:extLst>
          </p:cNvPr>
          <p:cNvSpPr>
            <a:spLocks noGrp="1"/>
          </p:cNvSpPr>
          <p:nvPr>
            <p:ph type="sldNum" sz="quarter" idx="12"/>
          </p:nvPr>
        </p:nvSpPr>
        <p:spPr>
          <a:ln/>
        </p:spPr>
        <p:txBody>
          <a:bodyPr/>
          <a:lstStyle>
            <a:lvl1pPr>
              <a:defRPr/>
            </a:lvl1pPr>
          </a:lstStyle>
          <a:p>
            <a:fld id="{279EBF7B-D56D-45EB-AADF-D9B0BC4E0C08}" type="slidenum">
              <a:rPr lang="en-US" altLang="zh-CN"/>
              <a:pPr/>
              <a:t>‹#›</a:t>
            </a:fld>
            <a:endParaRPr lang="zh-CN"/>
          </a:p>
        </p:txBody>
      </p:sp>
    </p:spTree>
    <p:extLst>
      <p:ext uri="{BB962C8B-B14F-4D97-AF65-F5344CB8AC3E}">
        <p14:creationId xmlns:p14="http://schemas.microsoft.com/office/powerpoint/2010/main" val="2849506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3">
            <a:extLst>
              <a:ext uri="{FF2B5EF4-FFF2-40B4-BE49-F238E27FC236}">
                <a16:creationId xmlns:a16="http://schemas.microsoft.com/office/drawing/2014/main" id="{3DF61355-9100-40B5-9A28-DE7888220DC8}"/>
              </a:ext>
            </a:extLst>
          </p:cNvPr>
          <p:cNvSpPr>
            <a:spLocks noGrp="1"/>
          </p:cNvSpPr>
          <p:nvPr>
            <p:ph type="dt" sz="half" idx="10"/>
          </p:nvPr>
        </p:nvSpPr>
        <p:spPr/>
        <p:txBody>
          <a:bodyPr/>
          <a:lstStyle>
            <a:lvl1pPr>
              <a:defRPr/>
            </a:lvl1pPr>
          </a:lstStyle>
          <a:p>
            <a:fld id="{D3C8ECC9-111A-442A-9108-2FF76D394E44}" type="datetimeFigureOut">
              <a:rPr lang="zh-CN" altLang="en-US"/>
              <a:pPr/>
              <a:t>2018/3/14</a:t>
            </a:fld>
            <a:endParaRPr lang="zh-CN" altLang="en-US"/>
          </a:p>
        </p:txBody>
      </p:sp>
      <p:sp>
        <p:nvSpPr>
          <p:cNvPr id="6" name="页脚占位符 4">
            <a:extLst>
              <a:ext uri="{FF2B5EF4-FFF2-40B4-BE49-F238E27FC236}">
                <a16:creationId xmlns:a16="http://schemas.microsoft.com/office/drawing/2014/main" id="{C7710858-5395-4622-B5F8-DDCC1A9E1614}"/>
              </a:ext>
            </a:extLst>
          </p:cNvPr>
          <p:cNvSpPr>
            <a:spLocks noGrp="1"/>
          </p:cNvSpPr>
          <p:nvPr>
            <p:ph type="ftr" sz="quarter" idx="11"/>
          </p:nvPr>
        </p:nvSpPr>
        <p:spPr/>
        <p:txBody>
          <a:bodyPr/>
          <a:lstStyle>
            <a:lvl1pPr>
              <a:defRPr/>
            </a:lvl1pPr>
          </a:lstStyle>
          <a:p>
            <a:endParaRPr lang="zh-CN" altLang="en-US"/>
          </a:p>
        </p:txBody>
      </p:sp>
      <p:sp>
        <p:nvSpPr>
          <p:cNvPr id="7" name="灯片编号占位符 5">
            <a:extLst>
              <a:ext uri="{FF2B5EF4-FFF2-40B4-BE49-F238E27FC236}">
                <a16:creationId xmlns:a16="http://schemas.microsoft.com/office/drawing/2014/main" id="{71BF885E-D253-4D11-ADBD-02746003F70D}"/>
              </a:ext>
            </a:extLst>
          </p:cNvPr>
          <p:cNvSpPr>
            <a:spLocks noGrp="1"/>
          </p:cNvSpPr>
          <p:nvPr>
            <p:ph type="sldNum" sz="quarter" idx="12"/>
          </p:nvPr>
        </p:nvSpPr>
        <p:spPr/>
        <p:txBody>
          <a:bodyPr/>
          <a:lstStyle>
            <a:lvl1pPr>
              <a:defRPr/>
            </a:lvl1pPr>
          </a:lstStyle>
          <a:p>
            <a:fld id="{5A288DB9-7C90-49C4-B8E5-B222AC431A20}" type="slidenum">
              <a:rPr lang="zh-CN" altLang="en-US"/>
              <a:pPr/>
              <a:t>‹#›</a:t>
            </a:fld>
            <a:endParaRPr lang="zh-CN" altLang="en-US"/>
          </a:p>
        </p:txBody>
      </p:sp>
    </p:spTree>
    <p:extLst>
      <p:ext uri="{BB962C8B-B14F-4D97-AF65-F5344CB8AC3E}">
        <p14:creationId xmlns:p14="http://schemas.microsoft.com/office/powerpoint/2010/main" val="33335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3">
            <a:extLst>
              <a:ext uri="{FF2B5EF4-FFF2-40B4-BE49-F238E27FC236}">
                <a16:creationId xmlns:a16="http://schemas.microsoft.com/office/drawing/2014/main" id="{A7146953-2EC1-4E94-A435-8AA03D607814}"/>
              </a:ext>
            </a:extLst>
          </p:cNvPr>
          <p:cNvSpPr>
            <a:spLocks noGrp="1"/>
          </p:cNvSpPr>
          <p:nvPr>
            <p:ph type="dt" sz="half" idx="10"/>
          </p:nvPr>
        </p:nvSpPr>
        <p:spPr/>
        <p:txBody>
          <a:bodyPr/>
          <a:lstStyle>
            <a:lvl1pPr>
              <a:defRPr/>
            </a:lvl1pPr>
          </a:lstStyle>
          <a:p>
            <a:fld id="{D3C8ECC9-111A-442A-9108-2FF76D394E44}" type="datetimeFigureOut">
              <a:rPr lang="zh-CN" altLang="en-US"/>
              <a:pPr/>
              <a:t>2018/3/14</a:t>
            </a:fld>
            <a:endParaRPr lang="zh-CN" altLang="en-US"/>
          </a:p>
        </p:txBody>
      </p:sp>
      <p:sp>
        <p:nvSpPr>
          <p:cNvPr id="6" name="页脚占位符 4">
            <a:extLst>
              <a:ext uri="{FF2B5EF4-FFF2-40B4-BE49-F238E27FC236}">
                <a16:creationId xmlns:a16="http://schemas.microsoft.com/office/drawing/2014/main" id="{C044BD46-278E-498D-AE3E-0BF73BE79392}"/>
              </a:ext>
            </a:extLst>
          </p:cNvPr>
          <p:cNvSpPr>
            <a:spLocks noGrp="1"/>
          </p:cNvSpPr>
          <p:nvPr>
            <p:ph type="ftr" sz="quarter" idx="11"/>
          </p:nvPr>
        </p:nvSpPr>
        <p:spPr/>
        <p:txBody>
          <a:bodyPr/>
          <a:lstStyle>
            <a:lvl1pPr>
              <a:defRPr/>
            </a:lvl1pPr>
          </a:lstStyle>
          <a:p>
            <a:endParaRPr lang="zh-CN" altLang="en-US"/>
          </a:p>
        </p:txBody>
      </p:sp>
      <p:sp>
        <p:nvSpPr>
          <p:cNvPr id="7" name="灯片编号占位符 5">
            <a:extLst>
              <a:ext uri="{FF2B5EF4-FFF2-40B4-BE49-F238E27FC236}">
                <a16:creationId xmlns:a16="http://schemas.microsoft.com/office/drawing/2014/main" id="{18589815-94C4-40FF-B61E-CE6F5EB46D0F}"/>
              </a:ext>
            </a:extLst>
          </p:cNvPr>
          <p:cNvSpPr>
            <a:spLocks noGrp="1"/>
          </p:cNvSpPr>
          <p:nvPr>
            <p:ph type="sldNum" sz="quarter" idx="12"/>
          </p:nvPr>
        </p:nvSpPr>
        <p:spPr/>
        <p:txBody>
          <a:bodyPr/>
          <a:lstStyle>
            <a:lvl1pPr>
              <a:defRPr/>
            </a:lvl1pPr>
          </a:lstStyle>
          <a:p>
            <a:fld id="{CDAA5F38-4983-4211-BB20-121ED0B4AFC8}" type="slidenum">
              <a:rPr lang="zh-CN" altLang="en-US"/>
              <a:pPr/>
              <a:t>‹#›</a:t>
            </a:fld>
            <a:endParaRPr lang="zh-CN" altLang="en-US"/>
          </a:p>
        </p:txBody>
      </p:sp>
    </p:spTree>
    <p:extLst>
      <p:ext uri="{BB962C8B-B14F-4D97-AF65-F5344CB8AC3E}">
        <p14:creationId xmlns:p14="http://schemas.microsoft.com/office/powerpoint/2010/main" val="37982443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3F0B7983-40C9-4194-8026-E00085A54CEC}"/>
              </a:ext>
            </a:extLst>
          </p:cNvPr>
          <p:cNvSpPr>
            <a:spLocks noGrp="1"/>
          </p:cNvSpPr>
          <p:nvPr>
            <p:ph type="dt" sz="half" idx="10"/>
          </p:nvPr>
        </p:nvSpPr>
        <p:spPr/>
        <p:txBody>
          <a:bodyPr/>
          <a:lstStyle>
            <a:lvl1pPr>
              <a:defRPr/>
            </a:lvl1pPr>
          </a:lstStyle>
          <a:p>
            <a:fld id="{D3C8ECC9-111A-442A-9108-2FF76D394E44}" type="datetimeFigureOut">
              <a:rPr lang="zh-CN" altLang="en-US"/>
              <a:pPr/>
              <a:t>2018/3/14</a:t>
            </a:fld>
            <a:endParaRPr lang="zh-CN" altLang="en-US"/>
          </a:p>
        </p:txBody>
      </p:sp>
      <p:sp>
        <p:nvSpPr>
          <p:cNvPr id="5" name="页脚占位符 4">
            <a:extLst>
              <a:ext uri="{FF2B5EF4-FFF2-40B4-BE49-F238E27FC236}">
                <a16:creationId xmlns:a16="http://schemas.microsoft.com/office/drawing/2014/main" id="{62EE1979-9B89-46B9-ACD8-528FC7D0B33E}"/>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8E9945EA-8FCF-4E69-819F-07FB03DF2303}"/>
              </a:ext>
            </a:extLst>
          </p:cNvPr>
          <p:cNvSpPr>
            <a:spLocks noGrp="1"/>
          </p:cNvSpPr>
          <p:nvPr>
            <p:ph type="sldNum" sz="quarter" idx="12"/>
          </p:nvPr>
        </p:nvSpPr>
        <p:spPr/>
        <p:txBody>
          <a:bodyPr/>
          <a:lstStyle>
            <a:lvl1pPr>
              <a:defRPr/>
            </a:lvl1pPr>
          </a:lstStyle>
          <a:p>
            <a:fld id="{8FDD0107-1AAA-4548-9D9E-F763D5D48A06}" type="slidenum">
              <a:rPr lang="zh-CN" altLang="en-US"/>
              <a:pPr/>
              <a:t>‹#›</a:t>
            </a:fld>
            <a:endParaRPr lang="zh-CN" altLang="en-US"/>
          </a:p>
        </p:txBody>
      </p:sp>
    </p:spTree>
    <p:extLst>
      <p:ext uri="{BB962C8B-B14F-4D97-AF65-F5344CB8AC3E}">
        <p14:creationId xmlns:p14="http://schemas.microsoft.com/office/powerpoint/2010/main" val="13870489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EB8BBD1F-B334-464E-8AF5-593D68562E69}"/>
              </a:ext>
            </a:extLst>
          </p:cNvPr>
          <p:cNvSpPr>
            <a:spLocks noGrp="1"/>
          </p:cNvSpPr>
          <p:nvPr>
            <p:ph type="dt" sz="half" idx="10"/>
          </p:nvPr>
        </p:nvSpPr>
        <p:spPr/>
        <p:txBody>
          <a:bodyPr/>
          <a:lstStyle>
            <a:lvl1pPr>
              <a:defRPr/>
            </a:lvl1pPr>
          </a:lstStyle>
          <a:p>
            <a:fld id="{D3C8ECC9-111A-442A-9108-2FF76D394E44}" type="datetimeFigureOut">
              <a:rPr lang="zh-CN" altLang="en-US"/>
              <a:pPr/>
              <a:t>2018/3/14</a:t>
            </a:fld>
            <a:endParaRPr lang="zh-CN" altLang="en-US"/>
          </a:p>
        </p:txBody>
      </p:sp>
      <p:sp>
        <p:nvSpPr>
          <p:cNvPr id="5" name="页脚占位符 4">
            <a:extLst>
              <a:ext uri="{FF2B5EF4-FFF2-40B4-BE49-F238E27FC236}">
                <a16:creationId xmlns:a16="http://schemas.microsoft.com/office/drawing/2014/main" id="{0BF0F881-F3D8-4C48-97D0-511404A15047}"/>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BC9EAB76-3C6C-4A24-8F0E-6DEE1E743DF7}"/>
              </a:ext>
            </a:extLst>
          </p:cNvPr>
          <p:cNvSpPr>
            <a:spLocks noGrp="1"/>
          </p:cNvSpPr>
          <p:nvPr>
            <p:ph type="sldNum" sz="quarter" idx="12"/>
          </p:nvPr>
        </p:nvSpPr>
        <p:spPr/>
        <p:txBody>
          <a:bodyPr/>
          <a:lstStyle>
            <a:lvl1pPr>
              <a:defRPr/>
            </a:lvl1pPr>
          </a:lstStyle>
          <a:p>
            <a:fld id="{06EDDB91-9BEF-4F69-A5AD-530E3D57936A}" type="slidenum">
              <a:rPr lang="zh-CN" altLang="en-US"/>
              <a:pPr/>
              <a:t>‹#›</a:t>
            </a:fld>
            <a:endParaRPr lang="zh-CN" altLang="en-US"/>
          </a:p>
        </p:txBody>
      </p:sp>
    </p:spTree>
    <p:extLst>
      <p:ext uri="{BB962C8B-B14F-4D97-AF65-F5344CB8AC3E}">
        <p14:creationId xmlns:p14="http://schemas.microsoft.com/office/powerpoint/2010/main" val="937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a:extLst>
              <a:ext uri="{FF2B5EF4-FFF2-40B4-BE49-F238E27FC236}">
                <a16:creationId xmlns:a16="http://schemas.microsoft.com/office/drawing/2014/main" id="{CC0F2501-4806-4A5B-99BA-BD24A9A7BEFF}"/>
              </a:ext>
            </a:extLst>
          </p:cNvPr>
          <p:cNvSpPr>
            <a:spLocks noGrp="1"/>
          </p:cNvSpPr>
          <p:nvPr>
            <p:ph type="dt" sz="half" idx="10"/>
          </p:nvPr>
        </p:nvSpPr>
        <p:spPr>
          <a:ln/>
        </p:spPr>
        <p:txBody>
          <a:bodyPr/>
          <a:lstStyle>
            <a:lvl1pPr>
              <a:defRPr/>
            </a:lvl1pPr>
          </a:lstStyle>
          <a:p>
            <a:endParaRPr lang="zh-CN" altLang="en-US"/>
          </a:p>
        </p:txBody>
      </p:sp>
      <p:sp>
        <p:nvSpPr>
          <p:cNvPr id="5" name="页脚占位符 1028">
            <a:extLst>
              <a:ext uri="{FF2B5EF4-FFF2-40B4-BE49-F238E27FC236}">
                <a16:creationId xmlns:a16="http://schemas.microsoft.com/office/drawing/2014/main" id="{365F4431-7034-457F-B478-0EC323BFE341}"/>
              </a:ext>
            </a:extLst>
          </p:cNvPr>
          <p:cNvSpPr>
            <a:spLocks noGrp="1"/>
          </p:cNvSpPr>
          <p:nvPr>
            <p:ph type="ftr" sz="quarter" idx="11"/>
          </p:nvPr>
        </p:nvSpPr>
        <p:spPr>
          <a:ln/>
        </p:spPr>
        <p:txBody>
          <a:bodyPr/>
          <a:lstStyle>
            <a:lvl1pPr>
              <a:defRPr/>
            </a:lvl1pPr>
          </a:lstStyle>
          <a:p>
            <a:endParaRPr lang="zh-CN"/>
          </a:p>
        </p:txBody>
      </p:sp>
      <p:sp>
        <p:nvSpPr>
          <p:cNvPr id="6" name="灯片编号占位符 1029">
            <a:extLst>
              <a:ext uri="{FF2B5EF4-FFF2-40B4-BE49-F238E27FC236}">
                <a16:creationId xmlns:a16="http://schemas.microsoft.com/office/drawing/2014/main" id="{6D67158C-C097-4F55-B7C0-AB4D03C8A9CF}"/>
              </a:ext>
            </a:extLst>
          </p:cNvPr>
          <p:cNvSpPr>
            <a:spLocks noGrp="1"/>
          </p:cNvSpPr>
          <p:nvPr>
            <p:ph type="sldNum" sz="quarter" idx="12"/>
          </p:nvPr>
        </p:nvSpPr>
        <p:spPr>
          <a:ln/>
        </p:spPr>
        <p:txBody>
          <a:bodyPr/>
          <a:lstStyle>
            <a:lvl1pPr>
              <a:defRPr/>
            </a:lvl1pPr>
          </a:lstStyle>
          <a:p>
            <a:fld id="{168C14E1-3C3B-4E93-A922-47AAC75BA90A}" type="slidenum">
              <a:rPr lang="en-US" altLang="zh-CN"/>
              <a:pPr/>
              <a:t>‹#›</a:t>
            </a:fld>
            <a:endParaRPr lang="zh-CN"/>
          </a:p>
        </p:txBody>
      </p:sp>
    </p:spTree>
    <p:extLst>
      <p:ext uri="{BB962C8B-B14F-4D97-AF65-F5344CB8AC3E}">
        <p14:creationId xmlns:p14="http://schemas.microsoft.com/office/powerpoint/2010/main" val="29805264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a:extLst>
              <a:ext uri="{FF2B5EF4-FFF2-40B4-BE49-F238E27FC236}">
                <a16:creationId xmlns:a16="http://schemas.microsoft.com/office/drawing/2014/main" id="{43F1A262-338A-4E9A-8D91-D075FFA117DA}"/>
              </a:ext>
            </a:extLst>
          </p:cNvPr>
          <p:cNvSpPr>
            <a:spLocks noGrp="1"/>
          </p:cNvSpPr>
          <p:nvPr>
            <p:ph type="dt" sz="half" idx="10"/>
          </p:nvPr>
        </p:nvSpPr>
        <p:spPr>
          <a:ln/>
        </p:spPr>
        <p:txBody>
          <a:bodyPr/>
          <a:lstStyle>
            <a:lvl1pPr>
              <a:defRPr/>
            </a:lvl1pPr>
          </a:lstStyle>
          <a:p>
            <a:endParaRPr lang="zh-CN" altLang="en-US"/>
          </a:p>
        </p:txBody>
      </p:sp>
      <p:sp>
        <p:nvSpPr>
          <p:cNvPr id="5" name="页脚占位符 1028">
            <a:extLst>
              <a:ext uri="{FF2B5EF4-FFF2-40B4-BE49-F238E27FC236}">
                <a16:creationId xmlns:a16="http://schemas.microsoft.com/office/drawing/2014/main" id="{8CE01494-A55E-4E77-B0E7-BD84DA30D37B}"/>
              </a:ext>
            </a:extLst>
          </p:cNvPr>
          <p:cNvSpPr>
            <a:spLocks noGrp="1"/>
          </p:cNvSpPr>
          <p:nvPr>
            <p:ph type="ftr" sz="quarter" idx="11"/>
          </p:nvPr>
        </p:nvSpPr>
        <p:spPr>
          <a:ln/>
        </p:spPr>
        <p:txBody>
          <a:bodyPr/>
          <a:lstStyle>
            <a:lvl1pPr>
              <a:defRPr/>
            </a:lvl1pPr>
          </a:lstStyle>
          <a:p>
            <a:endParaRPr lang="zh-CN"/>
          </a:p>
        </p:txBody>
      </p:sp>
      <p:sp>
        <p:nvSpPr>
          <p:cNvPr id="6" name="灯片编号占位符 1029">
            <a:extLst>
              <a:ext uri="{FF2B5EF4-FFF2-40B4-BE49-F238E27FC236}">
                <a16:creationId xmlns:a16="http://schemas.microsoft.com/office/drawing/2014/main" id="{5A9C3EE7-D8ED-4D58-880E-4D3BBF9B849A}"/>
              </a:ext>
            </a:extLst>
          </p:cNvPr>
          <p:cNvSpPr>
            <a:spLocks noGrp="1"/>
          </p:cNvSpPr>
          <p:nvPr>
            <p:ph type="sldNum" sz="quarter" idx="12"/>
          </p:nvPr>
        </p:nvSpPr>
        <p:spPr>
          <a:ln/>
        </p:spPr>
        <p:txBody>
          <a:bodyPr/>
          <a:lstStyle>
            <a:lvl1pPr>
              <a:defRPr/>
            </a:lvl1pPr>
          </a:lstStyle>
          <a:p>
            <a:fld id="{1E79E473-C165-4915-A1CB-768D52B052D9}" type="slidenum">
              <a:rPr lang="en-US" altLang="zh-CN"/>
              <a:pPr/>
              <a:t>‹#›</a:t>
            </a:fld>
            <a:endParaRPr lang="zh-CN"/>
          </a:p>
        </p:txBody>
      </p:sp>
    </p:spTree>
    <p:extLst>
      <p:ext uri="{BB962C8B-B14F-4D97-AF65-F5344CB8AC3E}">
        <p14:creationId xmlns:p14="http://schemas.microsoft.com/office/powerpoint/2010/main" val="19419157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a:extLst>
              <a:ext uri="{FF2B5EF4-FFF2-40B4-BE49-F238E27FC236}">
                <a16:creationId xmlns:a16="http://schemas.microsoft.com/office/drawing/2014/main" id="{05D52F8F-7622-425A-898A-FB77C59CE24A}"/>
              </a:ext>
            </a:extLst>
          </p:cNvPr>
          <p:cNvSpPr>
            <a:spLocks noGrp="1"/>
          </p:cNvSpPr>
          <p:nvPr>
            <p:ph type="dt" sz="half" idx="10"/>
          </p:nvPr>
        </p:nvSpPr>
        <p:spPr>
          <a:ln/>
        </p:spPr>
        <p:txBody>
          <a:bodyPr/>
          <a:lstStyle>
            <a:lvl1pPr>
              <a:defRPr/>
            </a:lvl1pPr>
          </a:lstStyle>
          <a:p>
            <a:endParaRPr lang="zh-CN" altLang="en-US"/>
          </a:p>
        </p:txBody>
      </p:sp>
      <p:sp>
        <p:nvSpPr>
          <p:cNvPr id="5" name="页脚占位符 1028">
            <a:extLst>
              <a:ext uri="{FF2B5EF4-FFF2-40B4-BE49-F238E27FC236}">
                <a16:creationId xmlns:a16="http://schemas.microsoft.com/office/drawing/2014/main" id="{4C9F385D-21B6-44C9-B40C-588EEDF90F68}"/>
              </a:ext>
            </a:extLst>
          </p:cNvPr>
          <p:cNvSpPr>
            <a:spLocks noGrp="1"/>
          </p:cNvSpPr>
          <p:nvPr>
            <p:ph type="ftr" sz="quarter" idx="11"/>
          </p:nvPr>
        </p:nvSpPr>
        <p:spPr>
          <a:ln/>
        </p:spPr>
        <p:txBody>
          <a:bodyPr/>
          <a:lstStyle>
            <a:lvl1pPr>
              <a:defRPr/>
            </a:lvl1pPr>
          </a:lstStyle>
          <a:p>
            <a:endParaRPr lang="zh-CN"/>
          </a:p>
        </p:txBody>
      </p:sp>
      <p:sp>
        <p:nvSpPr>
          <p:cNvPr id="6" name="灯片编号占位符 1029">
            <a:extLst>
              <a:ext uri="{FF2B5EF4-FFF2-40B4-BE49-F238E27FC236}">
                <a16:creationId xmlns:a16="http://schemas.microsoft.com/office/drawing/2014/main" id="{D3C5F109-F866-4E51-BB6D-C325D316B8F0}"/>
              </a:ext>
            </a:extLst>
          </p:cNvPr>
          <p:cNvSpPr>
            <a:spLocks noGrp="1"/>
          </p:cNvSpPr>
          <p:nvPr>
            <p:ph type="sldNum" sz="quarter" idx="12"/>
          </p:nvPr>
        </p:nvSpPr>
        <p:spPr>
          <a:ln/>
        </p:spPr>
        <p:txBody>
          <a:bodyPr/>
          <a:lstStyle>
            <a:lvl1pPr>
              <a:defRPr/>
            </a:lvl1pPr>
          </a:lstStyle>
          <a:p>
            <a:fld id="{302EEFEF-E747-461B-BE50-2BF34CF42A73}" type="slidenum">
              <a:rPr lang="en-US" altLang="zh-CN"/>
              <a:pPr/>
              <a:t>‹#›</a:t>
            </a:fld>
            <a:endParaRPr lang="zh-CN"/>
          </a:p>
        </p:txBody>
      </p:sp>
    </p:spTree>
    <p:extLst>
      <p:ext uri="{BB962C8B-B14F-4D97-AF65-F5344CB8AC3E}">
        <p14:creationId xmlns:p14="http://schemas.microsoft.com/office/powerpoint/2010/main" val="1455438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a:extLst>
              <a:ext uri="{FF2B5EF4-FFF2-40B4-BE49-F238E27FC236}">
                <a16:creationId xmlns:a16="http://schemas.microsoft.com/office/drawing/2014/main" id="{61DF8D25-311B-4C24-8A69-E9F08C467271}"/>
              </a:ext>
            </a:extLst>
          </p:cNvPr>
          <p:cNvSpPr>
            <a:spLocks noGrp="1"/>
          </p:cNvSpPr>
          <p:nvPr>
            <p:ph type="dt" sz="half" idx="10"/>
          </p:nvPr>
        </p:nvSpPr>
        <p:spPr>
          <a:ln/>
        </p:spPr>
        <p:txBody>
          <a:bodyPr/>
          <a:lstStyle>
            <a:lvl1pPr>
              <a:defRPr/>
            </a:lvl1pPr>
          </a:lstStyle>
          <a:p>
            <a:endParaRPr lang="zh-CN" altLang="en-US"/>
          </a:p>
        </p:txBody>
      </p:sp>
      <p:sp>
        <p:nvSpPr>
          <p:cNvPr id="6" name="页脚占位符 1028">
            <a:extLst>
              <a:ext uri="{FF2B5EF4-FFF2-40B4-BE49-F238E27FC236}">
                <a16:creationId xmlns:a16="http://schemas.microsoft.com/office/drawing/2014/main" id="{41BDE25E-9EFD-4F96-ACB7-CFE15F5BA778}"/>
              </a:ext>
            </a:extLst>
          </p:cNvPr>
          <p:cNvSpPr>
            <a:spLocks noGrp="1"/>
          </p:cNvSpPr>
          <p:nvPr>
            <p:ph type="ftr" sz="quarter" idx="11"/>
          </p:nvPr>
        </p:nvSpPr>
        <p:spPr>
          <a:ln/>
        </p:spPr>
        <p:txBody>
          <a:bodyPr/>
          <a:lstStyle>
            <a:lvl1pPr>
              <a:defRPr/>
            </a:lvl1pPr>
          </a:lstStyle>
          <a:p>
            <a:endParaRPr lang="zh-CN"/>
          </a:p>
        </p:txBody>
      </p:sp>
      <p:sp>
        <p:nvSpPr>
          <p:cNvPr id="7" name="灯片编号占位符 1029">
            <a:extLst>
              <a:ext uri="{FF2B5EF4-FFF2-40B4-BE49-F238E27FC236}">
                <a16:creationId xmlns:a16="http://schemas.microsoft.com/office/drawing/2014/main" id="{8C08279C-D0B2-4D67-9CD5-C2A889D70282}"/>
              </a:ext>
            </a:extLst>
          </p:cNvPr>
          <p:cNvSpPr>
            <a:spLocks noGrp="1"/>
          </p:cNvSpPr>
          <p:nvPr>
            <p:ph type="sldNum" sz="quarter" idx="12"/>
          </p:nvPr>
        </p:nvSpPr>
        <p:spPr>
          <a:ln/>
        </p:spPr>
        <p:txBody>
          <a:bodyPr/>
          <a:lstStyle>
            <a:lvl1pPr>
              <a:defRPr/>
            </a:lvl1pPr>
          </a:lstStyle>
          <a:p>
            <a:fld id="{5D7DC1D0-C229-4CB9-A31E-689EEBCBD141}" type="slidenum">
              <a:rPr lang="en-US" altLang="zh-CN"/>
              <a:pPr/>
              <a:t>‹#›</a:t>
            </a:fld>
            <a:endParaRPr lang="zh-CN"/>
          </a:p>
        </p:txBody>
      </p:sp>
    </p:spTree>
    <p:extLst>
      <p:ext uri="{BB962C8B-B14F-4D97-AF65-F5344CB8AC3E}">
        <p14:creationId xmlns:p14="http://schemas.microsoft.com/office/powerpoint/2010/main" val="31721387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a:extLst>
              <a:ext uri="{FF2B5EF4-FFF2-40B4-BE49-F238E27FC236}">
                <a16:creationId xmlns:a16="http://schemas.microsoft.com/office/drawing/2014/main" id="{D73940AF-BB46-46C8-AE50-E30B4AB22BB3}"/>
              </a:ext>
            </a:extLst>
          </p:cNvPr>
          <p:cNvSpPr>
            <a:spLocks noGrp="1"/>
          </p:cNvSpPr>
          <p:nvPr>
            <p:ph type="dt" sz="half" idx="10"/>
          </p:nvPr>
        </p:nvSpPr>
        <p:spPr>
          <a:ln/>
        </p:spPr>
        <p:txBody>
          <a:bodyPr/>
          <a:lstStyle>
            <a:lvl1pPr>
              <a:defRPr/>
            </a:lvl1pPr>
          </a:lstStyle>
          <a:p>
            <a:endParaRPr lang="zh-CN" altLang="en-US"/>
          </a:p>
        </p:txBody>
      </p:sp>
      <p:sp>
        <p:nvSpPr>
          <p:cNvPr id="8" name="页脚占位符 1028">
            <a:extLst>
              <a:ext uri="{FF2B5EF4-FFF2-40B4-BE49-F238E27FC236}">
                <a16:creationId xmlns:a16="http://schemas.microsoft.com/office/drawing/2014/main" id="{11A92BAE-8FD8-4D37-8D8B-54C1A5B9B765}"/>
              </a:ext>
            </a:extLst>
          </p:cNvPr>
          <p:cNvSpPr>
            <a:spLocks noGrp="1"/>
          </p:cNvSpPr>
          <p:nvPr>
            <p:ph type="ftr" sz="quarter" idx="11"/>
          </p:nvPr>
        </p:nvSpPr>
        <p:spPr>
          <a:ln/>
        </p:spPr>
        <p:txBody>
          <a:bodyPr/>
          <a:lstStyle>
            <a:lvl1pPr>
              <a:defRPr/>
            </a:lvl1pPr>
          </a:lstStyle>
          <a:p>
            <a:endParaRPr lang="zh-CN"/>
          </a:p>
        </p:txBody>
      </p:sp>
      <p:sp>
        <p:nvSpPr>
          <p:cNvPr id="9" name="灯片编号占位符 1029">
            <a:extLst>
              <a:ext uri="{FF2B5EF4-FFF2-40B4-BE49-F238E27FC236}">
                <a16:creationId xmlns:a16="http://schemas.microsoft.com/office/drawing/2014/main" id="{F3E668E1-EADC-4EDB-AAA8-C4BE727990E8}"/>
              </a:ext>
            </a:extLst>
          </p:cNvPr>
          <p:cNvSpPr>
            <a:spLocks noGrp="1"/>
          </p:cNvSpPr>
          <p:nvPr>
            <p:ph type="sldNum" sz="quarter" idx="12"/>
          </p:nvPr>
        </p:nvSpPr>
        <p:spPr>
          <a:ln/>
        </p:spPr>
        <p:txBody>
          <a:bodyPr/>
          <a:lstStyle>
            <a:lvl1pPr>
              <a:defRPr/>
            </a:lvl1pPr>
          </a:lstStyle>
          <a:p>
            <a:fld id="{0288C0B1-1DE9-405E-9FC0-C83D571E4562}" type="slidenum">
              <a:rPr lang="en-US" altLang="zh-CN"/>
              <a:pPr/>
              <a:t>‹#›</a:t>
            </a:fld>
            <a:endParaRPr lang="zh-CN"/>
          </a:p>
        </p:txBody>
      </p:sp>
    </p:spTree>
    <p:extLst>
      <p:ext uri="{BB962C8B-B14F-4D97-AF65-F5344CB8AC3E}">
        <p14:creationId xmlns:p14="http://schemas.microsoft.com/office/powerpoint/2010/main" val="15142973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a:extLst>
              <a:ext uri="{FF2B5EF4-FFF2-40B4-BE49-F238E27FC236}">
                <a16:creationId xmlns:a16="http://schemas.microsoft.com/office/drawing/2014/main" id="{55B4BB6F-6BFC-426A-BA66-1FD3EC9CE9C1}"/>
              </a:ext>
            </a:extLst>
          </p:cNvPr>
          <p:cNvSpPr>
            <a:spLocks noGrp="1"/>
          </p:cNvSpPr>
          <p:nvPr>
            <p:ph type="dt" sz="half" idx="10"/>
          </p:nvPr>
        </p:nvSpPr>
        <p:spPr>
          <a:ln/>
        </p:spPr>
        <p:txBody>
          <a:bodyPr/>
          <a:lstStyle>
            <a:lvl1pPr>
              <a:defRPr/>
            </a:lvl1pPr>
          </a:lstStyle>
          <a:p>
            <a:endParaRPr lang="zh-CN" altLang="en-US"/>
          </a:p>
        </p:txBody>
      </p:sp>
      <p:sp>
        <p:nvSpPr>
          <p:cNvPr id="4" name="页脚占位符 1028">
            <a:extLst>
              <a:ext uri="{FF2B5EF4-FFF2-40B4-BE49-F238E27FC236}">
                <a16:creationId xmlns:a16="http://schemas.microsoft.com/office/drawing/2014/main" id="{A45B563C-B0F3-4D1F-A265-F29B70C756B7}"/>
              </a:ext>
            </a:extLst>
          </p:cNvPr>
          <p:cNvSpPr>
            <a:spLocks noGrp="1"/>
          </p:cNvSpPr>
          <p:nvPr>
            <p:ph type="ftr" sz="quarter" idx="11"/>
          </p:nvPr>
        </p:nvSpPr>
        <p:spPr>
          <a:ln/>
        </p:spPr>
        <p:txBody>
          <a:bodyPr/>
          <a:lstStyle>
            <a:lvl1pPr>
              <a:defRPr/>
            </a:lvl1pPr>
          </a:lstStyle>
          <a:p>
            <a:endParaRPr lang="zh-CN"/>
          </a:p>
        </p:txBody>
      </p:sp>
      <p:sp>
        <p:nvSpPr>
          <p:cNvPr id="5" name="灯片编号占位符 1029">
            <a:extLst>
              <a:ext uri="{FF2B5EF4-FFF2-40B4-BE49-F238E27FC236}">
                <a16:creationId xmlns:a16="http://schemas.microsoft.com/office/drawing/2014/main" id="{E38FD5A6-961F-4606-AA28-6AE33C5E8D57}"/>
              </a:ext>
            </a:extLst>
          </p:cNvPr>
          <p:cNvSpPr>
            <a:spLocks noGrp="1"/>
          </p:cNvSpPr>
          <p:nvPr>
            <p:ph type="sldNum" sz="quarter" idx="12"/>
          </p:nvPr>
        </p:nvSpPr>
        <p:spPr>
          <a:ln/>
        </p:spPr>
        <p:txBody>
          <a:bodyPr/>
          <a:lstStyle>
            <a:lvl1pPr>
              <a:defRPr/>
            </a:lvl1pPr>
          </a:lstStyle>
          <a:p>
            <a:fld id="{C79DF9AD-239F-4E99-ACF3-DDED6C6F648E}" type="slidenum">
              <a:rPr lang="en-US" altLang="zh-CN"/>
              <a:pPr/>
              <a:t>‹#›</a:t>
            </a:fld>
            <a:endParaRPr lang="zh-CN"/>
          </a:p>
        </p:txBody>
      </p:sp>
    </p:spTree>
    <p:extLst>
      <p:ext uri="{BB962C8B-B14F-4D97-AF65-F5344CB8AC3E}">
        <p14:creationId xmlns:p14="http://schemas.microsoft.com/office/powerpoint/2010/main" val="3688898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10125"/>
            <a:ext cx="7886700" cy="2853384"/>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90503"/>
            <a:ext cx="7886700" cy="150052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a:extLst>
              <a:ext uri="{FF2B5EF4-FFF2-40B4-BE49-F238E27FC236}">
                <a16:creationId xmlns:a16="http://schemas.microsoft.com/office/drawing/2014/main" id="{F6781A3E-3CFA-480E-ACDA-89905FF70ED9}"/>
              </a:ext>
            </a:extLst>
          </p:cNvPr>
          <p:cNvSpPr>
            <a:spLocks noGrp="1"/>
          </p:cNvSpPr>
          <p:nvPr>
            <p:ph type="dt" sz="half" idx="10"/>
          </p:nvPr>
        </p:nvSpPr>
        <p:spPr>
          <a:ln/>
        </p:spPr>
        <p:txBody>
          <a:bodyPr/>
          <a:lstStyle>
            <a:lvl1pPr>
              <a:defRPr/>
            </a:lvl1pPr>
          </a:lstStyle>
          <a:p>
            <a:endParaRPr lang="zh-CN" altLang="en-US"/>
          </a:p>
        </p:txBody>
      </p:sp>
      <p:sp>
        <p:nvSpPr>
          <p:cNvPr id="5" name="页脚占位符 1028">
            <a:extLst>
              <a:ext uri="{FF2B5EF4-FFF2-40B4-BE49-F238E27FC236}">
                <a16:creationId xmlns:a16="http://schemas.microsoft.com/office/drawing/2014/main" id="{20E518D3-1101-47FD-88F5-4F7FE3115F49}"/>
              </a:ext>
            </a:extLst>
          </p:cNvPr>
          <p:cNvSpPr>
            <a:spLocks noGrp="1"/>
          </p:cNvSpPr>
          <p:nvPr>
            <p:ph type="ftr" sz="quarter" idx="11"/>
          </p:nvPr>
        </p:nvSpPr>
        <p:spPr>
          <a:ln/>
        </p:spPr>
        <p:txBody>
          <a:bodyPr/>
          <a:lstStyle>
            <a:lvl1pPr>
              <a:defRPr/>
            </a:lvl1pPr>
          </a:lstStyle>
          <a:p>
            <a:endParaRPr lang="zh-CN"/>
          </a:p>
        </p:txBody>
      </p:sp>
      <p:sp>
        <p:nvSpPr>
          <p:cNvPr id="6" name="灯片编号占位符 1029">
            <a:extLst>
              <a:ext uri="{FF2B5EF4-FFF2-40B4-BE49-F238E27FC236}">
                <a16:creationId xmlns:a16="http://schemas.microsoft.com/office/drawing/2014/main" id="{1CC3873E-97F6-4024-842E-94158F4B32BF}"/>
              </a:ext>
            </a:extLst>
          </p:cNvPr>
          <p:cNvSpPr>
            <a:spLocks noGrp="1"/>
          </p:cNvSpPr>
          <p:nvPr>
            <p:ph type="sldNum" sz="quarter" idx="12"/>
          </p:nvPr>
        </p:nvSpPr>
        <p:spPr>
          <a:ln/>
        </p:spPr>
        <p:txBody>
          <a:bodyPr/>
          <a:lstStyle>
            <a:lvl1pPr>
              <a:defRPr/>
            </a:lvl1pPr>
          </a:lstStyle>
          <a:p>
            <a:fld id="{0BC1E82D-F927-47E1-A5BF-4457BE3DEA14}" type="slidenum">
              <a:rPr lang="en-US" altLang="zh-CN"/>
              <a:pPr/>
              <a:t>‹#›</a:t>
            </a:fld>
            <a:endParaRPr lang="zh-CN"/>
          </a:p>
        </p:txBody>
      </p:sp>
    </p:spTree>
    <p:extLst>
      <p:ext uri="{BB962C8B-B14F-4D97-AF65-F5344CB8AC3E}">
        <p14:creationId xmlns:p14="http://schemas.microsoft.com/office/powerpoint/2010/main" val="22166075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a:extLst>
              <a:ext uri="{FF2B5EF4-FFF2-40B4-BE49-F238E27FC236}">
                <a16:creationId xmlns:a16="http://schemas.microsoft.com/office/drawing/2014/main" id="{762AED4B-63FE-4F57-AF6A-054A5223780E}"/>
              </a:ext>
            </a:extLst>
          </p:cNvPr>
          <p:cNvSpPr>
            <a:spLocks noGrp="1"/>
          </p:cNvSpPr>
          <p:nvPr>
            <p:ph type="dt" sz="half" idx="10"/>
          </p:nvPr>
        </p:nvSpPr>
        <p:spPr>
          <a:ln/>
        </p:spPr>
        <p:txBody>
          <a:bodyPr/>
          <a:lstStyle>
            <a:lvl1pPr>
              <a:defRPr/>
            </a:lvl1pPr>
          </a:lstStyle>
          <a:p>
            <a:endParaRPr lang="zh-CN" altLang="en-US"/>
          </a:p>
        </p:txBody>
      </p:sp>
      <p:sp>
        <p:nvSpPr>
          <p:cNvPr id="3" name="页脚占位符 1028">
            <a:extLst>
              <a:ext uri="{FF2B5EF4-FFF2-40B4-BE49-F238E27FC236}">
                <a16:creationId xmlns:a16="http://schemas.microsoft.com/office/drawing/2014/main" id="{8A88CF42-61B3-476E-8345-F1874768F4BA}"/>
              </a:ext>
            </a:extLst>
          </p:cNvPr>
          <p:cNvSpPr>
            <a:spLocks noGrp="1"/>
          </p:cNvSpPr>
          <p:nvPr>
            <p:ph type="ftr" sz="quarter" idx="11"/>
          </p:nvPr>
        </p:nvSpPr>
        <p:spPr>
          <a:ln/>
        </p:spPr>
        <p:txBody>
          <a:bodyPr/>
          <a:lstStyle>
            <a:lvl1pPr>
              <a:defRPr/>
            </a:lvl1pPr>
          </a:lstStyle>
          <a:p>
            <a:endParaRPr lang="zh-CN"/>
          </a:p>
        </p:txBody>
      </p:sp>
      <p:sp>
        <p:nvSpPr>
          <p:cNvPr id="4" name="灯片编号占位符 1029">
            <a:extLst>
              <a:ext uri="{FF2B5EF4-FFF2-40B4-BE49-F238E27FC236}">
                <a16:creationId xmlns:a16="http://schemas.microsoft.com/office/drawing/2014/main" id="{52CA64E3-FED1-4766-A0E0-5EC29B8924ED}"/>
              </a:ext>
            </a:extLst>
          </p:cNvPr>
          <p:cNvSpPr>
            <a:spLocks noGrp="1"/>
          </p:cNvSpPr>
          <p:nvPr>
            <p:ph type="sldNum" sz="quarter" idx="12"/>
          </p:nvPr>
        </p:nvSpPr>
        <p:spPr>
          <a:ln/>
        </p:spPr>
        <p:txBody>
          <a:bodyPr/>
          <a:lstStyle>
            <a:lvl1pPr>
              <a:defRPr/>
            </a:lvl1pPr>
          </a:lstStyle>
          <a:p>
            <a:fld id="{EC1A9866-A8C6-4A89-95F8-81B3C8CFDDDA}" type="slidenum">
              <a:rPr lang="en-US" altLang="zh-CN"/>
              <a:pPr/>
              <a:t>‹#›</a:t>
            </a:fld>
            <a:endParaRPr lang="zh-CN"/>
          </a:p>
        </p:txBody>
      </p:sp>
    </p:spTree>
    <p:extLst>
      <p:ext uri="{BB962C8B-B14F-4D97-AF65-F5344CB8AC3E}">
        <p14:creationId xmlns:p14="http://schemas.microsoft.com/office/powerpoint/2010/main" val="22357862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1027">
            <a:extLst>
              <a:ext uri="{FF2B5EF4-FFF2-40B4-BE49-F238E27FC236}">
                <a16:creationId xmlns:a16="http://schemas.microsoft.com/office/drawing/2014/main" id="{D9507BBA-7202-42C7-9F35-B62A5A271899}"/>
              </a:ext>
            </a:extLst>
          </p:cNvPr>
          <p:cNvSpPr>
            <a:spLocks noGrp="1"/>
          </p:cNvSpPr>
          <p:nvPr>
            <p:ph type="dt" sz="half" idx="10"/>
          </p:nvPr>
        </p:nvSpPr>
        <p:spPr>
          <a:ln/>
        </p:spPr>
        <p:txBody>
          <a:bodyPr/>
          <a:lstStyle>
            <a:lvl1pPr>
              <a:defRPr/>
            </a:lvl1pPr>
          </a:lstStyle>
          <a:p>
            <a:endParaRPr lang="zh-CN" altLang="en-US"/>
          </a:p>
        </p:txBody>
      </p:sp>
      <p:sp>
        <p:nvSpPr>
          <p:cNvPr id="6" name="页脚占位符 1028">
            <a:extLst>
              <a:ext uri="{FF2B5EF4-FFF2-40B4-BE49-F238E27FC236}">
                <a16:creationId xmlns:a16="http://schemas.microsoft.com/office/drawing/2014/main" id="{FAE02954-C651-488F-967D-C00D58A7219B}"/>
              </a:ext>
            </a:extLst>
          </p:cNvPr>
          <p:cNvSpPr>
            <a:spLocks noGrp="1"/>
          </p:cNvSpPr>
          <p:nvPr>
            <p:ph type="ftr" sz="quarter" idx="11"/>
          </p:nvPr>
        </p:nvSpPr>
        <p:spPr>
          <a:ln/>
        </p:spPr>
        <p:txBody>
          <a:bodyPr/>
          <a:lstStyle>
            <a:lvl1pPr>
              <a:defRPr/>
            </a:lvl1pPr>
          </a:lstStyle>
          <a:p>
            <a:endParaRPr lang="zh-CN"/>
          </a:p>
        </p:txBody>
      </p:sp>
      <p:sp>
        <p:nvSpPr>
          <p:cNvPr id="7" name="灯片编号占位符 1029">
            <a:extLst>
              <a:ext uri="{FF2B5EF4-FFF2-40B4-BE49-F238E27FC236}">
                <a16:creationId xmlns:a16="http://schemas.microsoft.com/office/drawing/2014/main" id="{5EC50ED0-071B-4112-8A7F-1B53871C87BC}"/>
              </a:ext>
            </a:extLst>
          </p:cNvPr>
          <p:cNvSpPr>
            <a:spLocks noGrp="1"/>
          </p:cNvSpPr>
          <p:nvPr>
            <p:ph type="sldNum" sz="quarter" idx="12"/>
          </p:nvPr>
        </p:nvSpPr>
        <p:spPr>
          <a:ln/>
        </p:spPr>
        <p:txBody>
          <a:bodyPr/>
          <a:lstStyle>
            <a:lvl1pPr>
              <a:defRPr/>
            </a:lvl1pPr>
          </a:lstStyle>
          <a:p>
            <a:fld id="{D9F99204-2BEC-491C-96ED-C1859D2E44ED}" type="slidenum">
              <a:rPr lang="en-US" altLang="zh-CN"/>
              <a:pPr/>
              <a:t>‹#›</a:t>
            </a:fld>
            <a:endParaRPr lang="zh-CN"/>
          </a:p>
        </p:txBody>
      </p:sp>
    </p:spTree>
    <p:extLst>
      <p:ext uri="{BB962C8B-B14F-4D97-AF65-F5344CB8AC3E}">
        <p14:creationId xmlns:p14="http://schemas.microsoft.com/office/powerpoint/2010/main" val="265411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1027">
            <a:extLst>
              <a:ext uri="{FF2B5EF4-FFF2-40B4-BE49-F238E27FC236}">
                <a16:creationId xmlns:a16="http://schemas.microsoft.com/office/drawing/2014/main" id="{A6ED9F40-6DE7-4185-8AC1-16579549153F}"/>
              </a:ext>
            </a:extLst>
          </p:cNvPr>
          <p:cNvSpPr>
            <a:spLocks noGrp="1"/>
          </p:cNvSpPr>
          <p:nvPr>
            <p:ph type="dt" sz="half" idx="10"/>
          </p:nvPr>
        </p:nvSpPr>
        <p:spPr>
          <a:ln/>
        </p:spPr>
        <p:txBody>
          <a:bodyPr/>
          <a:lstStyle>
            <a:lvl1pPr>
              <a:defRPr/>
            </a:lvl1pPr>
          </a:lstStyle>
          <a:p>
            <a:endParaRPr lang="zh-CN" altLang="en-US"/>
          </a:p>
        </p:txBody>
      </p:sp>
      <p:sp>
        <p:nvSpPr>
          <p:cNvPr id="6" name="页脚占位符 1028">
            <a:extLst>
              <a:ext uri="{FF2B5EF4-FFF2-40B4-BE49-F238E27FC236}">
                <a16:creationId xmlns:a16="http://schemas.microsoft.com/office/drawing/2014/main" id="{60BE7E27-F7F0-4364-AB47-6E6704BA805A}"/>
              </a:ext>
            </a:extLst>
          </p:cNvPr>
          <p:cNvSpPr>
            <a:spLocks noGrp="1"/>
          </p:cNvSpPr>
          <p:nvPr>
            <p:ph type="ftr" sz="quarter" idx="11"/>
          </p:nvPr>
        </p:nvSpPr>
        <p:spPr>
          <a:ln/>
        </p:spPr>
        <p:txBody>
          <a:bodyPr/>
          <a:lstStyle>
            <a:lvl1pPr>
              <a:defRPr/>
            </a:lvl1pPr>
          </a:lstStyle>
          <a:p>
            <a:endParaRPr lang="zh-CN"/>
          </a:p>
        </p:txBody>
      </p:sp>
      <p:sp>
        <p:nvSpPr>
          <p:cNvPr id="7" name="灯片编号占位符 1029">
            <a:extLst>
              <a:ext uri="{FF2B5EF4-FFF2-40B4-BE49-F238E27FC236}">
                <a16:creationId xmlns:a16="http://schemas.microsoft.com/office/drawing/2014/main" id="{9FB9F239-D3C9-42FA-8781-5DF12C391658}"/>
              </a:ext>
            </a:extLst>
          </p:cNvPr>
          <p:cNvSpPr>
            <a:spLocks noGrp="1"/>
          </p:cNvSpPr>
          <p:nvPr>
            <p:ph type="sldNum" sz="quarter" idx="12"/>
          </p:nvPr>
        </p:nvSpPr>
        <p:spPr>
          <a:ln/>
        </p:spPr>
        <p:txBody>
          <a:bodyPr/>
          <a:lstStyle>
            <a:lvl1pPr>
              <a:defRPr/>
            </a:lvl1pPr>
          </a:lstStyle>
          <a:p>
            <a:fld id="{D8E8A27E-32EF-40BD-8018-85BE209DC605}" type="slidenum">
              <a:rPr lang="en-US" altLang="zh-CN"/>
              <a:pPr/>
              <a:t>‹#›</a:t>
            </a:fld>
            <a:endParaRPr lang="zh-CN"/>
          </a:p>
        </p:txBody>
      </p:sp>
    </p:spTree>
    <p:extLst>
      <p:ext uri="{BB962C8B-B14F-4D97-AF65-F5344CB8AC3E}">
        <p14:creationId xmlns:p14="http://schemas.microsoft.com/office/powerpoint/2010/main" val="19513980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a:extLst>
              <a:ext uri="{FF2B5EF4-FFF2-40B4-BE49-F238E27FC236}">
                <a16:creationId xmlns:a16="http://schemas.microsoft.com/office/drawing/2014/main" id="{7E502B1B-A6E0-4C17-8C4E-24AC952969D0}"/>
              </a:ext>
            </a:extLst>
          </p:cNvPr>
          <p:cNvSpPr>
            <a:spLocks noGrp="1"/>
          </p:cNvSpPr>
          <p:nvPr>
            <p:ph type="dt" sz="half" idx="10"/>
          </p:nvPr>
        </p:nvSpPr>
        <p:spPr>
          <a:ln/>
        </p:spPr>
        <p:txBody>
          <a:bodyPr/>
          <a:lstStyle>
            <a:lvl1pPr>
              <a:defRPr/>
            </a:lvl1pPr>
          </a:lstStyle>
          <a:p>
            <a:endParaRPr lang="zh-CN" altLang="en-US"/>
          </a:p>
        </p:txBody>
      </p:sp>
      <p:sp>
        <p:nvSpPr>
          <p:cNvPr id="5" name="页脚占位符 1028">
            <a:extLst>
              <a:ext uri="{FF2B5EF4-FFF2-40B4-BE49-F238E27FC236}">
                <a16:creationId xmlns:a16="http://schemas.microsoft.com/office/drawing/2014/main" id="{3D033D47-D660-456E-955F-325DD978AB45}"/>
              </a:ext>
            </a:extLst>
          </p:cNvPr>
          <p:cNvSpPr>
            <a:spLocks noGrp="1"/>
          </p:cNvSpPr>
          <p:nvPr>
            <p:ph type="ftr" sz="quarter" idx="11"/>
          </p:nvPr>
        </p:nvSpPr>
        <p:spPr>
          <a:ln/>
        </p:spPr>
        <p:txBody>
          <a:bodyPr/>
          <a:lstStyle>
            <a:lvl1pPr>
              <a:defRPr/>
            </a:lvl1pPr>
          </a:lstStyle>
          <a:p>
            <a:endParaRPr lang="zh-CN"/>
          </a:p>
        </p:txBody>
      </p:sp>
      <p:sp>
        <p:nvSpPr>
          <p:cNvPr id="6" name="灯片编号占位符 1029">
            <a:extLst>
              <a:ext uri="{FF2B5EF4-FFF2-40B4-BE49-F238E27FC236}">
                <a16:creationId xmlns:a16="http://schemas.microsoft.com/office/drawing/2014/main" id="{2639C048-8EEE-45C6-AF93-F909D0A7E6EF}"/>
              </a:ext>
            </a:extLst>
          </p:cNvPr>
          <p:cNvSpPr>
            <a:spLocks noGrp="1"/>
          </p:cNvSpPr>
          <p:nvPr>
            <p:ph type="sldNum" sz="quarter" idx="12"/>
          </p:nvPr>
        </p:nvSpPr>
        <p:spPr>
          <a:ln/>
        </p:spPr>
        <p:txBody>
          <a:bodyPr/>
          <a:lstStyle>
            <a:lvl1pPr>
              <a:defRPr/>
            </a:lvl1pPr>
          </a:lstStyle>
          <a:p>
            <a:fld id="{481140AF-0C07-4C88-908A-E1E285ED51D2}" type="slidenum">
              <a:rPr lang="en-US" altLang="zh-CN"/>
              <a:pPr/>
              <a:t>‹#›</a:t>
            </a:fld>
            <a:endParaRPr lang="zh-CN"/>
          </a:p>
        </p:txBody>
      </p:sp>
    </p:spTree>
    <p:extLst>
      <p:ext uri="{BB962C8B-B14F-4D97-AF65-F5344CB8AC3E}">
        <p14:creationId xmlns:p14="http://schemas.microsoft.com/office/powerpoint/2010/main" val="21844026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a:extLst>
              <a:ext uri="{FF2B5EF4-FFF2-40B4-BE49-F238E27FC236}">
                <a16:creationId xmlns:a16="http://schemas.microsoft.com/office/drawing/2014/main" id="{B97B3230-B90C-46C4-92AE-684B1F39EEC0}"/>
              </a:ext>
            </a:extLst>
          </p:cNvPr>
          <p:cNvSpPr>
            <a:spLocks noGrp="1"/>
          </p:cNvSpPr>
          <p:nvPr>
            <p:ph type="dt" sz="half" idx="10"/>
          </p:nvPr>
        </p:nvSpPr>
        <p:spPr>
          <a:ln/>
        </p:spPr>
        <p:txBody>
          <a:bodyPr/>
          <a:lstStyle>
            <a:lvl1pPr>
              <a:defRPr/>
            </a:lvl1pPr>
          </a:lstStyle>
          <a:p>
            <a:endParaRPr lang="zh-CN" altLang="en-US"/>
          </a:p>
        </p:txBody>
      </p:sp>
      <p:sp>
        <p:nvSpPr>
          <p:cNvPr id="5" name="页脚占位符 1028">
            <a:extLst>
              <a:ext uri="{FF2B5EF4-FFF2-40B4-BE49-F238E27FC236}">
                <a16:creationId xmlns:a16="http://schemas.microsoft.com/office/drawing/2014/main" id="{65E61595-0B70-488A-A38C-3CEE94D9A207}"/>
              </a:ext>
            </a:extLst>
          </p:cNvPr>
          <p:cNvSpPr>
            <a:spLocks noGrp="1"/>
          </p:cNvSpPr>
          <p:nvPr>
            <p:ph type="ftr" sz="quarter" idx="11"/>
          </p:nvPr>
        </p:nvSpPr>
        <p:spPr>
          <a:ln/>
        </p:spPr>
        <p:txBody>
          <a:bodyPr/>
          <a:lstStyle>
            <a:lvl1pPr>
              <a:defRPr/>
            </a:lvl1pPr>
          </a:lstStyle>
          <a:p>
            <a:endParaRPr lang="zh-CN"/>
          </a:p>
        </p:txBody>
      </p:sp>
      <p:sp>
        <p:nvSpPr>
          <p:cNvPr id="6" name="灯片编号占位符 1029">
            <a:extLst>
              <a:ext uri="{FF2B5EF4-FFF2-40B4-BE49-F238E27FC236}">
                <a16:creationId xmlns:a16="http://schemas.microsoft.com/office/drawing/2014/main" id="{B4F96AA6-A8DE-4602-95F6-056812938918}"/>
              </a:ext>
            </a:extLst>
          </p:cNvPr>
          <p:cNvSpPr>
            <a:spLocks noGrp="1"/>
          </p:cNvSpPr>
          <p:nvPr>
            <p:ph type="sldNum" sz="quarter" idx="12"/>
          </p:nvPr>
        </p:nvSpPr>
        <p:spPr>
          <a:ln/>
        </p:spPr>
        <p:txBody>
          <a:bodyPr/>
          <a:lstStyle>
            <a:lvl1pPr>
              <a:defRPr/>
            </a:lvl1pPr>
          </a:lstStyle>
          <a:p>
            <a:fld id="{6523C8D5-2CB3-41FE-9852-106C284EC3AD}" type="slidenum">
              <a:rPr lang="en-US" altLang="zh-CN"/>
              <a:pPr/>
              <a:t>‹#›</a:t>
            </a:fld>
            <a:endParaRPr lang="zh-CN"/>
          </a:p>
        </p:txBody>
      </p:sp>
    </p:spTree>
    <p:extLst>
      <p:ext uri="{BB962C8B-B14F-4D97-AF65-F5344CB8AC3E}">
        <p14:creationId xmlns:p14="http://schemas.microsoft.com/office/powerpoint/2010/main" val="996348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563"/>
            <a:ext cx="4032504" cy="452698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563"/>
            <a:ext cx="4032504" cy="452698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a:extLst>
              <a:ext uri="{FF2B5EF4-FFF2-40B4-BE49-F238E27FC236}">
                <a16:creationId xmlns:a16="http://schemas.microsoft.com/office/drawing/2014/main" id="{63B26A33-BC4A-4CB3-9FF2-307E82BCC6EF}"/>
              </a:ext>
            </a:extLst>
          </p:cNvPr>
          <p:cNvSpPr>
            <a:spLocks noGrp="1"/>
          </p:cNvSpPr>
          <p:nvPr>
            <p:ph type="dt" sz="half" idx="10"/>
          </p:nvPr>
        </p:nvSpPr>
        <p:spPr>
          <a:ln/>
        </p:spPr>
        <p:txBody>
          <a:bodyPr/>
          <a:lstStyle>
            <a:lvl1pPr>
              <a:defRPr/>
            </a:lvl1pPr>
          </a:lstStyle>
          <a:p>
            <a:endParaRPr lang="zh-CN" altLang="en-US"/>
          </a:p>
        </p:txBody>
      </p:sp>
      <p:sp>
        <p:nvSpPr>
          <p:cNvPr id="6" name="页脚占位符 1028">
            <a:extLst>
              <a:ext uri="{FF2B5EF4-FFF2-40B4-BE49-F238E27FC236}">
                <a16:creationId xmlns:a16="http://schemas.microsoft.com/office/drawing/2014/main" id="{8C4652C7-A6DE-4188-9289-7A91DDD41E68}"/>
              </a:ext>
            </a:extLst>
          </p:cNvPr>
          <p:cNvSpPr>
            <a:spLocks noGrp="1"/>
          </p:cNvSpPr>
          <p:nvPr>
            <p:ph type="ftr" sz="quarter" idx="11"/>
          </p:nvPr>
        </p:nvSpPr>
        <p:spPr>
          <a:ln/>
        </p:spPr>
        <p:txBody>
          <a:bodyPr/>
          <a:lstStyle>
            <a:lvl1pPr>
              <a:defRPr/>
            </a:lvl1pPr>
          </a:lstStyle>
          <a:p>
            <a:endParaRPr lang="zh-CN"/>
          </a:p>
        </p:txBody>
      </p:sp>
      <p:sp>
        <p:nvSpPr>
          <p:cNvPr id="7" name="灯片编号占位符 1029">
            <a:extLst>
              <a:ext uri="{FF2B5EF4-FFF2-40B4-BE49-F238E27FC236}">
                <a16:creationId xmlns:a16="http://schemas.microsoft.com/office/drawing/2014/main" id="{77FE5C15-6084-448A-83B6-BE24DA210267}"/>
              </a:ext>
            </a:extLst>
          </p:cNvPr>
          <p:cNvSpPr>
            <a:spLocks noGrp="1"/>
          </p:cNvSpPr>
          <p:nvPr>
            <p:ph type="sldNum" sz="quarter" idx="12"/>
          </p:nvPr>
        </p:nvSpPr>
        <p:spPr>
          <a:ln/>
        </p:spPr>
        <p:txBody>
          <a:bodyPr/>
          <a:lstStyle>
            <a:lvl1pPr>
              <a:defRPr/>
            </a:lvl1pPr>
          </a:lstStyle>
          <a:p>
            <a:fld id="{9235432A-06B7-492C-B481-D782386FB32B}" type="slidenum">
              <a:rPr lang="en-US" altLang="zh-CN"/>
              <a:pPr/>
              <a:t>‹#›</a:t>
            </a:fld>
            <a:endParaRPr lang="zh-CN"/>
          </a:p>
        </p:txBody>
      </p:sp>
    </p:spTree>
    <p:extLst>
      <p:ext uri="{BB962C8B-B14F-4D97-AF65-F5344CB8AC3E}">
        <p14:creationId xmlns:p14="http://schemas.microsoft.com/office/powerpoint/2010/main" val="3527769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208"/>
            <a:ext cx="7886700" cy="1325864"/>
          </a:xfrm>
        </p:spPr>
        <p:txBody>
          <a:bodyPr/>
          <a:lstStyle/>
          <a:p>
            <a:r>
              <a:rPr lang="zh-CN" altLang="en-US" noProof="1"/>
              <a:t>单击此处编辑母版标题样式</a:t>
            </a:r>
          </a:p>
        </p:txBody>
      </p:sp>
      <p:sp>
        <p:nvSpPr>
          <p:cNvPr id="3" name="文本占位符 2"/>
          <p:cNvSpPr>
            <a:spLocks noGrp="1"/>
          </p:cNvSpPr>
          <p:nvPr>
            <p:ph type="body" idx="1"/>
          </p:nvPr>
        </p:nvSpPr>
        <p:spPr>
          <a:xfrm>
            <a:off x="890081" y="1778841"/>
            <a:ext cx="3655181" cy="824099"/>
          </a:xfrm>
        </p:spPr>
        <p:txBody>
          <a:bodyPr anchor="ctr"/>
          <a:lstStyle>
            <a:lvl1pPr marL="0" indent="0">
              <a:buNone/>
              <a:defRPr sz="2100"/>
            </a:lvl1pPr>
            <a:lvl2pPr marL="342900" indent="0">
              <a:buNone/>
              <a:defRPr sz="1800"/>
            </a:lvl2pPr>
            <a:lvl3pPr marL="685800" indent="0">
              <a:buNone/>
              <a:defRPr sz="1500"/>
            </a:lvl3pPr>
            <a:lvl4pPr marL="1028700" indent="0">
              <a:buNone/>
              <a:defRPr sz="1355"/>
            </a:lvl4pPr>
            <a:lvl5pPr marL="1371600" indent="0">
              <a:buNone/>
              <a:defRPr sz="1355"/>
            </a:lvl5pPr>
            <a:lvl6pPr marL="1714500" indent="0">
              <a:buNone/>
              <a:defRPr sz="1355"/>
            </a:lvl6pPr>
            <a:lvl7pPr marL="2057400" indent="0">
              <a:buNone/>
              <a:defRPr sz="1355"/>
            </a:lvl7pPr>
            <a:lvl8pPr marL="2400300" indent="0">
              <a:buNone/>
              <a:defRPr sz="1355"/>
            </a:lvl8pPr>
            <a:lvl9pPr marL="2743835" indent="0">
              <a:buNone/>
              <a:defRPr sz="1355"/>
            </a:lvl9pPr>
          </a:lstStyle>
          <a:p>
            <a:pPr lvl="0"/>
            <a:r>
              <a:rPr lang="zh-CN" altLang="en-US" noProof="1"/>
              <a:t>单击此处编辑母版文本样式</a:t>
            </a:r>
          </a:p>
        </p:txBody>
      </p:sp>
      <p:sp>
        <p:nvSpPr>
          <p:cNvPr id="4" name="内容占位符 3"/>
          <p:cNvSpPr>
            <a:spLocks noGrp="1"/>
          </p:cNvSpPr>
          <p:nvPr>
            <p:ph sz="half" idx="2"/>
          </p:nvPr>
        </p:nvSpPr>
        <p:spPr>
          <a:xfrm>
            <a:off x="890081" y="2665983"/>
            <a:ext cx="3655181" cy="352508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92704" y="1778841"/>
            <a:ext cx="3673182" cy="824099"/>
          </a:xfrm>
        </p:spPr>
        <p:txBody>
          <a:bodyPr anchor="ctr"/>
          <a:lstStyle>
            <a:lvl1pPr marL="0" indent="0">
              <a:buNone/>
              <a:defRPr sz="2100"/>
            </a:lvl1pPr>
            <a:lvl2pPr marL="342900" indent="0">
              <a:buNone/>
              <a:defRPr sz="1800"/>
            </a:lvl2pPr>
            <a:lvl3pPr marL="685800" indent="0">
              <a:buNone/>
              <a:defRPr sz="1500"/>
            </a:lvl3pPr>
            <a:lvl4pPr marL="1028700" indent="0">
              <a:buNone/>
              <a:defRPr sz="1355"/>
            </a:lvl4pPr>
            <a:lvl5pPr marL="1371600" indent="0">
              <a:buNone/>
              <a:defRPr sz="1355"/>
            </a:lvl5pPr>
            <a:lvl6pPr marL="1714500" indent="0">
              <a:buNone/>
              <a:defRPr sz="1355"/>
            </a:lvl6pPr>
            <a:lvl7pPr marL="2057400" indent="0">
              <a:buNone/>
              <a:defRPr sz="1355"/>
            </a:lvl7pPr>
            <a:lvl8pPr marL="2400300" indent="0">
              <a:buNone/>
              <a:defRPr sz="1355"/>
            </a:lvl8pPr>
            <a:lvl9pPr marL="2743835" indent="0">
              <a:buNone/>
              <a:defRPr sz="1355"/>
            </a:lvl9pPr>
          </a:lstStyle>
          <a:p>
            <a:pPr lvl="0"/>
            <a:r>
              <a:rPr lang="zh-CN" altLang="en-US" noProof="1"/>
              <a:t>单击此处编辑母版文本样式</a:t>
            </a:r>
          </a:p>
        </p:txBody>
      </p:sp>
      <p:sp>
        <p:nvSpPr>
          <p:cNvPr id="6" name="内容占位符 5"/>
          <p:cNvSpPr>
            <a:spLocks noGrp="1"/>
          </p:cNvSpPr>
          <p:nvPr>
            <p:ph sz="quarter" idx="4"/>
          </p:nvPr>
        </p:nvSpPr>
        <p:spPr>
          <a:xfrm>
            <a:off x="4692704" y="2665983"/>
            <a:ext cx="3673182" cy="352508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a:extLst>
              <a:ext uri="{FF2B5EF4-FFF2-40B4-BE49-F238E27FC236}">
                <a16:creationId xmlns:a16="http://schemas.microsoft.com/office/drawing/2014/main" id="{32335DDF-92FA-4F4F-9C13-7A23391789D8}"/>
              </a:ext>
            </a:extLst>
          </p:cNvPr>
          <p:cNvSpPr>
            <a:spLocks noGrp="1"/>
          </p:cNvSpPr>
          <p:nvPr>
            <p:ph type="dt" sz="half" idx="10"/>
          </p:nvPr>
        </p:nvSpPr>
        <p:spPr>
          <a:ln/>
        </p:spPr>
        <p:txBody>
          <a:bodyPr/>
          <a:lstStyle>
            <a:lvl1pPr>
              <a:defRPr/>
            </a:lvl1pPr>
          </a:lstStyle>
          <a:p>
            <a:endParaRPr lang="zh-CN" altLang="en-US"/>
          </a:p>
        </p:txBody>
      </p:sp>
      <p:sp>
        <p:nvSpPr>
          <p:cNvPr id="8" name="页脚占位符 1028">
            <a:extLst>
              <a:ext uri="{FF2B5EF4-FFF2-40B4-BE49-F238E27FC236}">
                <a16:creationId xmlns:a16="http://schemas.microsoft.com/office/drawing/2014/main" id="{0AF14A7F-AF8D-4AC8-BE7F-75E8034565F3}"/>
              </a:ext>
            </a:extLst>
          </p:cNvPr>
          <p:cNvSpPr>
            <a:spLocks noGrp="1"/>
          </p:cNvSpPr>
          <p:nvPr>
            <p:ph type="ftr" sz="quarter" idx="11"/>
          </p:nvPr>
        </p:nvSpPr>
        <p:spPr>
          <a:ln/>
        </p:spPr>
        <p:txBody>
          <a:bodyPr/>
          <a:lstStyle>
            <a:lvl1pPr>
              <a:defRPr/>
            </a:lvl1pPr>
          </a:lstStyle>
          <a:p>
            <a:endParaRPr lang="zh-CN"/>
          </a:p>
        </p:txBody>
      </p:sp>
      <p:sp>
        <p:nvSpPr>
          <p:cNvPr id="9" name="灯片编号占位符 1029">
            <a:extLst>
              <a:ext uri="{FF2B5EF4-FFF2-40B4-BE49-F238E27FC236}">
                <a16:creationId xmlns:a16="http://schemas.microsoft.com/office/drawing/2014/main" id="{1AF6CDF5-A3F3-4A70-93BC-4D4B424816EB}"/>
              </a:ext>
            </a:extLst>
          </p:cNvPr>
          <p:cNvSpPr>
            <a:spLocks noGrp="1"/>
          </p:cNvSpPr>
          <p:nvPr>
            <p:ph type="sldNum" sz="quarter" idx="12"/>
          </p:nvPr>
        </p:nvSpPr>
        <p:spPr>
          <a:ln/>
        </p:spPr>
        <p:txBody>
          <a:bodyPr/>
          <a:lstStyle>
            <a:lvl1pPr>
              <a:defRPr/>
            </a:lvl1pPr>
          </a:lstStyle>
          <a:p>
            <a:fld id="{E9977493-FE8D-4EB9-8E3F-F7882B3DD114}" type="slidenum">
              <a:rPr lang="en-US" altLang="zh-CN"/>
              <a:pPr/>
              <a:t>‹#›</a:t>
            </a:fld>
            <a:endParaRPr lang="zh-CN"/>
          </a:p>
        </p:txBody>
      </p:sp>
    </p:spTree>
    <p:extLst>
      <p:ext uri="{BB962C8B-B14F-4D97-AF65-F5344CB8AC3E}">
        <p14:creationId xmlns:p14="http://schemas.microsoft.com/office/powerpoint/2010/main" val="1409145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a:extLst>
              <a:ext uri="{FF2B5EF4-FFF2-40B4-BE49-F238E27FC236}">
                <a16:creationId xmlns:a16="http://schemas.microsoft.com/office/drawing/2014/main" id="{5A3BD54E-0834-4313-83A0-8AD1B8BDDACA}"/>
              </a:ext>
            </a:extLst>
          </p:cNvPr>
          <p:cNvSpPr>
            <a:spLocks noGrp="1"/>
          </p:cNvSpPr>
          <p:nvPr>
            <p:ph type="dt" sz="half" idx="10"/>
          </p:nvPr>
        </p:nvSpPr>
        <p:spPr>
          <a:ln/>
        </p:spPr>
        <p:txBody>
          <a:bodyPr/>
          <a:lstStyle>
            <a:lvl1pPr>
              <a:defRPr/>
            </a:lvl1pPr>
          </a:lstStyle>
          <a:p>
            <a:endParaRPr lang="zh-CN" altLang="en-US"/>
          </a:p>
        </p:txBody>
      </p:sp>
      <p:sp>
        <p:nvSpPr>
          <p:cNvPr id="4" name="页脚占位符 1028">
            <a:extLst>
              <a:ext uri="{FF2B5EF4-FFF2-40B4-BE49-F238E27FC236}">
                <a16:creationId xmlns:a16="http://schemas.microsoft.com/office/drawing/2014/main" id="{F58B20BC-871D-40F5-B948-ACDDCE63D3BD}"/>
              </a:ext>
            </a:extLst>
          </p:cNvPr>
          <p:cNvSpPr>
            <a:spLocks noGrp="1"/>
          </p:cNvSpPr>
          <p:nvPr>
            <p:ph type="ftr" sz="quarter" idx="11"/>
          </p:nvPr>
        </p:nvSpPr>
        <p:spPr>
          <a:ln/>
        </p:spPr>
        <p:txBody>
          <a:bodyPr/>
          <a:lstStyle>
            <a:lvl1pPr>
              <a:defRPr/>
            </a:lvl1pPr>
          </a:lstStyle>
          <a:p>
            <a:endParaRPr lang="zh-CN"/>
          </a:p>
        </p:txBody>
      </p:sp>
      <p:sp>
        <p:nvSpPr>
          <p:cNvPr id="5" name="灯片编号占位符 1029">
            <a:extLst>
              <a:ext uri="{FF2B5EF4-FFF2-40B4-BE49-F238E27FC236}">
                <a16:creationId xmlns:a16="http://schemas.microsoft.com/office/drawing/2014/main" id="{93B73151-1E56-43C5-8DE4-CD90AF7117F2}"/>
              </a:ext>
            </a:extLst>
          </p:cNvPr>
          <p:cNvSpPr>
            <a:spLocks noGrp="1"/>
          </p:cNvSpPr>
          <p:nvPr>
            <p:ph type="sldNum" sz="quarter" idx="12"/>
          </p:nvPr>
        </p:nvSpPr>
        <p:spPr>
          <a:ln/>
        </p:spPr>
        <p:txBody>
          <a:bodyPr/>
          <a:lstStyle>
            <a:lvl1pPr>
              <a:defRPr/>
            </a:lvl1pPr>
          </a:lstStyle>
          <a:p>
            <a:fld id="{35BF5B58-7F1F-4B75-A68F-AEE6FB10A075}" type="slidenum">
              <a:rPr lang="en-US" altLang="zh-CN"/>
              <a:pPr/>
              <a:t>‹#›</a:t>
            </a:fld>
            <a:endParaRPr lang="zh-CN"/>
          </a:p>
        </p:txBody>
      </p:sp>
    </p:spTree>
    <p:extLst>
      <p:ext uri="{BB962C8B-B14F-4D97-AF65-F5344CB8AC3E}">
        <p14:creationId xmlns:p14="http://schemas.microsoft.com/office/powerpoint/2010/main" val="216519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a:extLst>
              <a:ext uri="{FF2B5EF4-FFF2-40B4-BE49-F238E27FC236}">
                <a16:creationId xmlns:a16="http://schemas.microsoft.com/office/drawing/2014/main" id="{34C13927-0660-41EB-86DD-0DF2B44E8677}"/>
              </a:ext>
            </a:extLst>
          </p:cNvPr>
          <p:cNvSpPr>
            <a:spLocks noGrp="1"/>
          </p:cNvSpPr>
          <p:nvPr>
            <p:ph type="dt" sz="half" idx="10"/>
          </p:nvPr>
        </p:nvSpPr>
        <p:spPr>
          <a:ln/>
        </p:spPr>
        <p:txBody>
          <a:bodyPr/>
          <a:lstStyle>
            <a:lvl1pPr>
              <a:defRPr/>
            </a:lvl1pPr>
          </a:lstStyle>
          <a:p>
            <a:endParaRPr lang="zh-CN" altLang="en-US"/>
          </a:p>
        </p:txBody>
      </p:sp>
      <p:sp>
        <p:nvSpPr>
          <p:cNvPr id="3" name="页脚占位符 1028">
            <a:extLst>
              <a:ext uri="{FF2B5EF4-FFF2-40B4-BE49-F238E27FC236}">
                <a16:creationId xmlns:a16="http://schemas.microsoft.com/office/drawing/2014/main" id="{D987BC7B-45C8-44FE-8D68-EB7DA972121D}"/>
              </a:ext>
            </a:extLst>
          </p:cNvPr>
          <p:cNvSpPr>
            <a:spLocks noGrp="1"/>
          </p:cNvSpPr>
          <p:nvPr>
            <p:ph type="ftr" sz="quarter" idx="11"/>
          </p:nvPr>
        </p:nvSpPr>
        <p:spPr>
          <a:ln/>
        </p:spPr>
        <p:txBody>
          <a:bodyPr/>
          <a:lstStyle>
            <a:lvl1pPr>
              <a:defRPr/>
            </a:lvl1pPr>
          </a:lstStyle>
          <a:p>
            <a:endParaRPr lang="zh-CN"/>
          </a:p>
        </p:txBody>
      </p:sp>
      <p:sp>
        <p:nvSpPr>
          <p:cNvPr id="4" name="灯片编号占位符 1029">
            <a:extLst>
              <a:ext uri="{FF2B5EF4-FFF2-40B4-BE49-F238E27FC236}">
                <a16:creationId xmlns:a16="http://schemas.microsoft.com/office/drawing/2014/main" id="{5F03EBEF-7A29-4028-B4AD-B732164F9F9C}"/>
              </a:ext>
            </a:extLst>
          </p:cNvPr>
          <p:cNvSpPr>
            <a:spLocks noGrp="1"/>
          </p:cNvSpPr>
          <p:nvPr>
            <p:ph type="sldNum" sz="quarter" idx="12"/>
          </p:nvPr>
        </p:nvSpPr>
        <p:spPr>
          <a:ln/>
        </p:spPr>
        <p:txBody>
          <a:bodyPr/>
          <a:lstStyle>
            <a:lvl1pPr>
              <a:defRPr/>
            </a:lvl1pPr>
          </a:lstStyle>
          <a:p>
            <a:fld id="{F8539825-1D33-4CB5-B927-481B479FE252}" type="slidenum">
              <a:rPr lang="en-US" altLang="zh-CN"/>
              <a:pPr/>
              <a:t>‹#›</a:t>
            </a:fld>
            <a:endParaRPr lang="zh-CN"/>
          </a:p>
        </p:txBody>
      </p:sp>
    </p:spTree>
    <p:extLst>
      <p:ext uri="{BB962C8B-B14F-4D97-AF65-F5344CB8AC3E}">
        <p14:creationId xmlns:p14="http://schemas.microsoft.com/office/powerpoint/2010/main" val="2502438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304"/>
            <a:ext cx="2949178" cy="1600563"/>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649"/>
            <a:ext cx="4629150" cy="487472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867"/>
            <a:ext cx="2949178" cy="3812452"/>
          </a:xfrm>
        </p:spPr>
        <p:txBody>
          <a:bodyPr/>
          <a:lstStyle>
            <a:lvl1pPr marL="0" indent="0">
              <a:buNone/>
              <a:defRPr sz="1200"/>
            </a:lvl1pPr>
            <a:lvl2pPr marL="342900" indent="0">
              <a:buNone/>
              <a:defRPr sz="1055"/>
            </a:lvl2pPr>
            <a:lvl3pPr marL="685800" indent="0">
              <a:buNone/>
              <a:defRPr sz="900"/>
            </a:lvl3pPr>
            <a:lvl4pPr marL="1028700" indent="0">
              <a:buNone/>
              <a:defRPr sz="755"/>
            </a:lvl4pPr>
            <a:lvl5pPr marL="1371600" indent="0">
              <a:buNone/>
              <a:defRPr sz="755"/>
            </a:lvl5pPr>
            <a:lvl6pPr marL="1714500" indent="0">
              <a:buNone/>
              <a:defRPr sz="755"/>
            </a:lvl6pPr>
            <a:lvl7pPr marL="2057400" indent="0">
              <a:buNone/>
              <a:defRPr sz="755"/>
            </a:lvl7pPr>
            <a:lvl8pPr marL="2400300" indent="0">
              <a:buNone/>
              <a:defRPr sz="755"/>
            </a:lvl8pPr>
            <a:lvl9pPr marL="2743835" indent="0">
              <a:buNone/>
              <a:defRPr sz="755"/>
            </a:lvl9pPr>
          </a:lstStyle>
          <a:p>
            <a:pPr lvl="0"/>
            <a:r>
              <a:rPr lang="zh-CN" altLang="en-US" noProof="1"/>
              <a:t>单击此处编辑母版文本样式</a:t>
            </a:r>
          </a:p>
        </p:txBody>
      </p:sp>
      <p:sp>
        <p:nvSpPr>
          <p:cNvPr id="5" name="日期占位符 1027">
            <a:extLst>
              <a:ext uri="{FF2B5EF4-FFF2-40B4-BE49-F238E27FC236}">
                <a16:creationId xmlns:a16="http://schemas.microsoft.com/office/drawing/2014/main" id="{03D0F89F-5A60-4EBE-A421-34C71667F245}"/>
              </a:ext>
            </a:extLst>
          </p:cNvPr>
          <p:cNvSpPr>
            <a:spLocks noGrp="1"/>
          </p:cNvSpPr>
          <p:nvPr>
            <p:ph type="dt" sz="half" idx="10"/>
          </p:nvPr>
        </p:nvSpPr>
        <p:spPr>
          <a:ln/>
        </p:spPr>
        <p:txBody>
          <a:bodyPr/>
          <a:lstStyle>
            <a:lvl1pPr>
              <a:defRPr/>
            </a:lvl1pPr>
          </a:lstStyle>
          <a:p>
            <a:endParaRPr lang="zh-CN" altLang="en-US"/>
          </a:p>
        </p:txBody>
      </p:sp>
      <p:sp>
        <p:nvSpPr>
          <p:cNvPr id="6" name="页脚占位符 1028">
            <a:extLst>
              <a:ext uri="{FF2B5EF4-FFF2-40B4-BE49-F238E27FC236}">
                <a16:creationId xmlns:a16="http://schemas.microsoft.com/office/drawing/2014/main" id="{62B52789-3104-4F02-9266-E176E38834CB}"/>
              </a:ext>
            </a:extLst>
          </p:cNvPr>
          <p:cNvSpPr>
            <a:spLocks noGrp="1"/>
          </p:cNvSpPr>
          <p:nvPr>
            <p:ph type="ftr" sz="quarter" idx="11"/>
          </p:nvPr>
        </p:nvSpPr>
        <p:spPr>
          <a:ln/>
        </p:spPr>
        <p:txBody>
          <a:bodyPr/>
          <a:lstStyle>
            <a:lvl1pPr>
              <a:defRPr/>
            </a:lvl1pPr>
          </a:lstStyle>
          <a:p>
            <a:endParaRPr lang="zh-CN"/>
          </a:p>
        </p:txBody>
      </p:sp>
      <p:sp>
        <p:nvSpPr>
          <p:cNvPr id="7" name="灯片编号占位符 1029">
            <a:extLst>
              <a:ext uri="{FF2B5EF4-FFF2-40B4-BE49-F238E27FC236}">
                <a16:creationId xmlns:a16="http://schemas.microsoft.com/office/drawing/2014/main" id="{6914299E-59F3-4CBF-A1C0-2CADF720F875}"/>
              </a:ext>
            </a:extLst>
          </p:cNvPr>
          <p:cNvSpPr>
            <a:spLocks noGrp="1"/>
          </p:cNvSpPr>
          <p:nvPr>
            <p:ph type="sldNum" sz="quarter" idx="12"/>
          </p:nvPr>
        </p:nvSpPr>
        <p:spPr>
          <a:ln/>
        </p:spPr>
        <p:txBody>
          <a:bodyPr/>
          <a:lstStyle>
            <a:lvl1pPr>
              <a:defRPr/>
            </a:lvl1pPr>
          </a:lstStyle>
          <a:p>
            <a:fld id="{D4FF27E5-3BF9-47B7-981F-C0C9892F456E}" type="slidenum">
              <a:rPr lang="en-US" altLang="zh-CN"/>
              <a:pPr/>
              <a:t>‹#›</a:t>
            </a:fld>
            <a:endParaRPr lang="zh-CN"/>
          </a:p>
        </p:txBody>
      </p:sp>
    </p:spTree>
    <p:extLst>
      <p:ext uri="{BB962C8B-B14F-4D97-AF65-F5344CB8AC3E}">
        <p14:creationId xmlns:p14="http://schemas.microsoft.com/office/powerpoint/2010/main" val="3973955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304"/>
            <a:ext cx="3124012" cy="1600563"/>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457304"/>
            <a:ext cx="4629150" cy="540507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835" indent="0">
              <a:buNone/>
              <a:defRPr sz="1500"/>
            </a:lvl9pPr>
          </a:lstStyle>
          <a:p>
            <a:endParaRPr lang="zh-CN" altLang="en-US" noProof="1"/>
          </a:p>
        </p:txBody>
      </p:sp>
      <p:sp>
        <p:nvSpPr>
          <p:cNvPr id="4" name="文本占位符 3"/>
          <p:cNvSpPr>
            <a:spLocks noGrp="1"/>
          </p:cNvSpPr>
          <p:nvPr>
            <p:ph type="body" sz="half" idx="2"/>
          </p:nvPr>
        </p:nvSpPr>
        <p:spPr>
          <a:xfrm>
            <a:off x="629841" y="2057867"/>
            <a:ext cx="3124012" cy="3812452"/>
          </a:xfrm>
        </p:spPr>
        <p:txBody>
          <a:bodyPr/>
          <a:lstStyle>
            <a:lvl1pPr marL="0" indent="0">
              <a:buNone/>
              <a:defRPr sz="1500"/>
            </a:lvl1pPr>
            <a:lvl2pPr marL="342900" indent="0">
              <a:buNone/>
              <a:defRPr sz="1355"/>
            </a:lvl2pPr>
            <a:lvl3pPr marL="685800" indent="0">
              <a:buNone/>
              <a:defRPr sz="1200"/>
            </a:lvl3pPr>
            <a:lvl4pPr marL="1028700" indent="0">
              <a:buNone/>
              <a:defRPr sz="1055"/>
            </a:lvl4pPr>
            <a:lvl5pPr marL="1371600" indent="0">
              <a:buNone/>
              <a:defRPr sz="1055"/>
            </a:lvl5pPr>
            <a:lvl6pPr marL="1714500" indent="0">
              <a:buNone/>
              <a:defRPr sz="1055"/>
            </a:lvl6pPr>
            <a:lvl7pPr marL="2057400" indent="0">
              <a:buNone/>
              <a:defRPr sz="1055"/>
            </a:lvl7pPr>
            <a:lvl8pPr marL="2400300" indent="0">
              <a:buNone/>
              <a:defRPr sz="1055"/>
            </a:lvl8pPr>
            <a:lvl9pPr marL="2743835" indent="0">
              <a:buNone/>
              <a:defRPr sz="1055"/>
            </a:lvl9pPr>
          </a:lstStyle>
          <a:p>
            <a:pPr lvl="0"/>
            <a:r>
              <a:rPr lang="zh-CN" altLang="en-US" noProof="1"/>
              <a:t>单击此处编辑母版文本样式</a:t>
            </a:r>
          </a:p>
        </p:txBody>
      </p:sp>
      <p:sp>
        <p:nvSpPr>
          <p:cNvPr id="5" name="日期占位符 1027">
            <a:extLst>
              <a:ext uri="{FF2B5EF4-FFF2-40B4-BE49-F238E27FC236}">
                <a16:creationId xmlns:a16="http://schemas.microsoft.com/office/drawing/2014/main" id="{B2FF7125-8150-4718-8C10-0082D27640E7}"/>
              </a:ext>
            </a:extLst>
          </p:cNvPr>
          <p:cNvSpPr>
            <a:spLocks noGrp="1"/>
          </p:cNvSpPr>
          <p:nvPr>
            <p:ph type="dt" sz="half" idx="10"/>
          </p:nvPr>
        </p:nvSpPr>
        <p:spPr>
          <a:ln/>
        </p:spPr>
        <p:txBody>
          <a:bodyPr/>
          <a:lstStyle>
            <a:lvl1pPr>
              <a:defRPr/>
            </a:lvl1pPr>
          </a:lstStyle>
          <a:p>
            <a:endParaRPr lang="zh-CN" altLang="en-US"/>
          </a:p>
        </p:txBody>
      </p:sp>
      <p:sp>
        <p:nvSpPr>
          <p:cNvPr id="6" name="页脚占位符 1028">
            <a:extLst>
              <a:ext uri="{FF2B5EF4-FFF2-40B4-BE49-F238E27FC236}">
                <a16:creationId xmlns:a16="http://schemas.microsoft.com/office/drawing/2014/main" id="{5293DDA5-B10A-4F3E-922B-4481CA72F0CB}"/>
              </a:ext>
            </a:extLst>
          </p:cNvPr>
          <p:cNvSpPr>
            <a:spLocks noGrp="1"/>
          </p:cNvSpPr>
          <p:nvPr>
            <p:ph type="ftr" sz="quarter" idx="11"/>
          </p:nvPr>
        </p:nvSpPr>
        <p:spPr>
          <a:ln/>
        </p:spPr>
        <p:txBody>
          <a:bodyPr/>
          <a:lstStyle>
            <a:lvl1pPr>
              <a:defRPr/>
            </a:lvl1pPr>
          </a:lstStyle>
          <a:p>
            <a:endParaRPr lang="zh-CN"/>
          </a:p>
        </p:txBody>
      </p:sp>
      <p:sp>
        <p:nvSpPr>
          <p:cNvPr id="7" name="灯片编号占位符 1029">
            <a:extLst>
              <a:ext uri="{FF2B5EF4-FFF2-40B4-BE49-F238E27FC236}">
                <a16:creationId xmlns:a16="http://schemas.microsoft.com/office/drawing/2014/main" id="{190C724E-844E-4DE8-915F-8E6FE08EAE58}"/>
              </a:ext>
            </a:extLst>
          </p:cNvPr>
          <p:cNvSpPr>
            <a:spLocks noGrp="1"/>
          </p:cNvSpPr>
          <p:nvPr>
            <p:ph type="sldNum" sz="quarter" idx="12"/>
          </p:nvPr>
        </p:nvSpPr>
        <p:spPr>
          <a:ln/>
        </p:spPr>
        <p:txBody>
          <a:bodyPr/>
          <a:lstStyle>
            <a:lvl1pPr>
              <a:defRPr/>
            </a:lvl1pPr>
          </a:lstStyle>
          <a:p>
            <a:fld id="{0FC6E395-12CD-4E2B-9A31-3174A21597D9}" type="slidenum">
              <a:rPr lang="en-US" altLang="zh-CN"/>
              <a:pPr/>
              <a:t>‹#›</a:t>
            </a:fld>
            <a:endParaRPr lang="zh-CN"/>
          </a:p>
        </p:txBody>
      </p:sp>
    </p:spTree>
    <p:extLst>
      <p:ext uri="{BB962C8B-B14F-4D97-AF65-F5344CB8AC3E}">
        <p14:creationId xmlns:p14="http://schemas.microsoft.com/office/powerpoint/2010/main" val="1829231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a:extLst>
              <a:ext uri="{FF2B5EF4-FFF2-40B4-BE49-F238E27FC236}">
                <a16:creationId xmlns:a16="http://schemas.microsoft.com/office/drawing/2014/main" id="{ADF149FE-6632-40DE-A608-B08B409A5B43}"/>
              </a:ext>
            </a:extLst>
          </p:cNvPr>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1026">
            <a:extLst>
              <a:ext uri="{FF2B5EF4-FFF2-40B4-BE49-F238E27FC236}">
                <a16:creationId xmlns:a16="http://schemas.microsoft.com/office/drawing/2014/main" id="{0B28A600-3CF0-454E-8C80-1E5340770E53}"/>
              </a:ext>
            </a:extLst>
          </p:cNvPr>
          <p:cNvSpPr>
            <a:spLocks noGrp="1" noChangeArrowheads="1"/>
          </p:cNvSpPr>
          <p:nvPr>
            <p:ph type="body" idx="4294967295"/>
          </p:nvPr>
        </p:nvSpPr>
        <p:spPr bwMode="auto">
          <a:xfrm>
            <a:off x="457200" y="1600200"/>
            <a:ext cx="8229600"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a:extLst>
              <a:ext uri="{FF2B5EF4-FFF2-40B4-BE49-F238E27FC236}">
                <a16:creationId xmlns:a16="http://schemas.microsoft.com/office/drawing/2014/main" id="{675EF8CA-E1B5-41CB-B49B-8175FB6E609C}"/>
              </a:ext>
            </a:extLst>
          </p:cNvPr>
          <p:cNvSpPr>
            <a:spLocks noGrp="1"/>
          </p:cNvSpPr>
          <p:nvPr>
            <p:ph type="dt" sz="half" idx="2"/>
          </p:nvPr>
        </p:nvSpPr>
        <p:spPr>
          <a:xfrm>
            <a:off x="457200" y="6246813"/>
            <a:ext cx="2133600" cy="476250"/>
          </a:xfrm>
          <a:prstGeom prst="rect">
            <a:avLst/>
          </a:prstGeom>
          <a:noFill/>
          <a:ln w="9525">
            <a:noFill/>
          </a:ln>
        </p:spPr>
        <p:txBody>
          <a:bodyPr/>
          <a:lstStyle>
            <a:lvl1pPr>
              <a:defRPr sz="1400" noProof="1"/>
            </a:lvl1pPr>
          </a:lstStyle>
          <a:p>
            <a:endParaRPr lang="zh-CN" altLang="en-US"/>
          </a:p>
        </p:txBody>
      </p:sp>
      <p:sp>
        <p:nvSpPr>
          <p:cNvPr id="1029" name="页脚占位符 1028">
            <a:extLst>
              <a:ext uri="{FF2B5EF4-FFF2-40B4-BE49-F238E27FC236}">
                <a16:creationId xmlns:a16="http://schemas.microsoft.com/office/drawing/2014/main" id="{12554AFA-9F07-48A5-89C4-FB7607F67BB8}"/>
              </a:ext>
            </a:extLst>
          </p:cNvPr>
          <p:cNvSpPr>
            <a:spLocks noGrp="1"/>
          </p:cNvSpPr>
          <p:nvPr>
            <p:ph type="ftr" sz="quarter" idx="3"/>
          </p:nvPr>
        </p:nvSpPr>
        <p:spPr>
          <a:xfrm>
            <a:off x="3124200" y="6246813"/>
            <a:ext cx="2895600" cy="476250"/>
          </a:xfrm>
          <a:prstGeom prst="rect">
            <a:avLst/>
          </a:prstGeom>
          <a:noFill/>
          <a:ln w="9525">
            <a:noFill/>
          </a:ln>
        </p:spPr>
        <p:txBody>
          <a:bodyPr/>
          <a:lstStyle>
            <a:lvl1pPr algn="ctr">
              <a:defRPr sz="1400" noProof="1"/>
            </a:lvl1pPr>
          </a:lstStyle>
          <a:p>
            <a:endParaRPr lang="zh-CN"/>
          </a:p>
        </p:txBody>
      </p:sp>
      <p:sp>
        <p:nvSpPr>
          <p:cNvPr id="1030" name="灯片编号占位符 1029">
            <a:extLst>
              <a:ext uri="{FF2B5EF4-FFF2-40B4-BE49-F238E27FC236}">
                <a16:creationId xmlns:a16="http://schemas.microsoft.com/office/drawing/2014/main" id="{AE09DE1A-6223-4DCA-A35B-C7DF0CFD2915}"/>
              </a:ext>
            </a:extLst>
          </p:cNvPr>
          <p:cNvSpPr>
            <a:spLocks noGrp="1"/>
          </p:cNvSpPr>
          <p:nvPr>
            <p:ph type="sldNum" sz="quarter" idx="4"/>
          </p:nvPr>
        </p:nvSpPr>
        <p:spPr>
          <a:xfrm>
            <a:off x="6553200" y="6246813"/>
            <a:ext cx="2133600" cy="476250"/>
          </a:xfrm>
          <a:prstGeom prst="rect">
            <a:avLst/>
          </a:prstGeom>
          <a:noFill/>
          <a:ln w="9525">
            <a:noFill/>
          </a:ln>
        </p:spPr>
        <p:txBody>
          <a:bodyPr/>
          <a:lstStyle>
            <a:lvl1pPr algn="r">
              <a:defRPr sz="1050" noProof="1">
                <a:cs typeface="+mn-ea"/>
              </a:defRPr>
            </a:lvl1pPr>
          </a:lstStyle>
          <a:p>
            <a:fld id="{7A2197A2-D2B7-4AF1-A6D2-E424DD56C8D3}" type="slidenum">
              <a:rPr lang="en-US" altLang="zh-CN"/>
              <a:pPr/>
              <a:t>‹#›</a:t>
            </a:fld>
            <a:endParaRPr lang="zh-CN" sz="1400">
              <a:cs typeface="+mn-cs"/>
            </a:endParaRPr>
          </a:p>
        </p:txBody>
      </p:sp>
    </p:spTree>
    <p:extLst>
      <p:ext uri="{BB962C8B-B14F-4D97-AF65-F5344CB8AC3E}">
        <p14:creationId xmlns:p14="http://schemas.microsoft.com/office/powerpoint/2010/main" val="17900727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39725" algn="l" rtl="0" fontAlgn="base">
        <a:spcBef>
          <a:spcPct val="20000"/>
        </a:spcBef>
        <a:spcAft>
          <a:spcPct val="0"/>
        </a:spcAft>
        <a:buChar char="•"/>
        <a:defRPr sz="3200" kern="1200">
          <a:solidFill>
            <a:schemeClr val="tx1"/>
          </a:solidFill>
          <a:latin typeface="+mn-lt"/>
          <a:ea typeface="+mn-ea"/>
          <a:cs typeface="+mn-cs"/>
        </a:defRPr>
      </a:lvl1pPr>
      <a:lvl2pPr marL="742950" lvl="1" indent="-282575" algn="l" rtl="0" fontAlgn="base">
        <a:spcBef>
          <a:spcPct val="20000"/>
        </a:spcBef>
        <a:spcAft>
          <a:spcPct val="0"/>
        </a:spcAft>
        <a:buChar char="–"/>
        <a:defRPr sz="2800" kern="1200">
          <a:solidFill>
            <a:schemeClr val="tx1"/>
          </a:solidFill>
          <a:latin typeface="+mn-lt"/>
          <a:ea typeface="+mn-ea"/>
          <a:cs typeface="+mn-cs"/>
        </a:defRPr>
      </a:lvl2pPr>
      <a:lvl3pPr marL="1143000" lvl="2" indent="-225425" algn="l" rtl="0" fontAlgn="base">
        <a:spcBef>
          <a:spcPct val="20000"/>
        </a:spcBef>
        <a:spcAft>
          <a:spcPct val="0"/>
        </a:spcAft>
        <a:buChar char="•"/>
        <a:defRPr sz="2400" kern="1200">
          <a:solidFill>
            <a:schemeClr val="tx1"/>
          </a:solidFill>
          <a:latin typeface="+mn-lt"/>
          <a:ea typeface="+mn-ea"/>
          <a:cs typeface="+mn-cs"/>
        </a:defRPr>
      </a:lvl3pPr>
      <a:lvl4pPr marL="1600200" lvl="3" indent="-225425" algn="l" rtl="0" fontAlgn="base">
        <a:spcBef>
          <a:spcPct val="20000"/>
        </a:spcBef>
        <a:spcAft>
          <a:spcPct val="0"/>
        </a:spcAft>
        <a:buChar char="–"/>
        <a:defRPr sz="2000" kern="1200">
          <a:solidFill>
            <a:schemeClr val="tx1"/>
          </a:solidFill>
          <a:latin typeface="+mn-lt"/>
          <a:ea typeface="+mn-ea"/>
          <a:cs typeface="+mn-cs"/>
        </a:defRPr>
      </a:lvl4pPr>
      <a:lvl5pPr marL="2057400" lvl="4" indent="-225425" algn="l" rtl="0" fontAlgn="base">
        <a:spcBef>
          <a:spcPct val="20000"/>
        </a:spcBef>
        <a:spcAft>
          <a:spcPct val="0"/>
        </a:spcAft>
        <a:buChar char="»"/>
        <a:defRPr sz="2000" kern="1200">
          <a:solidFill>
            <a:schemeClr val="tx1"/>
          </a:solidFill>
          <a:latin typeface="+mn-lt"/>
          <a:ea typeface="+mn-ea"/>
          <a:cs typeface="+mn-cs"/>
        </a:defRPr>
      </a:lvl5pPr>
      <a:lvl6pPr marL="2515235" lvl="5" indent="-22606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2435" lvl="6" indent="-22606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635" lvl="7" indent="-22606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835" lvl="8" indent="-22606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12192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2pPr>
      <a:lvl3pPr marL="914400" lvl="2" indent="0" algn="l" defTabSz="12192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3pPr>
      <a:lvl4pPr marL="1371600" lvl="3" indent="0" algn="l" defTabSz="12192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4pPr>
      <a:lvl5pPr marL="1828800" lvl="4" indent="0" algn="l" defTabSz="12192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5pPr>
      <a:lvl6pPr marL="2286000" lvl="5" indent="0" algn="l" defTabSz="12192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6pPr>
      <a:lvl7pPr marL="2743835" lvl="6" indent="0" algn="l" defTabSz="12192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7pPr>
      <a:lvl8pPr marL="3201035" lvl="7" indent="0" algn="l" defTabSz="12192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8pPr>
      <a:lvl9pPr marL="3658235" lvl="8" indent="0" algn="l" defTabSz="12192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a:extLst>
              <a:ext uri="{FF2B5EF4-FFF2-40B4-BE49-F238E27FC236}">
                <a16:creationId xmlns:a16="http://schemas.microsoft.com/office/drawing/2014/main" id="{6742E6BF-E0A3-45C4-AB76-3E0B831F003B}"/>
              </a:ext>
            </a:extLst>
          </p:cNvPr>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文本占位符 2">
            <a:extLst>
              <a:ext uri="{FF2B5EF4-FFF2-40B4-BE49-F238E27FC236}">
                <a16:creationId xmlns:a16="http://schemas.microsoft.com/office/drawing/2014/main" id="{D487BA83-08F1-4154-B07F-CEF962BA98B0}"/>
              </a:ext>
            </a:extLst>
          </p:cNvPr>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D00D963-ABAA-4AF1-B801-63A0EA0E448E}"/>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noProof="1" smtClean="0">
                <a:solidFill>
                  <a:schemeClr val="tx1">
                    <a:tint val="75000"/>
                  </a:schemeClr>
                </a:solidFill>
                <a:cs typeface="+mn-ea"/>
              </a:defRPr>
            </a:lvl1pPr>
          </a:lstStyle>
          <a:p>
            <a:fld id="{D3C8ECC9-111A-442A-9108-2FF76D394E44}" type="datetimeFigureOut">
              <a:rPr lang="zh-CN" altLang="en-US"/>
              <a:pPr/>
              <a:t>2018/3/14</a:t>
            </a:fld>
            <a:endParaRPr lang="zh-CN" altLang="en-US">
              <a:cs typeface="+mn-cs"/>
            </a:endParaRPr>
          </a:p>
        </p:txBody>
      </p:sp>
      <p:sp>
        <p:nvSpPr>
          <p:cNvPr id="5" name="页脚占位符 4">
            <a:extLst>
              <a:ext uri="{FF2B5EF4-FFF2-40B4-BE49-F238E27FC236}">
                <a16:creationId xmlns:a16="http://schemas.microsoft.com/office/drawing/2014/main" id="{4C7E963D-52A9-4DC9-933E-A02EBA2AE77F}"/>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noProof="1">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92B46EB-3227-478F-AFEB-4EE315A3E4DF}"/>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noProof="1" smtClean="0">
                <a:solidFill>
                  <a:schemeClr val="tx1">
                    <a:tint val="75000"/>
                  </a:schemeClr>
                </a:solidFill>
                <a:cs typeface="+mn-ea"/>
              </a:defRPr>
            </a:lvl1pPr>
          </a:lstStyle>
          <a:p>
            <a:fld id="{0D4F0E22-3D41-4D9F-9BBC-4D911BC0C778}" type="slidenum">
              <a:rPr lang="zh-CN" altLang="en-US"/>
              <a:pPr/>
              <a:t>‹#›</a:t>
            </a:fld>
            <a:endParaRPr lang="zh-CN" altLang="en-US">
              <a:cs typeface="+mn-cs"/>
            </a:endParaRPr>
          </a:p>
        </p:txBody>
      </p:sp>
    </p:spTree>
    <p:extLst>
      <p:ext uri="{BB962C8B-B14F-4D97-AF65-F5344CB8AC3E}">
        <p14:creationId xmlns:p14="http://schemas.microsoft.com/office/powerpoint/2010/main" val="27041886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标题 1025">
            <a:extLst>
              <a:ext uri="{FF2B5EF4-FFF2-40B4-BE49-F238E27FC236}">
                <a16:creationId xmlns:a16="http://schemas.microsoft.com/office/drawing/2014/main" id="{DB55BF60-4F3C-49CC-BF25-23C689AEF2A1}"/>
              </a:ext>
            </a:extLst>
          </p:cNvPr>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3075" name="文本占位符 1026">
            <a:extLst>
              <a:ext uri="{FF2B5EF4-FFF2-40B4-BE49-F238E27FC236}">
                <a16:creationId xmlns:a16="http://schemas.microsoft.com/office/drawing/2014/main" id="{C8840403-7F1C-41F7-A455-847066B6DA31}"/>
              </a:ext>
            </a:extLst>
          </p:cNvPr>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a:extLst>
              <a:ext uri="{FF2B5EF4-FFF2-40B4-BE49-F238E27FC236}">
                <a16:creationId xmlns:a16="http://schemas.microsoft.com/office/drawing/2014/main" id="{1F7E3775-42DF-4C0F-B44E-0D8A26FC4E69}"/>
              </a:ext>
            </a:extLst>
          </p:cNvPr>
          <p:cNvSpPr>
            <a:spLocks noGrp="1"/>
          </p:cNvSpPr>
          <p:nvPr>
            <p:ph type="dt" sz="half" idx="2"/>
          </p:nvPr>
        </p:nvSpPr>
        <p:spPr>
          <a:xfrm>
            <a:off x="457200" y="6245225"/>
            <a:ext cx="2133600" cy="476250"/>
          </a:xfrm>
          <a:prstGeom prst="rect">
            <a:avLst/>
          </a:prstGeom>
          <a:noFill/>
          <a:ln w="9525">
            <a:noFill/>
          </a:ln>
        </p:spPr>
        <p:txBody>
          <a:bodyPr/>
          <a:lstStyle>
            <a:lvl1pPr>
              <a:defRPr sz="1400" noProof="1"/>
            </a:lvl1pPr>
          </a:lstStyle>
          <a:p>
            <a:endParaRPr lang="zh-CN" altLang="en-US"/>
          </a:p>
        </p:txBody>
      </p:sp>
      <p:sp>
        <p:nvSpPr>
          <p:cNvPr id="1029" name="页脚占位符 1028">
            <a:extLst>
              <a:ext uri="{FF2B5EF4-FFF2-40B4-BE49-F238E27FC236}">
                <a16:creationId xmlns:a16="http://schemas.microsoft.com/office/drawing/2014/main" id="{D5E957EF-8E69-4BED-A212-2272223C807F}"/>
              </a:ext>
            </a:extLst>
          </p:cNvPr>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vl1pPr>
          </a:lstStyle>
          <a:p>
            <a:endParaRPr lang="zh-CN"/>
          </a:p>
        </p:txBody>
      </p:sp>
      <p:sp>
        <p:nvSpPr>
          <p:cNvPr id="1030" name="灯片编号占位符 1029">
            <a:extLst>
              <a:ext uri="{FF2B5EF4-FFF2-40B4-BE49-F238E27FC236}">
                <a16:creationId xmlns:a16="http://schemas.microsoft.com/office/drawing/2014/main" id="{53036460-D435-4957-932A-E18F495A4EC2}"/>
              </a:ext>
            </a:extLst>
          </p:cNvPr>
          <p:cNvSpPr>
            <a:spLocks noGrp="1"/>
          </p:cNvSpPr>
          <p:nvPr>
            <p:ph type="sldNum" sz="quarter" idx="4"/>
          </p:nvPr>
        </p:nvSpPr>
        <p:spPr>
          <a:xfrm>
            <a:off x="6553200" y="6245225"/>
            <a:ext cx="2133600" cy="476250"/>
          </a:xfrm>
          <a:prstGeom prst="rect">
            <a:avLst/>
          </a:prstGeom>
          <a:noFill/>
          <a:ln w="9525">
            <a:noFill/>
          </a:ln>
        </p:spPr>
        <p:txBody>
          <a:bodyPr/>
          <a:lstStyle>
            <a:lvl1pPr algn="r">
              <a:defRPr sz="1400" noProof="1">
                <a:cs typeface="+mn-ea"/>
              </a:defRPr>
            </a:lvl1pPr>
          </a:lstStyle>
          <a:p>
            <a:fld id="{940AFBF5-DFED-4F6E-86C8-3A2B23EA9414}" type="slidenum">
              <a:rPr lang="en-US" altLang="zh-CN"/>
              <a:pPr/>
              <a:t>‹#›</a:t>
            </a:fld>
            <a:endParaRPr lang="zh-CN">
              <a:cs typeface="+mn-cs"/>
            </a:endParaRPr>
          </a:p>
        </p:txBody>
      </p:sp>
    </p:spTree>
    <p:extLst>
      <p:ext uri="{BB962C8B-B14F-4D97-AF65-F5344CB8AC3E}">
        <p14:creationId xmlns:p14="http://schemas.microsoft.com/office/powerpoint/2010/main" val="216577084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file:///C:\Users\hdzx\Desktop\2016.12%20&#23567;&#29677;&#21270;&#36187;&#35838;\&#20892;&#19994;&#24046;&#24322;.mp4" TargetMode="Externa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jpeg"/><Relationship Id="rId1" Type="http://schemas.openxmlformats.org/officeDocument/2006/relationships/slideLayout" Target="../slideLayouts/slideLayout30.xml"/><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4.png"/><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6146" name="Picture 1" descr="E:\教学\8年级wxy\八下wxy\第5章\cl2\图片1.png">
            <a:extLst>
              <a:ext uri="{FF2B5EF4-FFF2-40B4-BE49-F238E27FC236}">
                <a16:creationId xmlns:a16="http://schemas.microsoft.com/office/drawing/2014/main" id="{34D0C0AA-4D94-46F6-9D52-5E226C0BFD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582" y="4968"/>
            <a:ext cx="10571163"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31372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2" descr="25f58PICDGE_1024">
            <a:extLst>
              <a:ext uri="{FF2B5EF4-FFF2-40B4-BE49-F238E27FC236}">
                <a16:creationId xmlns:a16="http://schemas.microsoft.com/office/drawing/2014/main" id="{F89380EB-C93C-48A7-B77B-3D01297A59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775" y="234950"/>
            <a:ext cx="7853363" cy="66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农业差异.mp4">
            <a:hlinkClick r:id="" action="ppaction://media"/>
            <a:extLst>
              <a:ext uri="{FF2B5EF4-FFF2-40B4-BE49-F238E27FC236}">
                <a16:creationId xmlns:a16="http://schemas.microsoft.com/office/drawing/2014/main" id="{AABEBBD7-6FB3-418A-B36E-F5D5250EAE87}"/>
              </a:ext>
            </a:extLst>
          </p:cNvPr>
          <p:cNvPicPr>
            <a:picLocks noChangeArrowheads="1"/>
          </p:cNvPicPr>
          <p:nvPr>
            <a:videoFile r:link="rId1"/>
          </p:nvPr>
        </p:nvPicPr>
        <p:blipFill>
          <a:blip r:embed="rId5">
            <a:extLst>
              <a:ext uri="{28A0092B-C50C-407E-A947-70E740481C1C}">
                <a14:useLocalDpi xmlns:a14="http://schemas.microsoft.com/office/drawing/2010/main" val="0"/>
              </a:ext>
            </a:extLst>
          </a:blip>
          <a:srcRect/>
          <a:stretch>
            <a:fillRect/>
          </a:stretch>
        </p:blipFill>
        <p:spPr bwMode="auto">
          <a:xfrm>
            <a:off x="1074738" y="587375"/>
            <a:ext cx="6858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1830232"/>
      </p:ext>
    </p:extLst>
  </p:cSld>
  <p:clrMapOvr>
    <a:masterClrMapping/>
  </p:clrMapOvr>
  <p:timing>
    <p:tnLst>
      <p:par>
        <p:cTn id="1" dur="indefinite" restart="never" nodeType="tmRoot">
          <p:childTnLst>
            <p:video>
              <p:cMediaNode>
                <p:cTn id="2" fill="hold" display="1">
                  <p:stCondLst>
                    <p:cond delay="indefinite"/>
                  </p:stCondLst>
                  <p:endCondLst>
                    <p:cond evt="onNext" delay="">
                      <p:tgtEl>
                        <p:sldTgt/>
                      </p:tgtEl>
                    </p:cond>
                    <p:cond evt="onPrev" delay="">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nodeType="clickPar">
                      <p:stCondLst>
                        <p:cond delay="0"/>
                      </p:stCondLst>
                      <p:childTnLst>
                        <p:par>
                          <p:cTn id="5" fill="hold" nodeType="withGroup">
                            <p:stCondLst>
                              <p:cond delay="0"/>
                            </p:stCondLst>
                            <p:childTnLst>
                              <p:par>
                                <p:cTn id="6" presetID="1"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4" name="Group 4">
            <a:extLst>
              <a:ext uri="{FF2B5EF4-FFF2-40B4-BE49-F238E27FC236}">
                <a16:creationId xmlns:a16="http://schemas.microsoft.com/office/drawing/2014/main" id="{6004C92B-110A-458F-B986-FEFEA2DC6EB4}"/>
              </a:ext>
            </a:extLst>
          </p:cNvPr>
          <p:cNvGraphicFramePr>
            <a:graphicFrameLocks noGrp="1"/>
          </p:cNvGraphicFramePr>
          <p:nvPr/>
        </p:nvGraphicFramePr>
        <p:xfrm>
          <a:off x="899593" y="1744056"/>
          <a:ext cx="7560839" cy="4493256"/>
        </p:xfrm>
        <a:graphic>
          <a:graphicData uri="http://schemas.openxmlformats.org/drawingml/2006/table">
            <a:tbl>
              <a:tblPr>
                <a:tableStyleId>{69C7853C-536D-4A76-A0AE-DD22124D55A5}</a:tableStyleId>
              </a:tblPr>
              <a:tblGrid>
                <a:gridCol w="1293654">
                  <a:extLst>
                    <a:ext uri="{9D8B030D-6E8A-4147-A177-3AD203B41FA5}">
                      <a16:colId xmlns:a16="http://schemas.microsoft.com/office/drawing/2014/main" val="20000"/>
                    </a:ext>
                  </a:extLst>
                </a:gridCol>
                <a:gridCol w="995376">
                  <a:extLst>
                    <a:ext uri="{9D8B030D-6E8A-4147-A177-3AD203B41FA5}">
                      <a16:colId xmlns:a16="http://schemas.microsoft.com/office/drawing/2014/main" val="20001"/>
                    </a:ext>
                  </a:extLst>
                </a:gridCol>
                <a:gridCol w="1890210">
                  <a:extLst>
                    <a:ext uri="{9D8B030D-6E8A-4147-A177-3AD203B41FA5}">
                      <a16:colId xmlns:a16="http://schemas.microsoft.com/office/drawing/2014/main" val="20002"/>
                    </a:ext>
                  </a:extLst>
                </a:gridCol>
                <a:gridCol w="3381599">
                  <a:extLst>
                    <a:ext uri="{9D8B030D-6E8A-4147-A177-3AD203B41FA5}">
                      <a16:colId xmlns:a16="http://schemas.microsoft.com/office/drawing/2014/main" val="20003"/>
                    </a:ext>
                  </a:extLst>
                </a:gridCol>
              </a:tblGrid>
              <a:tr h="82295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400" b="1" u="none" strike="noStrike" cap="none" normalizeH="0" baseline="0" dirty="0">
                          <a:ln>
                            <a:noFill/>
                          </a:ln>
                          <a:effectLst/>
                          <a:latin typeface="楷体" panose="02010609060101010101" charset="-122"/>
                          <a:ea typeface="楷体" panose="02010609060101010101" charset="-122"/>
                        </a:rPr>
                        <a:t>地区</a:t>
                      </a:r>
                      <a:endParaRPr kumimoji="0" lang="zh-CN" altLang="zh-CN" sz="2400" b="1" i="0" u="none" strike="noStrike" cap="none" normalizeH="0" baseline="0" dirty="0">
                        <a:ln>
                          <a:noFill/>
                        </a:ln>
                        <a:solidFill>
                          <a:srgbClr val="7030A0"/>
                        </a:solidFill>
                        <a:effectLst/>
                        <a:latin typeface="楷体" panose="02010609060101010101" charset="-122"/>
                        <a:ea typeface="楷体" panose="02010609060101010101" charset="-122"/>
                      </a:endParaRPr>
                    </a:p>
                  </a:txBody>
                  <a:tcPr marT="45718" marB="45718"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400" b="1" u="none" strike="noStrike" cap="none" normalizeH="0" baseline="0">
                          <a:ln>
                            <a:noFill/>
                          </a:ln>
                          <a:effectLst/>
                          <a:latin typeface="楷体" panose="02010609060101010101" charset="-122"/>
                          <a:ea typeface="楷体" panose="02010609060101010101" charset="-122"/>
                        </a:rPr>
                        <a:t>耕地类型</a:t>
                      </a:r>
                      <a:endParaRPr kumimoji="0" lang="zh-CN" altLang="zh-CN" sz="2400" b="1" i="0" u="none" strike="noStrike" cap="none" normalizeH="0" baseline="0">
                        <a:ln>
                          <a:noFill/>
                        </a:ln>
                        <a:solidFill>
                          <a:srgbClr val="7030A0"/>
                        </a:solidFill>
                        <a:effectLst/>
                        <a:latin typeface="楷体" panose="02010609060101010101" charset="-122"/>
                        <a:ea typeface="楷体" panose="02010609060101010101" charset="-122"/>
                      </a:endParaRPr>
                    </a:p>
                  </a:txBody>
                  <a:tcPr marT="45718" marB="45718"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400" b="1" u="none" strike="noStrike" cap="none" normalizeH="0" baseline="0">
                          <a:ln>
                            <a:noFill/>
                          </a:ln>
                          <a:effectLst/>
                          <a:latin typeface="楷体" panose="02010609060101010101" charset="-122"/>
                          <a:ea typeface="楷体" panose="02010609060101010101" charset="-122"/>
                        </a:rPr>
                        <a:t>熟制</a:t>
                      </a:r>
                      <a:endParaRPr kumimoji="0" lang="zh-CN" altLang="zh-CN" sz="2400" b="1" i="0" u="none" strike="noStrike" cap="none" normalizeH="0" baseline="0">
                        <a:ln>
                          <a:noFill/>
                        </a:ln>
                        <a:solidFill>
                          <a:srgbClr val="7030A0"/>
                        </a:solidFill>
                        <a:effectLst/>
                        <a:latin typeface="楷体" panose="02010609060101010101" charset="-122"/>
                        <a:ea typeface="楷体" panose="02010609060101010101" charset="-122"/>
                      </a:endParaRPr>
                    </a:p>
                  </a:txBody>
                  <a:tcPr marT="45718" marB="45718"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400" b="1" i="0" u="none" strike="noStrike" cap="none" normalizeH="0" baseline="0">
                        <a:ln>
                          <a:noFill/>
                        </a:ln>
                        <a:solidFill>
                          <a:srgbClr val="7030A0"/>
                        </a:solidFill>
                        <a:effectLst/>
                        <a:latin typeface="楷体" panose="02010609060101010101" charset="-122"/>
                        <a:ea typeface="楷体" panose="02010609060101010101" charset="-122"/>
                      </a:endParaRPr>
                    </a:p>
                  </a:txBody>
                  <a:tcPr marT="45718" marB="45718" anchor="ctr" anchorCtr="1" horzOverflow="overflow"/>
                </a:tc>
                <a:extLst>
                  <a:ext uri="{0D108BD9-81ED-4DB2-BD59-A6C34878D82A}">
                    <a16:rowId xmlns:a16="http://schemas.microsoft.com/office/drawing/2014/main" val="10000"/>
                  </a:ext>
                </a:extLst>
              </a:tr>
              <a:tr h="146049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400" b="1" u="none" strike="noStrike" cap="none" normalizeH="0" baseline="0">
                          <a:ln>
                            <a:noFill/>
                          </a:ln>
                          <a:effectLst/>
                          <a:latin typeface="楷体" panose="02010609060101010101" charset="-122"/>
                          <a:ea typeface="楷体" panose="02010609060101010101" charset="-122"/>
                        </a:rPr>
                        <a:t>秦岭</a:t>
                      </a:r>
                      <a:r>
                        <a:rPr kumimoji="0" lang="en-US" altLang="zh-CN" sz="2400" b="1" u="none" strike="noStrike" cap="none" normalizeH="0" baseline="0">
                          <a:ln>
                            <a:noFill/>
                          </a:ln>
                          <a:effectLst/>
                          <a:latin typeface="楷体" panose="02010609060101010101" charset="-122"/>
                          <a:ea typeface="楷体" panose="02010609060101010101" charset="-122"/>
                        </a:rPr>
                        <a:t>—</a:t>
                      </a:r>
                      <a:r>
                        <a:rPr kumimoji="0" lang="zh-CN" altLang="en-US" sz="2400" b="1" u="none" strike="noStrike" cap="none" normalizeH="0" baseline="0">
                          <a:ln>
                            <a:noFill/>
                          </a:ln>
                          <a:effectLst/>
                          <a:latin typeface="楷体" panose="02010609060101010101" charset="-122"/>
                          <a:ea typeface="楷体" panose="02010609060101010101" charset="-122"/>
                        </a:rPr>
                        <a:t>淮河以北地区</a:t>
                      </a:r>
                      <a:endParaRPr kumimoji="0" lang="zh-CN" altLang="en-US" sz="2400" b="1" i="0" u="none" strike="noStrike" cap="none" normalizeH="0" baseline="0">
                        <a:ln>
                          <a:noFill/>
                        </a:ln>
                        <a:solidFill>
                          <a:srgbClr val="7030A0"/>
                        </a:solidFill>
                        <a:effectLst/>
                        <a:latin typeface="楷体" panose="02010609060101010101" charset="-122"/>
                        <a:ea typeface="楷体" panose="02010609060101010101" charset="-122"/>
                      </a:endParaRPr>
                    </a:p>
                  </a:txBody>
                  <a:tcPr marT="45718" marB="45718"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400" b="1" i="0" u="none" strike="noStrike" cap="none" normalizeH="0" baseline="0">
                        <a:ln>
                          <a:noFill/>
                        </a:ln>
                        <a:solidFill>
                          <a:schemeClr val="tx1"/>
                        </a:solidFill>
                        <a:effectLst/>
                        <a:latin typeface="楷体" panose="02010609060101010101" charset="-122"/>
                        <a:ea typeface="楷体" panose="02010609060101010101" charset="-122"/>
                      </a:endParaRPr>
                    </a:p>
                  </a:txBody>
                  <a:tcPr marT="45718" marB="45718"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400" b="1" i="0" u="none" strike="noStrike" cap="none" normalizeH="0" baseline="0">
                        <a:ln>
                          <a:noFill/>
                        </a:ln>
                        <a:solidFill>
                          <a:schemeClr val="tx1"/>
                        </a:solidFill>
                        <a:effectLst/>
                        <a:latin typeface="楷体" panose="02010609060101010101" charset="-122"/>
                        <a:ea typeface="楷体" panose="02010609060101010101" charset="-122"/>
                      </a:endParaRPr>
                    </a:p>
                  </a:txBody>
                  <a:tcPr marT="45718" marB="45718"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400" b="1" i="0" u="none" strike="noStrike" cap="none" normalizeH="0" baseline="0">
                        <a:ln>
                          <a:noFill/>
                        </a:ln>
                        <a:solidFill>
                          <a:schemeClr val="tx1"/>
                        </a:solidFill>
                        <a:effectLst/>
                        <a:latin typeface="楷体" panose="02010609060101010101" charset="-122"/>
                        <a:ea typeface="楷体" panose="02010609060101010101" charset="-122"/>
                      </a:endParaRPr>
                    </a:p>
                  </a:txBody>
                  <a:tcPr marT="45718" marB="45718" anchor="ctr" anchorCtr="1" horzOverflow="overflow"/>
                </a:tc>
                <a:extLst>
                  <a:ext uri="{0D108BD9-81ED-4DB2-BD59-A6C34878D82A}">
                    <a16:rowId xmlns:a16="http://schemas.microsoft.com/office/drawing/2014/main" val="10001"/>
                  </a:ext>
                </a:extLst>
              </a:tr>
              <a:tr h="736599">
                <a:tc gridSpan="4">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400" b="1" i="0" u="none" strike="noStrike" cap="none" normalizeH="0" baseline="0" dirty="0">
                        <a:ln>
                          <a:noFill/>
                        </a:ln>
                        <a:solidFill>
                          <a:schemeClr val="tx1"/>
                        </a:solidFill>
                        <a:effectLst/>
                        <a:latin typeface="楷体" panose="02010609060101010101" charset="-122"/>
                        <a:ea typeface="楷体" panose="02010609060101010101" charset="-122"/>
                      </a:endParaRPr>
                    </a:p>
                  </a:txBody>
                  <a:tcPr marT="45718" marB="45718" anchor="ctr" anchorCtr="1" horzOverflow="overflow"/>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147319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400" b="1" u="none" strike="noStrike" cap="none" normalizeH="0" baseline="0" dirty="0">
                          <a:ln>
                            <a:noFill/>
                          </a:ln>
                          <a:effectLst/>
                          <a:latin typeface="楷体" panose="02010609060101010101" charset="-122"/>
                          <a:ea typeface="楷体" panose="02010609060101010101" charset="-122"/>
                        </a:rPr>
                        <a:t>秦岭</a:t>
                      </a:r>
                      <a:r>
                        <a:rPr kumimoji="0" lang="en-US" altLang="zh-CN" sz="2400" b="1" u="none" strike="noStrike" cap="none" normalizeH="0" baseline="0" dirty="0">
                          <a:ln>
                            <a:noFill/>
                          </a:ln>
                          <a:effectLst/>
                          <a:latin typeface="楷体" panose="02010609060101010101" charset="-122"/>
                          <a:ea typeface="楷体" panose="02010609060101010101" charset="-122"/>
                        </a:rPr>
                        <a:t>—</a:t>
                      </a:r>
                      <a:r>
                        <a:rPr kumimoji="0" lang="zh-CN" altLang="en-US" sz="2400" b="1" u="none" strike="noStrike" cap="none" normalizeH="0" baseline="0" dirty="0">
                          <a:ln>
                            <a:noFill/>
                          </a:ln>
                          <a:effectLst/>
                          <a:latin typeface="楷体" panose="02010609060101010101" charset="-122"/>
                          <a:ea typeface="楷体" panose="02010609060101010101" charset="-122"/>
                        </a:rPr>
                        <a:t>淮河以南地区</a:t>
                      </a:r>
                      <a:endParaRPr kumimoji="0" lang="zh-CN" altLang="en-US" sz="2400" b="1" i="0" u="none" strike="noStrike" cap="none" normalizeH="0" baseline="0" dirty="0">
                        <a:ln>
                          <a:noFill/>
                        </a:ln>
                        <a:solidFill>
                          <a:srgbClr val="7030A0"/>
                        </a:solidFill>
                        <a:effectLst/>
                        <a:latin typeface="楷体" panose="02010609060101010101" charset="-122"/>
                        <a:ea typeface="楷体" panose="02010609060101010101" charset="-122"/>
                      </a:endParaRPr>
                    </a:p>
                  </a:txBody>
                  <a:tcPr marT="45718" marB="45718"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400" b="1" i="0" u="none" strike="noStrike" cap="none" normalizeH="0" baseline="0">
                        <a:ln>
                          <a:noFill/>
                        </a:ln>
                        <a:solidFill>
                          <a:schemeClr val="tx1"/>
                        </a:solidFill>
                        <a:effectLst/>
                        <a:latin typeface="楷体" panose="02010609060101010101" charset="-122"/>
                        <a:ea typeface="楷体" panose="02010609060101010101" charset="-122"/>
                      </a:endParaRPr>
                    </a:p>
                  </a:txBody>
                  <a:tcPr marT="45718" marB="45718"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400" b="1" i="0" u="none" strike="noStrike" cap="none" normalizeH="0" baseline="0">
                        <a:ln>
                          <a:noFill/>
                        </a:ln>
                        <a:solidFill>
                          <a:schemeClr val="tx1"/>
                        </a:solidFill>
                        <a:effectLst/>
                        <a:latin typeface="楷体" panose="02010609060101010101" charset="-122"/>
                        <a:ea typeface="楷体" panose="02010609060101010101" charset="-122"/>
                      </a:endParaRPr>
                    </a:p>
                  </a:txBody>
                  <a:tcPr marT="45718" marB="45718"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400" b="1" i="0" u="none" strike="noStrike" cap="none" normalizeH="0" baseline="0" dirty="0">
                        <a:ln>
                          <a:noFill/>
                        </a:ln>
                        <a:solidFill>
                          <a:schemeClr val="tx1"/>
                        </a:solidFill>
                        <a:effectLst/>
                        <a:latin typeface="楷体" panose="02010609060101010101" charset="-122"/>
                        <a:ea typeface="楷体" panose="02010609060101010101" charset="-122"/>
                      </a:endParaRPr>
                    </a:p>
                  </a:txBody>
                  <a:tcPr marT="45718" marB="45718" anchor="ctr" anchorCtr="1" horzOverflow="overflow"/>
                </a:tc>
                <a:extLst>
                  <a:ext uri="{0D108BD9-81ED-4DB2-BD59-A6C34878D82A}">
                    <a16:rowId xmlns:a16="http://schemas.microsoft.com/office/drawing/2014/main" val="10003"/>
                  </a:ext>
                </a:extLst>
              </a:tr>
            </a:tbl>
          </a:graphicData>
        </a:graphic>
      </p:graphicFrame>
      <p:sp>
        <p:nvSpPr>
          <p:cNvPr id="20511" name="Rectangle 121">
            <a:extLst>
              <a:ext uri="{FF2B5EF4-FFF2-40B4-BE49-F238E27FC236}">
                <a16:creationId xmlns:a16="http://schemas.microsoft.com/office/drawing/2014/main" id="{D2F12FF2-C58A-4D26-A94D-831A53DE0762}"/>
              </a:ext>
            </a:extLst>
          </p:cNvPr>
          <p:cNvSpPr>
            <a:spLocks noChangeArrowheads="1"/>
          </p:cNvSpPr>
          <p:nvPr/>
        </p:nvSpPr>
        <p:spPr bwMode="auto">
          <a:xfrm>
            <a:off x="1371600" y="4106863"/>
            <a:ext cx="6400800" cy="533400"/>
          </a:xfrm>
          <a:prstGeom prst="rect">
            <a:avLst/>
          </a:prstGeom>
          <a:solidFill>
            <a:srgbClr val="F3F9F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a:ln>
                  <a:noFill/>
                </a:ln>
                <a:solidFill>
                  <a:srgbClr val="0000CC"/>
                </a:solidFill>
                <a:effectLst/>
                <a:uLnTx/>
                <a:uFillTx/>
                <a:latin typeface="华文中宋" panose="02010600040101010101" pitchFamily="2" charset="-122"/>
                <a:ea typeface="华文中宋" panose="02010600040101010101" pitchFamily="2" charset="-122"/>
                <a:cs typeface="+mn-cs"/>
              </a:rPr>
              <a:t>秦岭</a:t>
            </a:r>
            <a:r>
              <a:rPr kumimoji="0" lang="en-US" altLang="zh-CN" sz="3200" b="1" i="0" u="none" strike="noStrike" kern="1200" cap="none" spc="0" normalizeH="0" baseline="0" noProof="0">
                <a:ln>
                  <a:noFill/>
                </a:ln>
                <a:solidFill>
                  <a:srgbClr val="0000CC"/>
                </a:solidFill>
                <a:effectLst/>
                <a:uLnTx/>
                <a:uFillTx/>
                <a:latin typeface="华文中宋" panose="02010600040101010101" pitchFamily="2" charset="-122"/>
                <a:ea typeface="华文中宋" panose="02010600040101010101" pitchFamily="2" charset="-122"/>
                <a:cs typeface="+mn-cs"/>
              </a:rPr>
              <a:t>—</a:t>
            </a:r>
            <a:r>
              <a:rPr kumimoji="0" lang="zh-CN" altLang="en-US" sz="3200" b="1" i="0" u="none" strike="noStrike" kern="1200" cap="none" spc="0" normalizeH="0" baseline="0" noProof="0">
                <a:ln>
                  <a:noFill/>
                </a:ln>
                <a:solidFill>
                  <a:srgbClr val="0000CC"/>
                </a:solidFill>
                <a:effectLst/>
                <a:uLnTx/>
                <a:uFillTx/>
                <a:latin typeface="华文中宋" panose="02010600040101010101" pitchFamily="2" charset="-122"/>
                <a:ea typeface="华文中宋" panose="02010600040101010101" pitchFamily="2" charset="-122"/>
                <a:cs typeface="+mn-cs"/>
              </a:rPr>
              <a:t>淮河</a:t>
            </a:r>
          </a:p>
        </p:txBody>
      </p:sp>
      <p:sp>
        <p:nvSpPr>
          <p:cNvPr id="20512" name="Text Box 114">
            <a:extLst>
              <a:ext uri="{FF2B5EF4-FFF2-40B4-BE49-F238E27FC236}">
                <a16:creationId xmlns:a16="http://schemas.microsoft.com/office/drawing/2014/main" id="{84194708-451A-47E2-BED3-CD798AC29863}"/>
              </a:ext>
            </a:extLst>
          </p:cNvPr>
          <p:cNvSpPr txBox="1">
            <a:spLocks noChangeArrowheads="1"/>
          </p:cNvSpPr>
          <p:nvPr/>
        </p:nvSpPr>
        <p:spPr bwMode="auto">
          <a:xfrm>
            <a:off x="3352800" y="5113338"/>
            <a:ext cx="21336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一年两熟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一年三熟</a:t>
            </a:r>
          </a:p>
        </p:txBody>
      </p:sp>
      <p:sp>
        <p:nvSpPr>
          <p:cNvPr id="20514" name="Text Box 117">
            <a:extLst>
              <a:ext uri="{FF2B5EF4-FFF2-40B4-BE49-F238E27FC236}">
                <a16:creationId xmlns:a16="http://schemas.microsoft.com/office/drawing/2014/main" id="{4815D16C-83AD-4EDD-AC10-DB014BFEB09E}"/>
              </a:ext>
            </a:extLst>
          </p:cNvPr>
          <p:cNvSpPr txBox="1">
            <a:spLocks noChangeArrowheads="1"/>
          </p:cNvSpPr>
          <p:nvPr/>
        </p:nvSpPr>
        <p:spPr bwMode="auto">
          <a:xfrm>
            <a:off x="3352800" y="2811463"/>
            <a:ext cx="1676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
                <a:srgbClr val="0000FF"/>
              </a:buClr>
              <a:buSzPct val="70000"/>
              <a:buFont typeface="Wingdings" panose="05000000000000000000" pitchFamily="2" charset="2"/>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一年一熟</a:t>
            </a:r>
          </a:p>
        </p:txBody>
      </p:sp>
      <p:sp>
        <p:nvSpPr>
          <p:cNvPr id="20516" name="Text Box 119">
            <a:extLst>
              <a:ext uri="{FF2B5EF4-FFF2-40B4-BE49-F238E27FC236}">
                <a16:creationId xmlns:a16="http://schemas.microsoft.com/office/drawing/2014/main" id="{4F32285D-210F-4F52-B7F6-9147920AD49C}"/>
              </a:ext>
            </a:extLst>
          </p:cNvPr>
          <p:cNvSpPr txBox="1">
            <a:spLocks noChangeArrowheads="1"/>
          </p:cNvSpPr>
          <p:nvPr/>
        </p:nvSpPr>
        <p:spPr bwMode="auto">
          <a:xfrm>
            <a:off x="2286000" y="3040063"/>
            <a:ext cx="9906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
                <a:srgbClr val="0000FF"/>
              </a:buClr>
              <a:buSzPct val="70000"/>
              <a:buFont typeface="Wingdings" panose="05000000000000000000" pitchFamily="2" charset="2"/>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旱地</a:t>
            </a:r>
          </a:p>
        </p:txBody>
      </p:sp>
      <p:sp>
        <p:nvSpPr>
          <p:cNvPr id="20517" name="Text Box 120">
            <a:extLst>
              <a:ext uri="{FF2B5EF4-FFF2-40B4-BE49-F238E27FC236}">
                <a16:creationId xmlns:a16="http://schemas.microsoft.com/office/drawing/2014/main" id="{7CF97F35-17CB-4379-8034-6E9CFF17F328}"/>
              </a:ext>
            </a:extLst>
          </p:cNvPr>
          <p:cNvSpPr txBox="1">
            <a:spLocks noChangeArrowheads="1"/>
          </p:cNvSpPr>
          <p:nvPr/>
        </p:nvSpPr>
        <p:spPr bwMode="auto">
          <a:xfrm>
            <a:off x="3352800" y="3328988"/>
            <a:ext cx="1752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
                <a:srgbClr val="0000FF"/>
              </a:buClr>
              <a:buSzPct val="70000"/>
              <a:buFont typeface="Wingdings" panose="05000000000000000000" pitchFamily="2" charset="2"/>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两年三熟</a:t>
            </a:r>
          </a:p>
        </p:txBody>
      </p:sp>
      <p:sp>
        <p:nvSpPr>
          <p:cNvPr id="18439" name="Text Box 10">
            <a:extLst>
              <a:ext uri="{FF2B5EF4-FFF2-40B4-BE49-F238E27FC236}">
                <a16:creationId xmlns:a16="http://schemas.microsoft.com/office/drawing/2014/main" id="{3D44E24C-C16E-4276-A335-754146193A00}"/>
              </a:ext>
            </a:extLst>
          </p:cNvPr>
          <p:cNvSpPr txBox="1">
            <a:spLocks noChangeArrowheads="1"/>
          </p:cNvSpPr>
          <p:nvPr/>
        </p:nvSpPr>
        <p:spPr bwMode="auto">
          <a:xfrm>
            <a:off x="1905000" y="1052513"/>
            <a:ext cx="6934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秦岭</a:t>
            </a:r>
            <a:r>
              <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淮河一线南北的</a:t>
            </a:r>
            <a:r>
              <a:rPr kumimoji="0" lang="zh-CN" altLang="en-US" sz="4400" b="1"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mn-cs"/>
              </a:rPr>
              <a:t>农业</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差异</a:t>
            </a:r>
          </a:p>
        </p:txBody>
      </p:sp>
      <p:sp>
        <p:nvSpPr>
          <p:cNvPr id="20519" name="Text Box 116">
            <a:extLst>
              <a:ext uri="{FF2B5EF4-FFF2-40B4-BE49-F238E27FC236}">
                <a16:creationId xmlns:a16="http://schemas.microsoft.com/office/drawing/2014/main" id="{E8A60979-E90B-4BDD-AFAC-04230FB833D0}"/>
              </a:ext>
            </a:extLst>
          </p:cNvPr>
          <p:cNvSpPr txBox="1">
            <a:spLocks noChangeArrowheads="1"/>
          </p:cNvSpPr>
          <p:nvPr/>
        </p:nvSpPr>
        <p:spPr bwMode="auto">
          <a:xfrm>
            <a:off x="2286000" y="5249863"/>
            <a:ext cx="1295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
                <a:srgbClr val="0000FF"/>
              </a:buClr>
              <a:buSzPct val="70000"/>
              <a:buFont typeface="Wingdings" panose="05000000000000000000" pitchFamily="2" charset="2"/>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水田</a:t>
            </a:r>
          </a:p>
        </p:txBody>
      </p:sp>
      <p:sp>
        <p:nvSpPr>
          <p:cNvPr id="18441" name="Text Box 10">
            <a:extLst>
              <a:ext uri="{FF2B5EF4-FFF2-40B4-BE49-F238E27FC236}">
                <a16:creationId xmlns:a16="http://schemas.microsoft.com/office/drawing/2014/main" id="{AB894470-9BE5-48B6-81C6-BD1041CFBA25}"/>
              </a:ext>
            </a:extLst>
          </p:cNvPr>
          <p:cNvSpPr txBox="1">
            <a:spLocks noChangeArrowheads="1"/>
          </p:cNvSpPr>
          <p:nvPr/>
        </p:nvSpPr>
        <p:spPr bwMode="auto">
          <a:xfrm>
            <a:off x="0" y="339725"/>
            <a:ext cx="5105400" cy="64135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6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n-cs"/>
              </a:rPr>
              <a:t>一、地理差异显著</a:t>
            </a:r>
          </a:p>
        </p:txBody>
      </p:sp>
      <p:cxnSp>
        <p:nvCxnSpPr>
          <p:cNvPr id="2" name="直接连接符 1">
            <a:extLst>
              <a:ext uri="{FF2B5EF4-FFF2-40B4-BE49-F238E27FC236}">
                <a16:creationId xmlns:a16="http://schemas.microsoft.com/office/drawing/2014/main" id="{AAC67A2F-1042-4403-996E-2793174D0539}"/>
              </a:ext>
            </a:extLst>
          </p:cNvPr>
          <p:cNvCxnSpPr/>
          <p:nvPr/>
        </p:nvCxnSpPr>
        <p:spPr>
          <a:xfrm>
            <a:off x="6118225" y="1738313"/>
            <a:ext cx="0" cy="2284412"/>
          </a:xfrm>
          <a:prstGeom prst="line">
            <a:avLst/>
          </a:prstGeom>
          <a:ln>
            <a:solidFill>
              <a:schemeClr val="accent3"/>
            </a:solidFill>
          </a:ln>
        </p:spPr>
        <p:style>
          <a:lnRef idx="1">
            <a:schemeClr val="dk1"/>
          </a:lnRef>
          <a:fillRef idx="0">
            <a:schemeClr val="dk1"/>
          </a:fillRef>
          <a:effectRef idx="0">
            <a:schemeClr val="dk1"/>
          </a:effectRef>
          <a:fontRef idx="minor">
            <a:schemeClr val="tx1"/>
          </a:fontRef>
        </p:style>
      </p:cxnSp>
      <p:cxnSp>
        <p:nvCxnSpPr>
          <p:cNvPr id="3" name="直接连接符 2">
            <a:extLst>
              <a:ext uri="{FF2B5EF4-FFF2-40B4-BE49-F238E27FC236}">
                <a16:creationId xmlns:a16="http://schemas.microsoft.com/office/drawing/2014/main" id="{3FCA65D6-364A-40E1-A5AC-0DF18449CA37}"/>
              </a:ext>
            </a:extLst>
          </p:cNvPr>
          <p:cNvCxnSpPr/>
          <p:nvPr/>
        </p:nvCxnSpPr>
        <p:spPr>
          <a:xfrm>
            <a:off x="6129338" y="4811713"/>
            <a:ext cx="0" cy="143986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6E6A5197-6DA8-4CB0-A8E1-CDD1FACB13CD}"/>
              </a:ext>
            </a:extLst>
          </p:cNvPr>
          <p:cNvCxnSpPr/>
          <p:nvPr/>
        </p:nvCxnSpPr>
        <p:spPr>
          <a:xfrm>
            <a:off x="7277100" y="1749425"/>
            <a:ext cx="0" cy="22733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3591B6AC-F626-45F4-8DC5-0FA79E188F65}"/>
              </a:ext>
            </a:extLst>
          </p:cNvPr>
          <p:cNvCxnSpPr/>
          <p:nvPr/>
        </p:nvCxnSpPr>
        <p:spPr>
          <a:xfrm>
            <a:off x="7265988" y="4779963"/>
            <a:ext cx="0" cy="147161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8446" name="文本框 5">
            <a:extLst>
              <a:ext uri="{FF2B5EF4-FFF2-40B4-BE49-F238E27FC236}">
                <a16:creationId xmlns:a16="http://schemas.microsoft.com/office/drawing/2014/main" id="{4E1E847C-E5CA-4CE8-A6A9-75C68FB32F28}"/>
              </a:ext>
            </a:extLst>
          </p:cNvPr>
          <p:cNvSpPr txBox="1">
            <a:spLocks noChangeArrowheads="1"/>
          </p:cNvSpPr>
          <p:nvPr/>
        </p:nvSpPr>
        <p:spPr bwMode="auto">
          <a:xfrm>
            <a:off x="5210175" y="1787525"/>
            <a:ext cx="9080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t>粮食作物</a:t>
            </a:r>
          </a:p>
        </p:txBody>
      </p:sp>
      <p:sp>
        <p:nvSpPr>
          <p:cNvPr id="18447" name="文本框 6">
            <a:extLst>
              <a:ext uri="{FF2B5EF4-FFF2-40B4-BE49-F238E27FC236}">
                <a16:creationId xmlns:a16="http://schemas.microsoft.com/office/drawing/2014/main" id="{012CFAAE-4ADD-4739-A939-B9200B2AD71F}"/>
              </a:ext>
            </a:extLst>
          </p:cNvPr>
          <p:cNvSpPr txBox="1">
            <a:spLocks noChangeArrowheads="1"/>
          </p:cNvSpPr>
          <p:nvPr/>
        </p:nvSpPr>
        <p:spPr bwMode="auto">
          <a:xfrm>
            <a:off x="6296025" y="1787525"/>
            <a:ext cx="8032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t>油料作物</a:t>
            </a:r>
          </a:p>
        </p:txBody>
      </p:sp>
      <p:sp>
        <p:nvSpPr>
          <p:cNvPr id="18448" name="文本框 7">
            <a:extLst>
              <a:ext uri="{FF2B5EF4-FFF2-40B4-BE49-F238E27FC236}">
                <a16:creationId xmlns:a16="http://schemas.microsoft.com/office/drawing/2014/main" id="{BB5D4238-89A8-437C-AF5B-8C4CA43583A7}"/>
              </a:ext>
            </a:extLst>
          </p:cNvPr>
          <p:cNvSpPr txBox="1">
            <a:spLocks noChangeArrowheads="1"/>
          </p:cNvSpPr>
          <p:nvPr/>
        </p:nvSpPr>
        <p:spPr bwMode="auto">
          <a:xfrm>
            <a:off x="7445375" y="1787525"/>
            <a:ext cx="8016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t>糖料作物</a:t>
            </a:r>
          </a:p>
        </p:txBody>
      </p:sp>
      <p:sp>
        <p:nvSpPr>
          <p:cNvPr id="9" name="Text Box 119">
            <a:extLst>
              <a:ext uri="{FF2B5EF4-FFF2-40B4-BE49-F238E27FC236}">
                <a16:creationId xmlns:a16="http://schemas.microsoft.com/office/drawing/2014/main" id="{6773B99C-0017-45BC-9856-CAA5246A7EEE}"/>
              </a:ext>
            </a:extLst>
          </p:cNvPr>
          <p:cNvSpPr txBox="1">
            <a:spLocks noChangeArrowheads="1"/>
          </p:cNvSpPr>
          <p:nvPr/>
        </p:nvSpPr>
        <p:spPr bwMode="auto">
          <a:xfrm>
            <a:off x="6273800" y="5330825"/>
            <a:ext cx="990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
                <a:srgbClr val="0000FF"/>
              </a:buClr>
              <a:buSzPct val="70000"/>
              <a:buFont typeface="Wingdings" panose="05000000000000000000" pitchFamily="2" charset="2"/>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油菜</a:t>
            </a:r>
          </a:p>
        </p:txBody>
      </p:sp>
      <p:sp>
        <p:nvSpPr>
          <p:cNvPr id="10" name="Text Box 119">
            <a:extLst>
              <a:ext uri="{FF2B5EF4-FFF2-40B4-BE49-F238E27FC236}">
                <a16:creationId xmlns:a16="http://schemas.microsoft.com/office/drawing/2014/main" id="{83D37243-D9B5-43C3-ACB8-775138F4F72D}"/>
              </a:ext>
            </a:extLst>
          </p:cNvPr>
          <p:cNvSpPr txBox="1">
            <a:spLocks noChangeArrowheads="1"/>
          </p:cNvSpPr>
          <p:nvPr/>
        </p:nvSpPr>
        <p:spPr bwMode="auto">
          <a:xfrm>
            <a:off x="6202363" y="2778125"/>
            <a:ext cx="990600"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
                <a:srgbClr val="0000FF"/>
              </a:buClr>
              <a:buSzPct val="70000"/>
              <a:buFont typeface="Wingdings" panose="05000000000000000000" pitchFamily="2" charset="2"/>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大豆</a:t>
            </a:r>
          </a:p>
          <a:p>
            <a:pPr marL="342900" marR="0" lvl="0" indent="-342900" algn="l" defTabSz="914400" rtl="0" eaLnBrk="1" fontAlgn="base" latinLnBrk="0" hangingPunct="1">
              <a:lnSpc>
                <a:spcPct val="100000"/>
              </a:lnSpc>
              <a:spcBef>
                <a:spcPct val="20000"/>
              </a:spcBef>
              <a:spcAft>
                <a:spcPct val="0"/>
              </a:spcAft>
              <a:buClr>
                <a:srgbClr val="0000FF"/>
              </a:buClr>
              <a:buSzPct val="70000"/>
              <a:buFont typeface="Wingdings" panose="05000000000000000000" pitchFamily="2" charset="2"/>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花生</a:t>
            </a:r>
          </a:p>
        </p:txBody>
      </p:sp>
      <p:sp>
        <p:nvSpPr>
          <p:cNvPr id="11" name="Text Box 119">
            <a:extLst>
              <a:ext uri="{FF2B5EF4-FFF2-40B4-BE49-F238E27FC236}">
                <a16:creationId xmlns:a16="http://schemas.microsoft.com/office/drawing/2014/main" id="{FFBFEB09-172A-4345-82D3-A5F1123180B2}"/>
              </a:ext>
            </a:extLst>
          </p:cNvPr>
          <p:cNvSpPr txBox="1">
            <a:spLocks noChangeArrowheads="1"/>
          </p:cNvSpPr>
          <p:nvPr/>
        </p:nvSpPr>
        <p:spPr bwMode="auto">
          <a:xfrm>
            <a:off x="5138738" y="5330825"/>
            <a:ext cx="990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
                <a:srgbClr val="0000FF"/>
              </a:buClr>
              <a:buSzPct val="70000"/>
              <a:buFont typeface="Wingdings" panose="05000000000000000000" pitchFamily="2" charset="2"/>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水稻</a:t>
            </a:r>
          </a:p>
        </p:txBody>
      </p:sp>
      <p:sp>
        <p:nvSpPr>
          <p:cNvPr id="12" name="Text Box 119">
            <a:extLst>
              <a:ext uri="{FF2B5EF4-FFF2-40B4-BE49-F238E27FC236}">
                <a16:creationId xmlns:a16="http://schemas.microsoft.com/office/drawing/2014/main" id="{85476EE3-D760-41FB-A9FF-70569DA1F0AF}"/>
              </a:ext>
            </a:extLst>
          </p:cNvPr>
          <p:cNvSpPr txBox="1">
            <a:spLocks noChangeArrowheads="1"/>
          </p:cNvSpPr>
          <p:nvPr/>
        </p:nvSpPr>
        <p:spPr bwMode="auto">
          <a:xfrm>
            <a:off x="5105400" y="3040063"/>
            <a:ext cx="990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
                <a:srgbClr val="0000FF"/>
              </a:buClr>
              <a:buSzPct val="70000"/>
              <a:buFont typeface="Wingdings" panose="05000000000000000000" pitchFamily="2" charset="2"/>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小麦</a:t>
            </a:r>
          </a:p>
        </p:txBody>
      </p:sp>
      <p:sp>
        <p:nvSpPr>
          <p:cNvPr id="13" name="Text Box 119">
            <a:extLst>
              <a:ext uri="{FF2B5EF4-FFF2-40B4-BE49-F238E27FC236}">
                <a16:creationId xmlns:a16="http://schemas.microsoft.com/office/drawing/2014/main" id="{727D77AB-CB30-4E0D-978D-F09E13829583}"/>
              </a:ext>
            </a:extLst>
          </p:cNvPr>
          <p:cNvSpPr txBox="1">
            <a:spLocks noChangeArrowheads="1"/>
          </p:cNvSpPr>
          <p:nvPr/>
        </p:nvSpPr>
        <p:spPr bwMode="auto">
          <a:xfrm>
            <a:off x="7445375" y="5330825"/>
            <a:ext cx="99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
                <a:srgbClr val="0000FF"/>
              </a:buClr>
              <a:buSzPct val="70000"/>
              <a:buFont typeface="Wingdings" panose="05000000000000000000" pitchFamily="2" charset="2"/>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甘蔗</a:t>
            </a:r>
          </a:p>
        </p:txBody>
      </p:sp>
      <p:sp>
        <p:nvSpPr>
          <p:cNvPr id="14" name="Text Box 119">
            <a:extLst>
              <a:ext uri="{FF2B5EF4-FFF2-40B4-BE49-F238E27FC236}">
                <a16:creationId xmlns:a16="http://schemas.microsoft.com/office/drawing/2014/main" id="{5CE0668E-80D6-474C-8AC7-250DB1BFB816}"/>
              </a:ext>
            </a:extLst>
          </p:cNvPr>
          <p:cNvSpPr txBox="1">
            <a:spLocks noChangeArrowheads="1"/>
          </p:cNvSpPr>
          <p:nvPr/>
        </p:nvSpPr>
        <p:spPr bwMode="auto">
          <a:xfrm>
            <a:off x="7350125" y="3033713"/>
            <a:ext cx="990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
                <a:srgbClr val="0000FF"/>
              </a:buClr>
              <a:buSzPct val="70000"/>
              <a:buFont typeface="Wingdings" panose="05000000000000000000" pitchFamily="2" charset="2"/>
              <a:buNone/>
              <a:tabLst/>
              <a:defRPr/>
            </a:pPr>
            <a:r>
              <a:rPr kumimoji="0" lang="zh-CN" altLang="zh-CN" sz="28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甜菜</a:t>
            </a:r>
          </a:p>
        </p:txBody>
      </p:sp>
    </p:spTree>
    <p:extLst>
      <p:ext uri="{BB962C8B-B14F-4D97-AF65-F5344CB8AC3E}">
        <p14:creationId xmlns:p14="http://schemas.microsoft.com/office/powerpoint/2010/main" val="15083492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0511"/>
                                        </p:tgtEl>
                                        <p:attrNameLst>
                                          <p:attrName>style.visibility</p:attrName>
                                        </p:attrNameLst>
                                      </p:cBhvr>
                                      <p:to>
                                        <p:strVal val="visible"/>
                                      </p:to>
                                    </p:set>
                                    <p:anim calcmode="lin" valueType="num">
                                      <p:cBhvr>
                                        <p:cTn id="7" dur="500" fill="hold"/>
                                        <p:tgtEl>
                                          <p:spTgt spid="205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511"/>
                                        </p:tgtEl>
                                        <p:attrNameLst>
                                          <p:attrName>ppt_y</p:attrName>
                                        </p:attrNameLst>
                                      </p:cBhvr>
                                      <p:tavLst>
                                        <p:tav tm="0">
                                          <p:val>
                                            <p:strVal val="#ppt_y"/>
                                          </p:val>
                                        </p:tav>
                                        <p:tav tm="100000">
                                          <p:val>
                                            <p:strVal val="#ppt_y"/>
                                          </p:val>
                                        </p:tav>
                                      </p:tavLst>
                                    </p:anim>
                                    <p:anim calcmode="lin" valueType="num">
                                      <p:cBhvr>
                                        <p:cTn id="9" dur="500" fill="hold"/>
                                        <p:tgtEl>
                                          <p:spTgt spid="205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5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51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0516"/>
                                        </p:tgtEl>
                                        <p:attrNameLst>
                                          <p:attrName>style.visibility</p:attrName>
                                        </p:attrNameLst>
                                      </p:cBhvr>
                                      <p:to>
                                        <p:strVal val="visible"/>
                                      </p:to>
                                    </p:set>
                                    <p:animEffect transition="in" filter="wipe(left)">
                                      <p:cBhvr>
                                        <p:cTn id="16" dur="500"/>
                                        <p:tgtEl>
                                          <p:spTgt spid="2051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0519"/>
                                        </p:tgtEl>
                                        <p:attrNameLst>
                                          <p:attrName>style.visibility</p:attrName>
                                        </p:attrNameLst>
                                      </p:cBhvr>
                                      <p:to>
                                        <p:strVal val="visible"/>
                                      </p:to>
                                    </p:set>
                                    <p:animEffect transition="in" filter="wipe(left)">
                                      <p:cBhvr>
                                        <p:cTn id="21" dur="500"/>
                                        <p:tgtEl>
                                          <p:spTgt spid="2051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0514"/>
                                        </p:tgtEl>
                                        <p:attrNameLst>
                                          <p:attrName>style.visibility</p:attrName>
                                        </p:attrNameLst>
                                      </p:cBhvr>
                                      <p:to>
                                        <p:strVal val="visible"/>
                                      </p:to>
                                    </p:set>
                                    <p:animEffect transition="in" filter="wipe(left)">
                                      <p:cBhvr>
                                        <p:cTn id="26" dur="500"/>
                                        <p:tgtEl>
                                          <p:spTgt spid="2051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517"/>
                                        </p:tgtEl>
                                        <p:attrNameLst>
                                          <p:attrName>style.visibility</p:attrName>
                                        </p:attrNameLst>
                                      </p:cBhvr>
                                      <p:to>
                                        <p:strVal val="visible"/>
                                      </p:to>
                                    </p:set>
                                    <p:animEffect transition="in" filter="wipe(left)">
                                      <p:cBhvr>
                                        <p:cTn id="29" dur="500"/>
                                        <p:tgtEl>
                                          <p:spTgt spid="2051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0512"/>
                                        </p:tgtEl>
                                        <p:attrNameLst>
                                          <p:attrName>style.visibility</p:attrName>
                                        </p:attrNameLst>
                                      </p:cBhvr>
                                      <p:to>
                                        <p:strVal val="visible"/>
                                      </p:to>
                                    </p:set>
                                    <p:animEffect transition="in" filter="wipe(left)">
                                      <p:cBhvr>
                                        <p:cTn id="34" dur="500"/>
                                        <p:tgtEl>
                                          <p:spTgt spid="2051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1" grpId="0" bldLvl="0" animBg="1"/>
      <p:bldP spid="20512" grpId="0"/>
      <p:bldP spid="20514" grpId="0"/>
      <p:bldP spid="20516" grpId="0"/>
      <p:bldP spid="20517" grpId="0"/>
      <p:bldP spid="20519" grpId="0"/>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8" name="Group 4">
            <a:extLst>
              <a:ext uri="{FF2B5EF4-FFF2-40B4-BE49-F238E27FC236}">
                <a16:creationId xmlns:a16="http://schemas.microsoft.com/office/drawing/2014/main" id="{00D2712B-DF91-42B7-AA4D-B61D38851C71}"/>
              </a:ext>
            </a:extLst>
          </p:cNvPr>
          <p:cNvGraphicFramePr>
            <a:graphicFrameLocks noGrp="1"/>
          </p:cNvGraphicFramePr>
          <p:nvPr/>
        </p:nvGraphicFramePr>
        <p:xfrm>
          <a:off x="0" y="2564904"/>
          <a:ext cx="9144000" cy="2730099"/>
        </p:xfrm>
        <a:graphic>
          <a:graphicData uri="http://schemas.openxmlformats.org/drawingml/2006/table">
            <a:tbl>
              <a:tblPr>
                <a:tableStyleId>{775DCB02-9BB8-47FD-8907-85C794F793BA}</a:tableStyleId>
              </a:tblPr>
              <a:tblGrid>
                <a:gridCol w="2411760">
                  <a:extLst>
                    <a:ext uri="{9D8B030D-6E8A-4147-A177-3AD203B41FA5}">
                      <a16:colId xmlns:a16="http://schemas.microsoft.com/office/drawing/2014/main" val="20000"/>
                    </a:ext>
                  </a:extLst>
                </a:gridCol>
                <a:gridCol w="3312368">
                  <a:extLst>
                    <a:ext uri="{9D8B030D-6E8A-4147-A177-3AD203B41FA5}">
                      <a16:colId xmlns:a16="http://schemas.microsoft.com/office/drawing/2014/main" val="20001"/>
                    </a:ext>
                  </a:extLst>
                </a:gridCol>
                <a:gridCol w="3419872">
                  <a:extLst>
                    <a:ext uri="{9D8B030D-6E8A-4147-A177-3AD203B41FA5}">
                      <a16:colId xmlns:a16="http://schemas.microsoft.com/office/drawing/2014/main" val="20002"/>
                    </a:ext>
                  </a:extLst>
                </a:gridCol>
              </a:tblGrid>
              <a:tr h="108743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u="none" strike="noStrike" cap="none" normalizeH="0" baseline="0" dirty="0">
                          <a:ln>
                            <a:noFill/>
                          </a:ln>
                          <a:effectLst/>
                          <a:latin typeface="楷体" panose="02010609060101010101" charset="-122"/>
                          <a:ea typeface="楷体" panose="02010609060101010101" charset="-122"/>
                        </a:rPr>
                        <a:t>比较项目</a:t>
                      </a:r>
                      <a:endParaRPr kumimoji="0" lang="zh-CN" altLang="en-US" sz="2800" b="1" i="0" u="none" strike="noStrike" cap="none" normalizeH="0" baseline="0" dirty="0">
                        <a:ln>
                          <a:noFill/>
                        </a:ln>
                        <a:solidFill>
                          <a:srgbClr val="7030A0"/>
                        </a:solidFill>
                        <a:effectLst/>
                        <a:latin typeface="楷体" panose="02010609060101010101" charset="-122"/>
                        <a:ea typeface="楷体" panose="02010609060101010101" charset="-122"/>
                      </a:endParaRPr>
                    </a:p>
                  </a:txBody>
                  <a:tcPr marL="90000" marR="90000" marT="46789" marB="46789"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u="none" strike="noStrike" cap="none" normalizeH="0" baseline="0">
                          <a:ln>
                            <a:noFill/>
                          </a:ln>
                          <a:effectLst/>
                          <a:latin typeface="楷体" panose="02010609060101010101" charset="-122"/>
                          <a:ea typeface="楷体" panose="02010609060101010101" charset="-122"/>
                        </a:rPr>
                        <a:t>秦岭</a:t>
                      </a:r>
                      <a:r>
                        <a:rPr kumimoji="0" lang="en-US" altLang="zh-CN" sz="2800" b="1" u="none" strike="noStrike" cap="none" normalizeH="0" baseline="0">
                          <a:ln>
                            <a:noFill/>
                          </a:ln>
                          <a:effectLst/>
                          <a:latin typeface="楷体" panose="02010609060101010101" charset="-122"/>
                          <a:ea typeface="楷体" panose="02010609060101010101" charset="-122"/>
                        </a:rPr>
                        <a:t>—</a:t>
                      </a:r>
                      <a:r>
                        <a:rPr kumimoji="0" lang="zh-CN" altLang="en-US" sz="2800" b="1" u="none" strike="noStrike" cap="none" normalizeH="0" baseline="0">
                          <a:ln>
                            <a:noFill/>
                          </a:ln>
                          <a:effectLst/>
                          <a:latin typeface="楷体" panose="02010609060101010101" charset="-122"/>
                          <a:ea typeface="楷体" panose="02010609060101010101" charset="-122"/>
                        </a:rPr>
                        <a:t>淮河以北</a:t>
                      </a:r>
                      <a:endParaRPr kumimoji="0" lang="zh-CN" altLang="en-US" sz="2800" b="1" i="0" u="none" strike="noStrike" cap="none" normalizeH="0" baseline="0">
                        <a:ln>
                          <a:noFill/>
                        </a:ln>
                        <a:solidFill>
                          <a:srgbClr val="7030A0"/>
                        </a:solidFill>
                        <a:effectLst/>
                        <a:latin typeface="楷体" panose="02010609060101010101" charset="-122"/>
                        <a:ea typeface="楷体" panose="02010609060101010101" charset="-122"/>
                      </a:endParaRPr>
                    </a:p>
                  </a:txBody>
                  <a:tcPr marL="90000" marR="90000" marT="46789" marB="46789"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u="none" strike="noStrike" cap="none" normalizeH="0" baseline="0">
                          <a:ln>
                            <a:noFill/>
                          </a:ln>
                          <a:effectLst/>
                          <a:latin typeface="楷体" panose="02010609060101010101" charset="-122"/>
                          <a:ea typeface="楷体" panose="02010609060101010101" charset="-122"/>
                        </a:rPr>
                        <a:t>秦岭</a:t>
                      </a:r>
                      <a:r>
                        <a:rPr kumimoji="0" lang="en-US" altLang="zh-CN" sz="2800" b="1" u="none" strike="noStrike" cap="none" normalizeH="0" baseline="0">
                          <a:ln>
                            <a:noFill/>
                          </a:ln>
                          <a:effectLst/>
                          <a:latin typeface="楷体" panose="02010609060101010101" charset="-122"/>
                          <a:ea typeface="楷体" panose="02010609060101010101" charset="-122"/>
                        </a:rPr>
                        <a:t>—</a:t>
                      </a:r>
                      <a:r>
                        <a:rPr kumimoji="0" lang="zh-CN" altLang="en-US" sz="2800" b="1" u="none" strike="noStrike" cap="none" normalizeH="0" baseline="0">
                          <a:ln>
                            <a:noFill/>
                          </a:ln>
                          <a:effectLst/>
                          <a:latin typeface="楷体" panose="02010609060101010101" charset="-122"/>
                          <a:ea typeface="楷体" panose="02010609060101010101" charset="-122"/>
                        </a:rPr>
                        <a:t>淮河以南</a:t>
                      </a:r>
                      <a:endParaRPr kumimoji="0" lang="zh-CN" altLang="en-US" sz="2800" b="1" i="0" u="none" strike="noStrike" cap="none" normalizeH="0" baseline="0">
                        <a:ln>
                          <a:noFill/>
                        </a:ln>
                        <a:solidFill>
                          <a:srgbClr val="7030A0"/>
                        </a:solidFill>
                        <a:effectLst/>
                        <a:latin typeface="楷体" panose="02010609060101010101" charset="-122"/>
                        <a:ea typeface="楷体" panose="02010609060101010101" charset="-122"/>
                      </a:endParaRPr>
                    </a:p>
                  </a:txBody>
                  <a:tcPr marL="90000" marR="90000" marT="46789" marB="46789" anchor="ctr" horzOverflow="overflow"/>
                </a:tc>
                <a:extLst>
                  <a:ext uri="{0D108BD9-81ED-4DB2-BD59-A6C34878D82A}">
                    <a16:rowId xmlns:a16="http://schemas.microsoft.com/office/drawing/2014/main" val="10000"/>
                  </a:ext>
                </a:extLst>
              </a:tr>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u="none" strike="noStrike" cap="none" normalizeH="0" baseline="0" dirty="0">
                          <a:ln>
                            <a:noFill/>
                          </a:ln>
                          <a:effectLst/>
                          <a:latin typeface="楷体" panose="02010609060101010101" charset="-122"/>
                          <a:ea typeface="楷体" panose="02010609060101010101" charset="-122"/>
                        </a:rPr>
                        <a:t>主食</a:t>
                      </a:r>
                      <a:endParaRPr kumimoji="0" lang="zh-CN" altLang="en-US" sz="2800" b="1" i="0" u="none" strike="noStrike" cap="none" normalizeH="0" baseline="0" dirty="0">
                        <a:ln>
                          <a:noFill/>
                        </a:ln>
                        <a:solidFill>
                          <a:srgbClr val="7030A0"/>
                        </a:solidFill>
                        <a:effectLst/>
                        <a:latin typeface="楷体" panose="02010609060101010101" charset="-122"/>
                        <a:ea typeface="楷体" panose="02010609060101010101" charset="-122"/>
                      </a:endParaRPr>
                    </a:p>
                  </a:txBody>
                  <a:tcPr marL="90000" marR="90000" marT="46789" marB="46789"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a:ln>
                          <a:noFill/>
                        </a:ln>
                        <a:solidFill>
                          <a:schemeClr val="tx1"/>
                        </a:solidFill>
                        <a:effectLst/>
                        <a:latin typeface="楷体" panose="02010609060101010101" charset="-122"/>
                        <a:ea typeface="楷体" panose="02010609060101010101" charset="-122"/>
                      </a:endParaRPr>
                    </a:p>
                  </a:txBody>
                  <a:tcPr marL="90000" marR="90000" marT="46789" marB="46789"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dirty="0">
                        <a:ln>
                          <a:noFill/>
                        </a:ln>
                        <a:solidFill>
                          <a:schemeClr val="tx1"/>
                        </a:solidFill>
                        <a:effectLst/>
                        <a:latin typeface="楷体" panose="02010609060101010101" charset="-122"/>
                        <a:ea typeface="楷体" panose="02010609060101010101" charset="-122"/>
                      </a:endParaRPr>
                    </a:p>
                  </a:txBody>
                  <a:tcPr marL="90000" marR="90000" marT="46789" marB="46789" anchor="ctr" horzOverflow="overflow"/>
                </a:tc>
                <a:extLst>
                  <a:ext uri="{0D108BD9-81ED-4DB2-BD59-A6C34878D82A}">
                    <a16:rowId xmlns:a16="http://schemas.microsoft.com/office/drawing/2014/main" val="10001"/>
                  </a:ext>
                </a:extLst>
              </a:tr>
              <a:tr h="58896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u="none" strike="noStrike" cap="none" normalizeH="0" baseline="0">
                          <a:ln>
                            <a:noFill/>
                          </a:ln>
                          <a:effectLst/>
                          <a:latin typeface="楷体" panose="02010609060101010101" charset="-122"/>
                          <a:ea typeface="楷体" panose="02010609060101010101" charset="-122"/>
                        </a:rPr>
                        <a:t>建筑特点</a:t>
                      </a:r>
                      <a:endParaRPr kumimoji="0" lang="zh-CN" altLang="en-US" sz="2800" b="1" i="0" u="none" strike="noStrike" cap="none" normalizeH="0" baseline="0">
                        <a:ln>
                          <a:noFill/>
                        </a:ln>
                        <a:solidFill>
                          <a:srgbClr val="7030A0"/>
                        </a:solidFill>
                        <a:effectLst/>
                        <a:latin typeface="楷体" panose="02010609060101010101" charset="-122"/>
                        <a:ea typeface="楷体" panose="02010609060101010101" charset="-122"/>
                      </a:endParaRPr>
                    </a:p>
                  </a:txBody>
                  <a:tcPr marL="90000" marR="90000" marT="46789" marB="46789"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a:ln>
                          <a:noFill/>
                        </a:ln>
                        <a:solidFill>
                          <a:schemeClr val="tx1"/>
                        </a:solidFill>
                        <a:effectLst/>
                        <a:latin typeface="楷体" panose="02010609060101010101" charset="-122"/>
                        <a:ea typeface="楷体" panose="02010609060101010101" charset="-122"/>
                      </a:endParaRPr>
                    </a:p>
                  </a:txBody>
                  <a:tcPr marL="90000" marR="90000" marT="46789" marB="46789"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a:ln>
                          <a:noFill/>
                        </a:ln>
                        <a:solidFill>
                          <a:schemeClr val="tx1"/>
                        </a:solidFill>
                        <a:effectLst/>
                        <a:latin typeface="楷体" panose="02010609060101010101" charset="-122"/>
                        <a:ea typeface="楷体" panose="02010609060101010101" charset="-122"/>
                      </a:endParaRPr>
                    </a:p>
                  </a:txBody>
                  <a:tcPr marL="90000" marR="90000" marT="46789" marB="46789" anchor="ctr" horzOverflow="overflow"/>
                </a:tc>
                <a:extLst>
                  <a:ext uri="{0D108BD9-81ED-4DB2-BD59-A6C34878D82A}">
                    <a16:rowId xmlns:a16="http://schemas.microsoft.com/office/drawing/2014/main" val="10002"/>
                  </a:ext>
                </a:extLst>
              </a:tr>
              <a:tr h="512763">
                <a:tc>
                  <a:txBody>
                    <a:bodyPr/>
                    <a:lstStyle/>
                    <a:p>
                      <a:pPr marL="0" marR="0" lvl="0" indent="0" algn="ctr" defTabSz="914400" rtl="0" eaLnBrk="1" fontAlgn="base" latinLnBrk="0" hangingPunct="1">
                        <a:lnSpc>
                          <a:spcPct val="100000"/>
                        </a:lnSpc>
                        <a:spcBef>
                          <a:spcPct val="50000"/>
                        </a:spcBef>
                        <a:spcAft>
                          <a:spcPct val="0"/>
                        </a:spcAft>
                        <a:buClrTx/>
                        <a:buSzTx/>
                        <a:buFontTx/>
                        <a:buNone/>
                      </a:pPr>
                      <a:r>
                        <a:rPr kumimoji="0" lang="zh-CN" altLang="en-US" sz="2800" b="1" u="none" strike="noStrike" cap="none" normalizeH="0" baseline="0">
                          <a:ln>
                            <a:noFill/>
                          </a:ln>
                          <a:effectLst/>
                          <a:latin typeface="楷体" panose="02010609060101010101" charset="-122"/>
                          <a:ea typeface="楷体" panose="02010609060101010101" charset="-122"/>
                        </a:rPr>
                        <a:t>传统交通运输</a:t>
                      </a:r>
                      <a:endParaRPr kumimoji="0" lang="zh-CN" altLang="en-US" sz="2800" b="1" i="0" u="none" strike="noStrike" cap="none" normalizeH="0" baseline="0">
                        <a:ln>
                          <a:noFill/>
                        </a:ln>
                        <a:solidFill>
                          <a:srgbClr val="7030A0"/>
                        </a:solidFill>
                        <a:effectLst/>
                        <a:latin typeface="楷体" panose="02010609060101010101" charset="-122"/>
                        <a:ea typeface="楷体" panose="02010609060101010101" charset="-122"/>
                      </a:endParaRPr>
                    </a:p>
                  </a:txBody>
                  <a:tcPr marL="90000" marR="90000" marT="46789" marB="46789"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dirty="0">
                        <a:ln>
                          <a:noFill/>
                        </a:ln>
                        <a:solidFill>
                          <a:schemeClr val="tx1"/>
                        </a:solidFill>
                        <a:effectLst/>
                        <a:latin typeface="楷体" panose="02010609060101010101" charset="-122"/>
                        <a:ea typeface="楷体" panose="02010609060101010101" charset="-122"/>
                      </a:endParaRPr>
                    </a:p>
                  </a:txBody>
                  <a:tcPr marL="90000" marR="90000" marT="46789" marB="46789"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dirty="0">
                        <a:ln>
                          <a:noFill/>
                        </a:ln>
                        <a:solidFill>
                          <a:schemeClr val="tx1"/>
                        </a:solidFill>
                        <a:effectLst/>
                        <a:latin typeface="楷体" panose="02010609060101010101" charset="-122"/>
                        <a:ea typeface="楷体" panose="02010609060101010101" charset="-122"/>
                      </a:endParaRPr>
                    </a:p>
                  </a:txBody>
                  <a:tcPr marL="90000" marR="90000" marT="46789" marB="46789" anchor="ctr" horzOverflow="overflow"/>
                </a:tc>
                <a:extLst>
                  <a:ext uri="{0D108BD9-81ED-4DB2-BD59-A6C34878D82A}">
                    <a16:rowId xmlns:a16="http://schemas.microsoft.com/office/drawing/2014/main" val="10003"/>
                  </a:ext>
                </a:extLst>
              </a:tr>
            </a:tbl>
          </a:graphicData>
        </a:graphic>
      </p:graphicFrame>
      <p:sp>
        <p:nvSpPr>
          <p:cNvPr id="83073" name="Text Box 129">
            <a:extLst>
              <a:ext uri="{FF2B5EF4-FFF2-40B4-BE49-F238E27FC236}">
                <a16:creationId xmlns:a16="http://schemas.microsoft.com/office/drawing/2014/main" id="{4565307E-3F89-4B15-ABAB-C87D7E8E99E1}"/>
              </a:ext>
            </a:extLst>
          </p:cNvPr>
          <p:cNvSpPr txBox="1">
            <a:spLocks noChangeArrowheads="1"/>
          </p:cNvSpPr>
          <p:nvPr/>
        </p:nvSpPr>
        <p:spPr bwMode="auto">
          <a:xfrm>
            <a:off x="3348038" y="3708400"/>
            <a:ext cx="16557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0"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面食为主</a:t>
            </a:r>
          </a:p>
        </p:txBody>
      </p:sp>
      <p:sp>
        <p:nvSpPr>
          <p:cNvPr id="83074" name="Text Box 130">
            <a:extLst>
              <a:ext uri="{FF2B5EF4-FFF2-40B4-BE49-F238E27FC236}">
                <a16:creationId xmlns:a16="http://schemas.microsoft.com/office/drawing/2014/main" id="{58AF5402-03D4-490F-878E-8285F6867A4D}"/>
              </a:ext>
            </a:extLst>
          </p:cNvPr>
          <p:cNvSpPr txBox="1">
            <a:spLocks noChangeArrowheads="1"/>
          </p:cNvSpPr>
          <p:nvPr/>
        </p:nvSpPr>
        <p:spPr bwMode="auto">
          <a:xfrm>
            <a:off x="6553200" y="3708400"/>
            <a:ext cx="1655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0"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大米为主</a:t>
            </a:r>
          </a:p>
        </p:txBody>
      </p:sp>
      <p:sp>
        <p:nvSpPr>
          <p:cNvPr id="83076" name="Text Box 132">
            <a:extLst>
              <a:ext uri="{FF2B5EF4-FFF2-40B4-BE49-F238E27FC236}">
                <a16:creationId xmlns:a16="http://schemas.microsoft.com/office/drawing/2014/main" id="{A43F9470-8295-44F7-9B27-539913B47718}"/>
              </a:ext>
            </a:extLst>
          </p:cNvPr>
          <p:cNvSpPr txBox="1">
            <a:spLocks noChangeArrowheads="1"/>
          </p:cNvSpPr>
          <p:nvPr/>
        </p:nvSpPr>
        <p:spPr bwMode="auto">
          <a:xfrm>
            <a:off x="2411413" y="4302125"/>
            <a:ext cx="36163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0"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屋顶坡度小、墙体厚</a:t>
            </a:r>
          </a:p>
        </p:txBody>
      </p:sp>
      <p:sp>
        <p:nvSpPr>
          <p:cNvPr id="83077" name="Text Box 133">
            <a:extLst>
              <a:ext uri="{FF2B5EF4-FFF2-40B4-BE49-F238E27FC236}">
                <a16:creationId xmlns:a16="http://schemas.microsoft.com/office/drawing/2014/main" id="{F3EA3449-23DC-41E2-A4C6-E656AF7B9C38}"/>
              </a:ext>
            </a:extLst>
          </p:cNvPr>
          <p:cNvSpPr txBox="1">
            <a:spLocks noChangeArrowheads="1"/>
          </p:cNvSpPr>
          <p:nvPr/>
        </p:nvSpPr>
        <p:spPr bwMode="auto">
          <a:xfrm>
            <a:off x="5795963" y="4292600"/>
            <a:ext cx="36718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0"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屋顶坡度大，墙体高</a:t>
            </a:r>
          </a:p>
        </p:txBody>
      </p:sp>
      <p:sp>
        <p:nvSpPr>
          <p:cNvPr id="83079" name="Text Box 135">
            <a:extLst>
              <a:ext uri="{FF2B5EF4-FFF2-40B4-BE49-F238E27FC236}">
                <a16:creationId xmlns:a16="http://schemas.microsoft.com/office/drawing/2014/main" id="{4E731D2D-78F5-4F45-B254-589436250C8C}"/>
              </a:ext>
            </a:extLst>
          </p:cNvPr>
          <p:cNvSpPr txBox="1">
            <a:spLocks noChangeArrowheads="1"/>
          </p:cNvSpPr>
          <p:nvPr/>
        </p:nvSpPr>
        <p:spPr bwMode="auto">
          <a:xfrm>
            <a:off x="3348038" y="4835525"/>
            <a:ext cx="17287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0"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陆上运输</a:t>
            </a:r>
          </a:p>
        </p:txBody>
      </p:sp>
      <p:sp>
        <p:nvSpPr>
          <p:cNvPr id="83080" name="Text Box 136">
            <a:extLst>
              <a:ext uri="{FF2B5EF4-FFF2-40B4-BE49-F238E27FC236}">
                <a16:creationId xmlns:a16="http://schemas.microsoft.com/office/drawing/2014/main" id="{C326A9EF-DAB8-4945-AF4C-16C0C27FEBDF}"/>
              </a:ext>
            </a:extLst>
          </p:cNvPr>
          <p:cNvSpPr txBox="1">
            <a:spLocks noChangeArrowheads="1"/>
          </p:cNvSpPr>
          <p:nvPr/>
        </p:nvSpPr>
        <p:spPr bwMode="auto">
          <a:xfrm>
            <a:off x="6881813" y="4851400"/>
            <a:ext cx="17287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0"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水运发达</a:t>
            </a:r>
          </a:p>
        </p:txBody>
      </p:sp>
      <p:sp>
        <p:nvSpPr>
          <p:cNvPr id="20488" name="Text Box 10">
            <a:extLst>
              <a:ext uri="{FF2B5EF4-FFF2-40B4-BE49-F238E27FC236}">
                <a16:creationId xmlns:a16="http://schemas.microsoft.com/office/drawing/2014/main" id="{E4C5BEB8-A345-46EA-A925-E456E5C29FFC}"/>
              </a:ext>
            </a:extLst>
          </p:cNvPr>
          <p:cNvSpPr txBox="1">
            <a:spLocks noChangeArrowheads="1"/>
          </p:cNvSpPr>
          <p:nvPr/>
        </p:nvSpPr>
        <p:spPr bwMode="auto">
          <a:xfrm>
            <a:off x="1828800" y="1600200"/>
            <a:ext cx="6934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秦岭</a:t>
            </a:r>
            <a:r>
              <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淮河一线南北的</a:t>
            </a:r>
            <a:r>
              <a:rPr kumimoji="0" lang="zh-CN" altLang="en-US" sz="4800" b="1"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mn-cs"/>
              </a:rPr>
              <a:t>生活</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差异</a:t>
            </a:r>
          </a:p>
        </p:txBody>
      </p:sp>
      <p:sp>
        <p:nvSpPr>
          <p:cNvPr id="20489" name="Text Box 10">
            <a:extLst>
              <a:ext uri="{FF2B5EF4-FFF2-40B4-BE49-F238E27FC236}">
                <a16:creationId xmlns:a16="http://schemas.microsoft.com/office/drawing/2014/main" id="{119DBB15-A63D-42F0-B8B3-A0DAB3EF6E93}"/>
              </a:ext>
            </a:extLst>
          </p:cNvPr>
          <p:cNvSpPr txBox="1">
            <a:spLocks noChangeArrowheads="1"/>
          </p:cNvSpPr>
          <p:nvPr/>
        </p:nvSpPr>
        <p:spPr bwMode="auto">
          <a:xfrm>
            <a:off x="0" y="339725"/>
            <a:ext cx="5105400" cy="64135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6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n-cs"/>
              </a:rPr>
              <a:t>一、地理差异显著</a:t>
            </a:r>
          </a:p>
        </p:txBody>
      </p:sp>
      <p:sp>
        <p:nvSpPr>
          <p:cNvPr id="4" name="矩形 3">
            <a:extLst>
              <a:ext uri="{FF2B5EF4-FFF2-40B4-BE49-F238E27FC236}">
                <a16:creationId xmlns:a16="http://schemas.microsoft.com/office/drawing/2014/main" id="{7AD5A79E-4543-452D-98CE-BB469DECC566}"/>
              </a:ext>
            </a:extLst>
          </p:cNvPr>
          <p:cNvSpPr/>
          <p:nvPr/>
        </p:nvSpPr>
        <p:spPr>
          <a:xfrm>
            <a:off x="4486910" y="150494"/>
            <a:ext cx="4249420" cy="1188721"/>
          </a:xfrm>
          <a:prstGeom prst="rect">
            <a:avLst/>
          </a:prstGeom>
          <a:noFill/>
          <a:ln>
            <a:noFill/>
          </a:ln>
        </p:spPr>
        <p:txBody>
          <a:bodyPr wrap="none">
            <a:spAutoFit/>
            <a:scene3d>
              <a:camera prst="orthographicFront"/>
              <a:lightRig rig="threePt" dir="t">
                <a:rot lat="0" lon="0" rev="0"/>
              </a:lightRig>
            </a:scene3d>
            <a:sp3d extrusionH="120650" prstMaterial="matte"/>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华文隶书" panose="02010800040101010101" charset="-122"/>
                <a:ea typeface="华文隶书" panose="02010800040101010101" charset="-122"/>
                <a:cs typeface="+mn-ea"/>
              </a:rPr>
              <a:t>合作探究</a:t>
            </a:r>
            <a:r>
              <a:rPr kumimoji="0" lang="en-US" altLang="zh-CN"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华文隶书" panose="02010800040101010101" charset="-122"/>
                <a:ea typeface="华文隶书" panose="02010800040101010101" charset="-122"/>
                <a:cs typeface="+mn-ea"/>
              </a:rPr>
              <a:t>1</a:t>
            </a:r>
            <a:endParaRPr kumimoji="0" lang="en-US" altLang="zh-CN"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华文隶书" panose="02010800040101010101" charset="-122"/>
              <a:ea typeface="华文隶书" panose="02010800040101010101" charset="-122"/>
              <a:cs typeface="+mn-cs"/>
            </a:endParaRPr>
          </a:p>
        </p:txBody>
      </p:sp>
    </p:spTree>
    <p:extLst>
      <p:ext uri="{BB962C8B-B14F-4D97-AF65-F5344CB8AC3E}">
        <p14:creationId xmlns:p14="http://schemas.microsoft.com/office/powerpoint/2010/main" val="10102248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3073"/>
                                        </p:tgtEl>
                                        <p:attrNameLst>
                                          <p:attrName>style.visibility</p:attrName>
                                        </p:attrNameLst>
                                      </p:cBhvr>
                                      <p:to>
                                        <p:strVal val="visible"/>
                                      </p:to>
                                    </p:set>
                                    <p:animEffect transition="in" filter="wipe(left)">
                                      <p:cBhvr>
                                        <p:cTn id="7" dur="500"/>
                                        <p:tgtEl>
                                          <p:spTgt spid="83073"/>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3074"/>
                                        </p:tgtEl>
                                        <p:attrNameLst>
                                          <p:attrName>style.visibility</p:attrName>
                                        </p:attrNameLst>
                                      </p:cBhvr>
                                      <p:to>
                                        <p:strVal val="visible"/>
                                      </p:to>
                                    </p:set>
                                    <p:animEffect transition="in" filter="wipe(left)">
                                      <p:cBhvr>
                                        <p:cTn id="11" dur="500"/>
                                        <p:tgtEl>
                                          <p:spTgt spid="8307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3076"/>
                                        </p:tgtEl>
                                        <p:attrNameLst>
                                          <p:attrName>style.visibility</p:attrName>
                                        </p:attrNameLst>
                                      </p:cBhvr>
                                      <p:to>
                                        <p:strVal val="visible"/>
                                      </p:to>
                                    </p:set>
                                    <p:animEffect transition="in" filter="wipe(left)">
                                      <p:cBhvr>
                                        <p:cTn id="16" dur="500"/>
                                        <p:tgtEl>
                                          <p:spTgt spid="83076"/>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83077"/>
                                        </p:tgtEl>
                                        <p:attrNameLst>
                                          <p:attrName>style.visibility</p:attrName>
                                        </p:attrNameLst>
                                      </p:cBhvr>
                                      <p:to>
                                        <p:strVal val="visible"/>
                                      </p:to>
                                    </p:set>
                                    <p:animEffect transition="in" filter="wipe(left)">
                                      <p:cBhvr>
                                        <p:cTn id="20" dur="500"/>
                                        <p:tgtEl>
                                          <p:spTgt spid="8307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83079"/>
                                        </p:tgtEl>
                                        <p:attrNameLst>
                                          <p:attrName>style.visibility</p:attrName>
                                        </p:attrNameLst>
                                      </p:cBhvr>
                                      <p:to>
                                        <p:strVal val="visible"/>
                                      </p:to>
                                    </p:set>
                                    <p:animEffect transition="in" filter="wipe(left)">
                                      <p:cBhvr>
                                        <p:cTn id="25" dur="500"/>
                                        <p:tgtEl>
                                          <p:spTgt spid="83079"/>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83080"/>
                                        </p:tgtEl>
                                        <p:attrNameLst>
                                          <p:attrName>style.visibility</p:attrName>
                                        </p:attrNameLst>
                                      </p:cBhvr>
                                      <p:to>
                                        <p:strVal val="visible"/>
                                      </p:to>
                                    </p:set>
                                    <p:animEffect transition="in" filter="wipe(left)">
                                      <p:cBhvr>
                                        <p:cTn id="29" dur="500"/>
                                        <p:tgtEl>
                                          <p:spTgt spid="8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073" grpId="0"/>
      <p:bldP spid="83074" grpId="0"/>
      <p:bldP spid="83076" grpId="0"/>
      <p:bldP spid="83077" grpId="0"/>
      <p:bldP spid="83079" grpId="0"/>
      <p:bldP spid="8308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文本框 8193">
            <a:extLst>
              <a:ext uri="{FF2B5EF4-FFF2-40B4-BE49-F238E27FC236}">
                <a16:creationId xmlns:a16="http://schemas.microsoft.com/office/drawing/2014/main" id="{4ADCE0C8-3B0D-4204-8D30-46F6C1824417}"/>
              </a:ext>
            </a:extLst>
          </p:cNvPr>
          <p:cNvSpPr txBox="1">
            <a:spLocks noChangeArrowheads="1"/>
          </p:cNvSpPr>
          <p:nvPr/>
        </p:nvSpPr>
        <p:spPr bwMode="auto">
          <a:xfrm rot="-5400000">
            <a:off x="5562600" y="2743200"/>
            <a:ext cx="915988"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8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p>
        </p:txBody>
      </p:sp>
      <p:sp>
        <p:nvSpPr>
          <p:cNvPr id="21507" name="文本框 8194">
            <a:extLst>
              <a:ext uri="{FF2B5EF4-FFF2-40B4-BE49-F238E27FC236}">
                <a16:creationId xmlns:a16="http://schemas.microsoft.com/office/drawing/2014/main" id="{867AA378-75FF-4C9E-8D91-CC52D9E41254}"/>
              </a:ext>
            </a:extLst>
          </p:cNvPr>
          <p:cNvSpPr txBox="1">
            <a:spLocks noChangeArrowheads="1"/>
          </p:cNvSpPr>
          <p:nvPr/>
        </p:nvSpPr>
        <p:spPr bwMode="auto">
          <a:xfrm rot="-5400000">
            <a:off x="4859338" y="4652963"/>
            <a:ext cx="915987"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8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p>
        </p:txBody>
      </p:sp>
      <p:sp>
        <p:nvSpPr>
          <p:cNvPr id="21508" name="文本框 8195">
            <a:extLst>
              <a:ext uri="{FF2B5EF4-FFF2-40B4-BE49-F238E27FC236}">
                <a16:creationId xmlns:a16="http://schemas.microsoft.com/office/drawing/2014/main" id="{66AF5D4E-FEE8-4C55-8542-AD5957B9C757}"/>
              </a:ext>
            </a:extLst>
          </p:cNvPr>
          <p:cNvSpPr txBox="1">
            <a:spLocks noChangeArrowheads="1"/>
          </p:cNvSpPr>
          <p:nvPr/>
        </p:nvSpPr>
        <p:spPr bwMode="auto">
          <a:xfrm rot="-5400000">
            <a:off x="4114800" y="2262188"/>
            <a:ext cx="915987"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8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3</a:t>
            </a:r>
          </a:p>
        </p:txBody>
      </p:sp>
      <p:sp>
        <p:nvSpPr>
          <p:cNvPr id="21509" name="文本框 8196">
            <a:extLst>
              <a:ext uri="{FF2B5EF4-FFF2-40B4-BE49-F238E27FC236}">
                <a16:creationId xmlns:a16="http://schemas.microsoft.com/office/drawing/2014/main" id="{F40153E9-7E04-4273-BF89-E0D69E1C7004}"/>
              </a:ext>
            </a:extLst>
          </p:cNvPr>
          <p:cNvSpPr txBox="1">
            <a:spLocks noChangeArrowheads="1"/>
          </p:cNvSpPr>
          <p:nvPr/>
        </p:nvSpPr>
        <p:spPr bwMode="auto">
          <a:xfrm rot="-5400000">
            <a:off x="2312988" y="3578225"/>
            <a:ext cx="915988"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8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4</a:t>
            </a:r>
          </a:p>
        </p:txBody>
      </p:sp>
      <p:sp>
        <p:nvSpPr>
          <p:cNvPr id="21510" name="文本框 8197">
            <a:extLst>
              <a:ext uri="{FF2B5EF4-FFF2-40B4-BE49-F238E27FC236}">
                <a16:creationId xmlns:a16="http://schemas.microsoft.com/office/drawing/2014/main" id="{05D6D2AF-4529-4769-BFB8-B0FDB1DCE30D}"/>
              </a:ext>
            </a:extLst>
          </p:cNvPr>
          <p:cNvSpPr txBox="1">
            <a:spLocks noChangeArrowheads="1"/>
          </p:cNvSpPr>
          <p:nvPr/>
        </p:nvSpPr>
        <p:spPr bwMode="auto">
          <a:xfrm>
            <a:off x="1081088" y="30163"/>
            <a:ext cx="5867400"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4000" b="1" i="0" u="none" strike="noStrike" kern="1200" cap="none" spc="0" normalizeH="0" baseline="0" noProof="0">
                <a:ln>
                  <a:noFill/>
                </a:ln>
                <a:solidFill>
                  <a:srgbClr val="000000"/>
                </a:solidFill>
                <a:effectLst/>
                <a:uLnTx/>
                <a:uFillTx/>
                <a:latin typeface="Times New Roman" panose="02020603050405020304" pitchFamily="18" charset="0"/>
                <a:ea typeface="隶书" panose="02010509060101010101" pitchFamily="49" charset="-122"/>
                <a:cs typeface="+mn-cs"/>
              </a:rPr>
              <a:t>二、四大地理区域的划分</a:t>
            </a:r>
          </a:p>
        </p:txBody>
      </p:sp>
      <p:sp>
        <p:nvSpPr>
          <p:cNvPr id="8199" name="文本框 8198">
            <a:extLst>
              <a:ext uri="{FF2B5EF4-FFF2-40B4-BE49-F238E27FC236}">
                <a16:creationId xmlns:a16="http://schemas.microsoft.com/office/drawing/2014/main" id="{EE223E27-FA4C-4F39-A763-E8794901F86C}"/>
              </a:ext>
            </a:extLst>
          </p:cNvPr>
          <p:cNvSpPr txBox="1">
            <a:spLocks noChangeArrowheads="1"/>
          </p:cNvSpPr>
          <p:nvPr/>
        </p:nvSpPr>
        <p:spPr bwMode="auto">
          <a:xfrm rot="-2340000">
            <a:off x="4795838" y="2406650"/>
            <a:ext cx="3082925" cy="5175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北     方    地     区</a:t>
            </a:r>
          </a:p>
        </p:txBody>
      </p:sp>
      <p:sp>
        <p:nvSpPr>
          <p:cNvPr id="8200" name="文本框 8199">
            <a:extLst>
              <a:ext uri="{FF2B5EF4-FFF2-40B4-BE49-F238E27FC236}">
                <a16:creationId xmlns:a16="http://schemas.microsoft.com/office/drawing/2014/main" id="{55CD66A0-D2F2-4AF4-AC48-9816AEBC12A9}"/>
              </a:ext>
            </a:extLst>
          </p:cNvPr>
          <p:cNvSpPr txBox="1">
            <a:spLocks noChangeArrowheads="1"/>
          </p:cNvSpPr>
          <p:nvPr/>
        </p:nvSpPr>
        <p:spPr bwMode="auto">
          <a:xfrm>
            <a:off x="4416425" y="4797425"/>
            <a:ext cx="1800225" cy="51911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南方地区</a:t>
            </a:r>
          </a:p>
        </p:txBody>
      </p:sp>
      <p:sp>
        <p:nvSpPr>
          <p:cNvPr id="8201" name="文本框 8200">
            <a:extLst>
              <a:ext uri="{FF2B5EF4-FFF2-40B4-BE49-F238E27FC236}">
                <a16:creationId xmlns:a16="http://schemas.microsoft.com/office/drawing/2014/main" id="{B5EC030F-655F-444A-B31F-8C19ACDEF17B}"/>
              </a:ext>
            </a:extLst>
          </p:cNvPr>
          <p:cNvSpPr txBox="1">
            <a:spLocks noChangeArrowheads="1"/>
          </p:cNvSpPr>
          <p:nvPr/>
        </p:nvSpPr>
        <p:spPr bwMode="auto">
          <a:xfrm>
            <a:off x="3505200" y="2406650"/>
            <a:ext cx="1655763" cy="51911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西北地区</a:t>
            </a:r>
          </a:p>
        </p:txBody>
      </p:sp>
      <p:sp>
        <p:nvSpPr>
          <p:cNvPr id="8202" name="文本框 8201">
            <a:extLst>
              <a:ext uri="{FF2B5EF4-FFF2-40B4-BE49-F238E27FC236}">
                <a16:creationId xmlns:a16="http://schemas.microsoft.com/office/drawing/2014/main" id="{AFFA342E-F4A5-463A-8A29-6FE1A8C59CD5}"/>
              </a:ext>
            </a:extLst>
          </p:cNvPr>
          <p:cNvSpPr txBox="1">
            <a:spLocks noChangeArrowheads="1"/>
          </p:cNvSpPr>
          <p:nvPr/>
        </p:nvSpPr>
        <p:spPr bwMode="auto">
          <a:xfrm>
            <a:off x="1835150" y="3860800"/>
            <a:ext cx="1873250" cy="5794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青藏地区</a:t>
            </a:r>
          </a:p>
        </p:txBody>
      </p:sp>
      <p:sp>
        <p:nvSpPr>
          <p:cNvPr id="21515" name="文本框 8202">
            <a:extLst>
              <a:ext uri="{FF2B5EF4-FFF2-40B4-BE49-F238E27FC236}">
                <a16:creationId xmlns:a16="http://schemas.microsoft.com/office/drawing/2014/main" id="{F38F5E44-DC8C-4411-AB1A-6F425A8A4E5C}"/>
              </a:ext>
            </a:extLst>
          </p:cNvPr>
          <p:cNvSpPr txBox="1">
            <a:spLocks noChangeArrowheads="1"/>
          </p:cNvSpPr>
          <p:nvPr/>
        </p:nvSpPr>
        <p:spPr bwMode="auto">
          <a:xfrm>
            <a:off x="5699125" y="1730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218070721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199"/>
                                        </p:tgtEl>
                                        <p:attrNameLst>
                                          <p:attrName>style.visibility</p:attrName>
                                        </p:attrNameLst>
                                      </p:cBhvr>
                                      <p:to>
                                        <p:strVal val="visible"/>
                                      </p:to>
                                    </p:set>
                                    <p:animEffect transition="in" filter="wipe(up)">
                                      <p:cBhvr>
                                        <p:cTn id="7" dur="500"/>
                                        <p:tgtEl>
                                          <p:spTgt spid="81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8200"/>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8201"/>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8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bldLvl="0" animBg="1"/>
      <p:bldP spid="8200" grpId="0" bldLvl="0" animBg="1"/>
      <p:bldP spid="8201" grpId="0" bldLvl="0" animBg="1"/>
      <p:bldP spid="820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组合 7">
            <a:extLst>
              <a:ext uri="{FF2B5EF4-FFF2-40B4-BE49-F238E27FC236}">
                <a16:creationId xmlns:a16="http://schemas.microsoft.com/office/drawing/2014/main" id="{09314EF9-6CF0-46C2-AD1D-6604570B33C5}"/>
              </a:ext>
            </a:extLst>
          </p:cNvPr>
          <p:cNvGrpSpPr>
            <a:grpSpLocks/>
          </p:cNvGrpSpPr>
          <p:nvPr/>
        </p:nvGrpSpPr>
        <p:grpSpPr bwMode="auto">
          <a:xfrm>
            <a:off x="196850" y="842963"/>
            <a:ext cx="8669338" cy="5856287"/>
            <a:chOff x="667" y="778"/>
            <a:chExt cx="13653" cy="9221"/>
          </a:xfrm>
        </p:grpSpPr>
        <p:grpSp>
          <p:nvGrpSpPr>
            <p:cNvPr id="22530" name="组合 2">
              <a:extLst>
                <a:ext uri="{FF2B5EF4-FFF2-40B4-BE49-F238E27FC236}">
                  <a16:creationId xmlns:a16="http://schemas.microsoft.com/office/drawing/2014/main" id="{2865D07C-46D8-4303-B11B-68B2D9A2B790}"/>
                </a:ext>
              </a:extLst>
            </p:cNvPr>
            <p:cNvGrpSpPr>
              <a:grpSpLocks/>
            </p:cNvGrpSpPr>
            <p:nvPr/>
          </p:nvGrpSpPr>
          <p:grpSpPr bwMode="auto">
            <a:xfrm>
              <a:off x="667" y="778"/>
              <a:ext cx="6693" cy="9220"/>
              <a:chOff x="0" y="1268760"/>
              <a:chExt cx="3419872" cy="5040561"/>
            </a:xfrm>
          </p:grpSpPr>
          <p:pic>
            <p:nvPicPr>
              <p:cNvPr id="22531" name="Picture 2" descr="http://www.aphoto.com.cn/data/attachment/forum/201206/19/201209n363wk7plqp7o18q.jpg">
                <a:extLst>
                  <a:ext uri="{FF2B5EF4-FFF2-40B4-BE49-F238E27FC236}">
                    <a16:creationId xmlns:a16="http://schemas.microsoft.com/office/drawing/2014/main" id="{1C24D271-269D-46AD-AA8F-C9FE84E5CB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68760"/>
                <a:ext cx="3419872" cy="237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4" descr="http://www.ycy.com.cn/chuzhong/UploadFiles_5440/200702/20070208144002511.jpg">
                <a:extLst>
                  <a:ext uri="{FF2B5EF4-FFF2-40B4-BE49-F238E27FC236}">
                    <a16:creationId xmlns:a16="http://schemas.microsoft.com/office/drawing/2014/main" id="{FA8C7202-988C-4090-94F7-64BFDC5623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45025"/>
                <a:ext cx="3419872"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33" name="组合 6">
              <a:extLst>
                <a:ext uri="{FF2B5EF4-FFF2-40B4-BE49-F238E27FC236}">
                  <a16:creationId xmlns:a16="http://schemas.microsoft.com/office/drawing/2014/main" id="{B2A9780A-27B9-46E1-BFA6-E68FB00C3EFA}"/>
                </a:ext>
              </a:extLst>
            </p:cNvPr>
            <p:cNvGrpSpPr>
              <a:grpSpLocks/>
            </p:cNvGrpSpPr>
            <p:nvPr/>
          </p:nvGrpSpPr>
          <p:grpSpPr bwMode="auto">
            <a:xfrm>
              <a:off x="7491" y="779"/>
              <a:ext cx="6829" cy="9220"/>
              <a:chOff x="7491" y="779"/>
              <a:chExt cx="6829" cy="9220"/>
            </a:xfrm>
          </p:grpSpPr>
          <p:pic>
            <p:nvPicPr>
              <p:cNvPr id="22534" name="图片 1" descr="001ozNDpgy6FPlDJuud71&amp;690">
                <a:extLst>
                  <a:ext uri="{FF2B5EF4-FFF2-40B4-BE49-F238E27FC236}">
                    <a16:creationId xmlns:a16="http://schemas.microsoft.com/office/drawing/2014/main" id="{BB667999-984E-49FB-8F1A-43B2F6F44B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1" y="779"/>
                <a:ext cx="6829" cy="4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7">
                <a:extLst>
                  <a:ext uri="{FF2B5EF4-FFF2-40B4-BE49-F238E27FC236}">
                    <a16:creationId xmlns:a16="http://schemas.microsoft.com/office/drawing/2014/main" id="{B0BCE6E8-11D4-4D09-8922-CDBA47079B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1" y="5132"/>
                <a:ext cx="6717" cy="4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8201" name="文本框 8200">
            <a:extLst>
              <a:ext uri="{FF2B5EF4-FFF2-40B4-BE49-F238E27FC236}">
                <a16:creationId xmlns:a16="http://schemas.microsoft.com/office/drawing/2014/main" id="{6F53AF11-D767-4774-918F-8727BB5C2AE2}"/>
              </a:ext>
            </a:extLst>
          </p:cNvPr>
          <p:cNvSpPr txBox="1">
            <a:spLocks noChangeArrowheads="1"/>
          </p:cNvSpPr>
          <p:nvPr/>
        </p:nvSpPr>
        <p:spPr bwMode="auto">
          <a:xfrm>
            <a:off x="196850" y="6178550"/>
            <a:ext cx="1655763" cy="51911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西北地区</a:t>
            </a:r>
          </a:p>
        </p:txBody>
      </p:sp>
      <p:sp>
        <p:nvSpPr>
          <p:cNvPr id="8202" name="文本框 8201">
            <a:extLst>
              <a:ext uri="{FF2B5EF4-FFF2-40B4-BE49-F238E27FC236}">
                <a16:creationId xmlns:a16="http://schemas.microsoft.com/office/drawing/2014/main" id="{67292607-F01B-481B-859D-D74337EC915B}"/>
              </a:ext>
            </a:extLst>
          </p:cNvPr>
          <p:cNvSpPr txBox="1">
            <a:spLocks noChangeArrowheads="1"/>
          </p:cNvSpPr>
          <p:nvPr/>
        </p:nvSpPr>
        <p:spPr bwMode="auto">
          <a:xfrm>
            <a:off x="196850" y="3022600"/>
            <a:ext cx="1873250" cy="5794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青藏地区</a:t>
            </a:r>
          </a:p>
        </p:txBody>
      </p:sp>
      <p:sp>
        <p:nvSpPr>
          <p:cNvPr id="8199" name="文本框 8198">
            <a:extLst>
              <a:ext uri="{FF2B5EF4-FFF2-40B4-BE49-F238E27FC236}">
                <a16:creationId xmlns:a16="http://schemas.microsoft.com/office/drawing/2014/main" id="{661C8581-57C4-41EF-9402-1D46A5E68084}"/>
              </a:ext>
            </a:extLst>
          </p:cNvPr>
          <p:cNvSpPr txBox="1">
            <a:spLocks noChangeArrowheads="1"/>
          </p:cNvSpPr>
          <p:nvPr/>
        </p:nvSpPr>
        <p:spPr bwMode="auto">
          <a:xfrm>
            <a:off x="4546600" y="3054350"/>
            <a:ext cx="1717675" cy="5175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北方地区</a:t>
            </a:r>
          </a:p>
        </p:txBody>
      </p:sp>
      <p:sp>
        <p:nvSpPr>
          <p:cNvPr id="8200" name="文本框 8199">
            <a:extLst>
              <a:ext uri="{FF2B5EF4-FFF2-40B4-BE49-F238E27FC236}">
                <a16:creationId xmlns:a16="http://schemas.microsoft.com/office/drawing/2014/main" id="{383425AC-03D7-4574-8AB9-C277A7311908}"/>
              </a:ext>
            </a:extLst>
          </p:cNvPr>
          <p:cNvSpPr txBox="1">
            <a:spLocks noChangeArrowheads="1"/>
          </p:cNvSpPr>
          <p:nvPr/>
        </p:nvSpPr>
        <p:spPr bwMode="auto">
          <a:xfrm>
            <a:off x="4530725" y="6178550"/>
            <a:ext cx="1800225" cy="51911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南方地区</a:t>
            </a:r>
          </a:p>
        </p:txBody>
      </p:sp>
      <p:sp>
        <p:nvSpPr>
          <p:cNvPr id="2" name="圆角矩形 1">
            <a:extLst>
              <a:ext uri="{FF2B5EF4-FFF2-40B4-BE49-F238E27FC236}">
                <a16:creationId xmlns:a16="http://schemas.microsoft.com/office/drawing/2014/main" id="{5DD1CF8F-A4D7-4FFA-8D30-E8661F5A765E}"/>
              </a:ext>
            </a:extLst>
          </p:cNvPr>
          <p:cNvSpPr/>
          <p:nvPr/>
        </p:nvSpPr>
        <p:spPr>
          <a:xfrm>
            <a:off x="395288" y="115888"/>
            <a:ext cx="2592387" cy="4333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600" b="1" i="0" u="none" strike="noStrike" kern="1200" cap="none" spc="0" normalizeH="0" baseline="0" noProof="1">
                <a:ln>
                  <a:noFill/>
                </a:ln>
                <a:solidFill>
                  <a:srgbClr val="000000"/>
                </a:solidFill>
                <a:effectLst/>
                <a:uLnTx/>
                <a:uFillTx/>
                <a:latin typeface="Arial"/>
                <a:ea typeface="宋体"/>
                <a:cs typeface="+mn-cs"/>
              </a:rPr>
              <a:t>小试牛刀</a:t>
            </a:r>
          </a:p>
        </p:txBody>
      </p:sp>
    </p:spTree>
    <p:extLst>
      <p:ext uri="{BB962C8B-B14F-4D97-AF65-F5344CB8AC3E}">
        <p14:creationId xmlns:p14="http://schemas.microsoft.com/office/powerpoint/2010/main" val="22402701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0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8199"/>
                                        </p:tgtEl>
                                        <p:attrNameLst>
                                          <p:attrName>style.visibility</p:attrName>
                                        </p:attrNameLst>
                                      </p:cBhvr>
                                      <p:to>
                                        <p:strVal val="visible"/>
                                      </p:to>
                                    </p:set>
                                    <p:animEffect transition="in" filter="wipe(up)">
                                      <p:cBhvr>
                                        <p:cTn id="11" dur="500"/>
                                        <p:tgtEl>
                                          <p:spTgt spid="819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8201"/>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82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bldLvl="0" animBg="1"/>
      <p:bldP spid="8202" grpId="0" bldLvl="0" animBg="1"/>
      <p:bldP spid="8199" grpId="0" bldLvl="0" animBg="1"/>
      <p:bldP spid="820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文本框 8193">
            <a:extLst>
              <a:ext uri="{FF2B5EF4-FFF2-40B4-BE49-F238E27FC236}">
                <a16:creationId xmlns:a16="http://schemas.microsoft.com/office/drawing/2014/main" id="{6BAC6928-3DD9-4946-AAE5-F7B994EB9CDC}"/>
              </a:ext>
            </a:extLst>
          </p:cNvPr>
          <p:cNvSpPr txBox="1">
            <a:spLocks noChangeArrowheads="1"/>
          </p:cNvSpPr>
          <p:nvPr/>
        </p:nvSpPr>
        <p:spPr bwMode="auto">
          <a:xfrm rot="-5400000">
            <a:off x="5562600" y="2743200"/>
            <a:ext cx="915988"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8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p>
        </p:txBody>
      </p:sp>
      <p:sp>
        <p:nvSpPr>
          <p:cNvPr id="24579" name="文本框 8194">
            <a:extLst>
              <a:ext uri="{FF2B5EF4-FFF2-40B4-BE49-F238E27FC236}">
                <a16:creationId xmlns:a16="http://schemas.microsoft.com/office/drawing/2014/main" id="{6B6C1F0A-4DF3-4FED-ADFD-D75A2A4FA2EB}"/>
              </a:ext>
            </a:extLst>
          </p:cNvPr>
          <p:cNvSpPr txBox="1">
            <a:spLocks noChangeArrowheads="1"/>
          </p:cNvSpPr>
          <p:nvPr/>
        </p:nvSpPr>
        <p:spPr bwMode="auto">
          <a:xfrm rot="-5400000">
            <a:off x="4859338" y="4652963"/>
            <a:ext cx="915987"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8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p>
        </p:txBody>
      </p:sp>
      <p:sp>
        <p:nvSpPr>
          <p:cNvPr id="24580" name="文本框 8195">
            <a:extLst>
              <a:ext uri="{FF2B5EF4-FFF2-40B4-BE49-F238E27FC236}">
                <a16:creationId xmlns:a16="http://schemas.microsoft.com/office/drawing/2014/main" id="{0DBF8B47-9B96-4E68-9C81-D24467BDDC9F}"/>
              </a:ext>
            </a:extLst>
          </p:cNvPr>
          <p:cNvSpPr txBox="1">
            <a:spLocks noChangeArrowheads="1"/>
          </p:cNvSpPr>
          <p:nvPr/>
        </p:nvSpPr>
        <p:spPr bwMode="auto">
          <a:xfrm rot="-5400000">
            <a:off x="4114800" y="2262188"/>
            <a:ext cx="915987"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8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3</a:t>
            </a:r>
          </a:p>
        </p:txBody>
      </p:sp>
      <p:sp>
        <p:nvSpPr>
          <p:cNvPr id="24581" name="文本框 8196">
            <a:extLst>
              <a:ext uri="{FF2B5EF4-FFF2-40B4-BE49-F238E27FC236}">
                <a16:creationId xmlns:a16="http://schemas.microsoft.com/office/drawing/2014/main" id="{11D36EA5-3357-404B-B43C-A1B4B6FD35DC}"/>
              </a:ext>
            </a:extLst>
          </p:cNvPr>
          <p:cNvSpPr txBox="1">
            <a:spLocks noChangeArrowheads="1"/>
          </p:cNvSpPr>
          <p:nvPr/>
        </p:nvSpPr>
        <p:spPr bwMode="auto">
          <a:xfrm rot="-5400000">
            <a:off x="2312988" y="3578225"/>
            <a:ext cx="915988"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8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4</a:t>
            </a:r>
          </a:p>
        </p:txBody>
      </p:sp>
      <p:sp>
        <p:nvSpPr>
          <p:cNvPr id="24582" name="文本框 8197">
            <a:extLst>
              <a:ext uri="{FF2B5EF4-FFF2-40B4-BE49-F238E27FC236}">
                <a16:creationId xmlns:a16="http://schemas.microsoft.com/office/drawing/2014/main" id="{E37D459B-965B-4501-9B59-16EA11900860}"/>
              </a:ext>
            </a:extLst>
          </p:cNvPr>
          <p:cNvSpPr txBox="1">
            <a:spLocks noChangeArrowheads="1"/>
          </p:cNvSpPr>
          <p:nvPr/>
        </p:nvSpPr>
        <p:spPr bwMode="auto">
          <a:xfrm>
            <a:off x="1081088" y="30163"/>
            <a:ext cx="5867400"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4000" b="1" i="0" u="none" strike="noStrike" kern="1200" cap="none" spc="0" normalizeH="0" baseline="0" noProof="0">
                <a:ln>
                  <a:noFill/>
                </a:ln>
                <a:solidFill>
                  <a:srgbClr val="000000"/>
                </a:solidFill>
                <a:effectLst/>
                <a:uLnTx/>
                <a:uFillTx/>
                <a:latin typeface="Times New Roman" panose="02020603050405020304" pitchFamily="18" charset="0"/>
                <a:ea typeface="隶书" panose="02010509060101010101" pitchFamily="49" charset="-122"/>
                <a:cs typeface="+mn-cs"/>
              </a:rPr>
              <a:t>二、四大地理区域的划分</a:t>
            </a:r>
          </a:p>
        </p:txBody>
      </p:sp>
      <p:sp>
        <p:nvSpPr>
          <p:cNvPr id="33799" name="文本框 8198">
            <a:extLst>
              <a:ext uri="{FF2B5EF4-FFF2-40B4-BE49-F238E27FC236}">
                <a16:creationId xmlns:a16="http://schemas.microsoft.com/office/drawing/2014/main" id="{C135DBCB-8D96-427A-8C49-4B32E0CAB0F8}"/>
              </a:ext>
            </a:extLst>
          </p:cNvPr>
          <p:cNvSpPr txBox="1"/>
          <p:nvPr/>
        </p:nvSpPr>
        <p:spPr>
          <a:xfrm rot="-2340000">
            <a:off x="4740275" y="2249488"/>
            <a:ext cx="3582988" cy="579437"/>
          </a:xfrm>
          <a:prstGeom prst="rect">
            <a:avLst/>
          </a:prstGeom>
          <a:solidFill>
            <a:srgbClr val="FFFF00"/>
          </a:solidFill>
          <a:ln w="9525">
            <a:noFill/>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黑体" panose="02010609060101010101" pitchFamily="2" charset="-122"/>
                <a:cs typeface="+mn-ea"/>
              </a:rPr>
              <a:t>北     方    地     区</a:t>
            </a:r>
            <a:endParaRPr kumimoji="0" lang="zh-CN" altLang="en-US" sz="32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黑体" panose="02010609060101010101" pitchFamily="2" charset="-122"/>
              <a:cs typeface="+mn-cs"/>
            </a:endParaRPr>
          </a:p>
        </p:txBody>
      </p:sp>
      <p:sp>
        <p:nvSpPr>
          <p:cNvPr id="33800" name="文本框 8199">
            <a:extLst>
              <a:ext uri="{FF2B5EF4-FFF2-40B4-BE49-F238E27FC236}">
                <a16:creationId xmlns:a16="http://schemas.microsoft.com/office/drawing/2014/main" id="{3F455116-8A11-421F-BD53-66C1ED45E536}"/>
              </a:ext>
            </a:extLst>
          </p:cNvPr>
          <p:cNvSpPr txBox="1"/>
          <p:nvPr/>
        </p:nvSpPr>
        <p:spPr>
          <a:xfrm>
            <a:off x="4416425" y="4797425"/>
            <a:ext cx="1868488" cy="579438"/>
          </a:xfrm>
          <a:prstGeom prst="rect">
            <a:avLst/>
          </a:prstGeom>
          <a:solidFill>
            <a:srgbClr val="FFFF00"/>
          </a:solid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黑体" panose="02010609060101010101" pitchFamily="2" charset="-122"/>
                <a:cs typeface="+mn-ea"/>
              </a:rPr>
              <a:t>南方地区</a:t>
            </a:r>
            <a:endParaRPr kumimoji="0" lang="zh-CN" altLang="en-US" sz="32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黑体" panose="02010609060101010101" pitchFamily="2" charset="-122"/>
              <a:cs typeface="+mn-cs"/>
            </a:endParaRPr>
          </a:p>
        </p:txBody>
      </p:sp>
      <p:sp>
        <p:nvSpPr>
          <p:cNvPr id="33801" name="文本框 8200">
            <a:extLst>
              <a:ext uri="{FF2B5EF4-FFF2-40B4-BE49-F238E27FC236}">
                <a16:creationId xmlns:a16="http://schemas.microsoft.com/office/drawing/2014/main" id="{5D4B5E47-009F-4E77-977F-E19AC87580CA}"/>
              </a:ext>
            </a:extLst>
          </p:cNvPr>
          <p:cNvSpPr txBox="1"/>
          <p:nvPr/>
        </p:nvSpPr>
        <p:spPr>
          <a:xfrm rot="1140000">
            <a:off x="2882260" y="2192655"/>
            <a:ext cx="2265680" cy="579120"/>
          </a:xfrm>
          <a:prstGeom prst="rect">
            <a:avLst/>
          </a:prstGeom>
          <a:solidFill>
            <a:srgbClr val="FFFF00"/>
          </a:solidFill>
          <a:ln w="9525">
            <a:noFill/>
          </a:ln>
        </p:spPr>
        <p:txBody>
          <a:bodyPr>
            <a:spAutoFit/>
            <a:scene3d>
              <a:camera prst="orthographicFront"/>
              <a:lightRig rig="threePt" dir="t"/>
            </a:scene3d>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黑体" panose="02010609060101010101" pitchFamily="2" charset="-122"/>
                <a:cs typeface="+mn-ea"/>
              </a:rPr>
              <a:t>西北地区</a:t>
            </a:r>
            <a:endParaRPr kumimoji="0" lang="zh-CN" altLang="en-US" sz="32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黑体" panose="02010609060101010101" pitchFamily="2" charset="-122"/>
              <a:cs typeface="+mn-cs"/>
            </a:endParaRPr>
          </a:p>
        </p:txBody>
      </p:sp>
      <p:sp>
        <p:nvSpPr>
          <p:cNvPr id="24586" name="文本框 8201">
            <a:extLst>
              <a:ext uri="{FF2B5EF4-FFF2-40B4-BE49-F238E27FC236}">
                <a16:creationId xmlns:a16="http://schemas.microsoft.com/office/drawing/2014/main" id="{29170EF0-1D2C-40F2-89CC-CDBDBBDC65DD}"/>
              </a:ext>
            </a:extLst>
          </p:cNvPr>
          <p:cNvSpPr txBox="1">
            <a:spLocks noChangeArrowheads="1"/>
          </p:cNvSpPr>
          <p:nvPr/>
        </p:nvSpPr>
        <p:spPr bwMode="auto">
          <a:xfrm>
            <a:off x="1835150" y="3860800"/>
            <a:ext cx="1873250" cy="5794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青藏地区</a:t>
            </a:r>
          </a:p>
        </p:txBody>
      </p:sp>
      <p:sp>
        <p:nvSpPr>
          <p:cNvPr id="24587" name="文本框 8202">
            <a:extLst>
              <a:ext uri="{FF2B5EF4-FFF2-40B4-BE49-F238E27FC236}">
                <a16:creationId xmlns:a16="http://schemas.microsoft.com/office/drawing/2014/main" id="{04CDB124-03D0-4604-B594-0D5CB1EB35C6}"/>
              </a:ext>
            </a:extLst>
          </p:cNvPr>
          <p:cNvSpPr txBox="1">
            <a:spLocks noChangeArrowheads="1"/>
          </p:cNvSpPr>
          <p:nvPr/>
        </p:nvSpPr>
        <p:spPr bwMode="auto">
          <a:xfrm>
            <a:off x="5699125" y="1730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2" name="组合 1">
            <a:extLst>
              <a:ext uri="{FF2B5EF4-FFF2-40B4-BE49-F238E27FC236}">
                <a16:creationId xmlns:a16="http://schemas.microsoft.com/office/drawing/2014/main" id="{CEB0859A-02C3-48CC-AEFB-7826F6550EC9}"/>
              </a:ext>
            </a:extLst>
          </p:cNvPr>
          <p:cNvGrpSpPr>
            <a:grpSpLocks/>
          </p:cNvGrpSpPr>
          <p:nvPr/>
        </p:nvGrpSpPr>
        <p:grpSpPr bwMode="auto">
          <a:xfrm>
            <a:off x="2484438" y="2101850"/>
            <a:ext cx="3732212" cy="2338388"/>
            <a:chOff x="3912" y="3310"/>
            <a:chExt cx="5878" cy="3683"/>
          </a:xfrm>
        </p:grpSpPr>
        <p:sp>
          <p:nvSpPr>
            <p:cNvPr id="24589" name="TextBox 1">
              <a:extLst>
                <a:ext uri="{FF2B5EF4-FFF2-40B4-BE49-F238E27FC236}">
                  <a16:creationId xmlns:a16="http://schemas.microsoft.com/office/drawing/2014/main" id="{C41CF456-E14A-4B71-9A9E-031704821637}"/>
                </a:ext>
              </a:extLst>
            </p:cNvPr>
            <p:cNvSpPr txBox="1">
              <a:spLocks noChangeArrowheads="1"/>
            </p:cNvSpPr>
            <p:nvPr/>
          </p:nvSpPr>
          <p:spPr bwMode="auto">
            <a:xfrm>
              <a:off x="8443" y="3310"/>
              <a:ext cx="567" cy="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4800" b="1"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A</a:t>
              </a:r>
            </a:p>
          </p:txBody>
        </p:sp>
        <p:sp>
          <p:nvSpPr>
            <p:cNvPr id="24590" name="TextBox 3">
              <a:extLst>
                <a:ext uri="{FF2B5EF4-FFF2-40B4-BE49-F238E27FC236}">
                  <a16:creationId xmlns:a16="http://schemas.microsoft.com/office/drawing/2014/main" id="{7550B983-2CDD-485F-9396-4B28EC5AF0BB}"/>
                </a:ext>
              </a:extLst>
            </p:cNvPr>
            <p:cNvSpPr txBox="1">
              <a:spLocks noChangeArrowheads="1"/>
            </p:cNvSpPr>
            <p:nvPr/>
          </p:nvSpPr>
          <p:spPr bwMode="auto">
            <a:xfrm>
              <a:off x="3912" y="3789"/>
              <a:ext cx="907" cy="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4800" b="1"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C</a:t>
              </a:r>
            </a:p>
          </p:txBody>
        </p:sp>
        <p:sp>
          <p:nvSpPr>
            <p:cNvPr id="24591" name="TextBox 2">
              <a:extLst>
                <a:ext uri="{FF2B5EF4-FFF2-40B4-BE49-F238E27FC236}">
                  <a16:creationId xmlns:a16="http://schemas.microsoft.com/office/drawing/2014/main" id="{2273F0DA-0746-4D46-A346-8A64D43F1E6F}"/>
                </a:ext>
              </a:extLst>
            </p:cNvPr>
            <p:cNvSpPr txBox="1">
              <a:spLocks noChangeArrowheads="1"/>
            </p:cNvSpPr>
            <p:nvPr/>
          </p:nvSpPr>
          <p:spPr bwMode="auto">
            <a:xfrm>
              <a:off x="8884" y="5793"/>
              <a:ext cx="907" cy="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4400" b="1"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B</a:t>
              </a:r>
            </a:p>
          </p:txBody>
        </p:sp>
      </p:grpSp>
    </p:spTree>
    <p:extLst>
      <p:ext uri="{BB962C8B-B14F-4D97-AF65-F5344CB8AC3E}">
        <p14:creationId xmlns:p14="http://schemas.microsoft.com/office/powerpoint/2010/main" val="5190847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1" name="组合 10">
            <a:extLst>
              <a:ext uri="{FF2B5EF4-FFF2-40B4-BE49-F238E27FC236}">
                <a16:creationId xmlns:a16="http://schemas.microsoft.com/office/drawing/2014/main" id="{DDCDEE01-ADFF-457D-9E54-6C5D3F7ED6C0}"/>
              </a:ext>
            </a:extLst>
          </p:cNvPr>
          <p:cNvGrpSpPr>
            <a:grpSpLocks/>
          </p:cNvGrpSpPr>
          <p:nvPr/>
        </p:nvGrpSpPr>
        <p:grpSpPr bwMode="auto">
          <a:xfrm>
            <a:off x="4186238" y="2763838"/>
            <a:ext cx="4899025" cy="3608387"/>
            <a:chOff x="-108520" y="0"/>
            <a:chExt cx="9361040" cy="7681353"/>
          </a:xfrm>
        </p:grpSpPr>
        <p:pic>
          <p:nvPicPr>
            <p:cNvPr id="25602" name="Picture 3" descr="E:\教学\光盘\八上ppt\8s22\jpg\03401008.jpg">
              <a:extLst>
                <a:ext uri="{FF2B5EF4-FFF2-40B4-BE49-F238E27FC236}">
                  <a16:creationId xmlns:a16="http://schemas.microsoft.com/office/drawing/2014/main" id="{682750BE-C4B7-42B7-A0D0-BC1C64D759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0"/>
              <a:ext cx="9361040" cy="690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ext Box 24">
              <a:extLst>
                <a:ext uri="{FF2B5EF4-FFF2-40B4-BE49-F238E27FC236}">
                  <a16:creationId xmlns:a16="http://schemas.microsoft.com/office/drawing/2014/main" id="{5F6756F4-8AEA-4F32-9E97-F34E80C986B2}"/>
                </a:ext>
              </a:extLst>
            </p:cNvPr>
            <p:cNvSpPr txBox="1">
              <a:spLocks noChangeArrowheads="1"/>
            </p:cNvSpPr>
            <p:nvPr/>
          </p:nvSpPr>
          <p:spPr bwMode="auto">
            <a:xfrm>
              <a:off x="280686" y="6837526"/>
              <a:ext cx="8377642" cy="84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0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我国年降水量分布图    </a:t>
              </a:r>
            </a:p>
          </p:txBody>
        </p:sp>
      </p:grpSp>
      <p:grpSp>
        <p:nvGrpSpPr>
          <p:cNvPr id="25604" name="组合 9">
            <a:extLst>
              <a:ext uri="{FF2B5EF4-FFF2-40B4-BE49-F238E27FC236}">
                <a16:creationId xmlns:a16="http://schemas.microsoft.com/office/drawing/2014/main" id="{1CE08673-90F4-4FC1-8F5A-0E072E45C1E6}"/>
              </a:ext>
            </a:extLst>
          </p:cNvPr>
          <p:cNvGrpSpPr>
            <a:grpSpLocks/>
          </p:cNvGrpSpPr>
          <p:nvPr/>
        </p:nvGrpSpPr>
        <p:grpSpPr bwMode="auto">
          <a:xfrm>
            <a:off x="134938" y="2797175"/>
            <a:ext cx="4254500" cy="3178175"/>
            <a:chOff x="0" y="0"/>
            <a:chExt cx="4762742" cy="3284984"/>
          </a:xfrm>
        </p:grpSpPr>
        <p:pic>
          <p:nvPicPr>
            <p:cNvPr id="25605" name="Picture 1" descr="E:\教学\光盘\八下ppt\resource\8x51\jpg\00601005.jpg">
              <a:extLst>
                <a:ext uri="{FF2B5EF4-FFF2-40B4-BE49-F238E27FC236}">
                  <a16:creationId xmlns:a16="http://schemas.microsoft.com/office/drawing/2014/main" id="{A4D7AE42-4058-48B6-8E3B-17369AC24F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762742" cy="328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0469BDEA-9EAD-4FB7-9AD2-8E26A1088026}"/>
                </a:ext>
              </a:extLst>
            </p:cNvPr>
            <p:cNvSpPr txBox="1">
              <a:spLocks noChangeArrowheads="1"/>
            </p:cNvSpPr>
            <p:nvPr/>
          </p:nvSpPr>
          <p:spPr bwMode="auto">
            <a:xfrm>
              <a:off x="2699792" y="1033572"/>
              <a:ext cx="360040" cy="53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A</a:t>
              </a:r>
              <a:endParaRPr kumimoji="0" lang="zh-CN" altLang="en-US" sz="2800" b="1"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endParaRPr>
            </a:p>
          </p:txBody>
        </p:sp>
      </p:grpSp>
      <p:sp>
        <p:nvSpPr>
          <p:cNvPr id="25607" name="Rectangle 4">
            <a:extLst>
              <a:ext uri="{FF2B5EF4-FFF2-40B4-BE49-F238E27FC236}">
                <a16:creationId xmlns:a16="http://schemas.microsoft.com/office/drawing/2014/main" id="{A944F0D0-BC6C-4ABA-8302-68455FBFA9C2}"/>
              </a:ext>
            </a:extLst>
          </p:cNvPr>
          <p:cNvSpPr txBox="1">
            <a:spLocks noChangeArrowheads="1"/>
          </p:cNvSpPr>
          <p:nvPr/>
        </p:nvSpPr>
        <p:spPr bwMode="auto">
          <a:xfrm>
            <a:off x="-574675" y="212725"/>
            <a:ext cx="36718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40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界线A</a:t>
            </a:r>
          </a:p>
        </p:txBody>
      </p:sp>
      <p:sp>
        <p:nvSpPr>
          <p:cNvPr id="25608" name="Text Box 8">
            <a:extLst>
              <a:ext uri="{FF2B5EF4-FFF2-40B4-BE49-F238E27FC236}">
                <a16:creationId xmlns:a16="http://schemas.microsoft.com/office/drawing/2014/main" id="{B52644CF-3515-4D92-A4FD-21240AC3A9F1}"/>
              </a:ext>
            </a:extLst>
          </p:cNvPr>
          <p:cNvSpPr txBox="1">
            <a:spLocks noChangeArrowheads="1"/>
          </p:cNvSpPr>
          <p:nvPr/>
        </p:nvSpPr>
        <p:spPr bwMode="auto">
          <a:xfrm>
            <a:off x="107950" y="1074738"/>
            <a:ext cx="47164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1、是哪两大区域的分界线？</a:t>
            </a:r>
          </a:p>
        </p:txBody>
      </p:sp>
      <p:sp>
        <p:nvSpPr>
          <p:cNvPr id="25609" name="Text Box 9">
            <a:extLst>
              <a:ext uri="{FF2B5EF4-FFF2-40B4-BE49-F238E27FC236}">
                <a16:creationId xmlns:a16="http://schemas.microsoft.com/office/drawing/2014/main" id="{97EA1BC5-C3CF-4F0D-9D79-144E63D856F0}"/>
              </a:ext>
            </a:extLst>
          </p:cNvPr>
          <p:cNvSpPr txBox="1">
            <a:spLocks noChangeArrowheads="1"/>
          </p:cNvSpPr>
          <p:nvPr/>
        </p:nvSpPr>
        <p:spPr bwMode="auto">
          <a:xfrm>
            <a:off x="134938" y="1622425"/>
            <a:ext cx="441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2、与哪条降水量线相符？</a:t>
            </a:r>
          </a:p>
        </p:txBody>
      </p:sp>
      <p:sp>
        <p:nvSpPr>
          <p:cNvPr id="25610" name="Text Box 10">
            <a:extLst>
              <a:ext uri="{FF2B5EF4-FFF2-40B4-BE49-F238E27FC236}">
                <a16:creationId xmlns:a16="http://schemas.microsoft.com/office/drawing/2014/main" id="{1E567FE2-C58C-417E-8028-E244CA09213A}"/>
              </a:ext>
            </a:extLst>
          </p:cNvPr>
          <p:cNvSpPr txBox="1">
            <a:spLocks noChangeArrowheads="1"/>
          </p:cNvSpPr>
          <p:nvPr/>
        </p:nvSpPr>
        <p:spPr bwMode="auto">
          <a:xfrm>
            <a:off x="112713" y="2079625"/>
            <a:ext cx="441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3、确定该分界线的主导因素？</a:t>
            </a:r>
          </a:p>
        </p:txBody>
      </p:sp>
      <p:sp>
        <p:nvSpPr>
          <p:cNvPr id="24" name="TextBox 23">
            <a:extLst>
              <a:ext uri="{FF2B5EF4-FFF2-40B4-BE49-F238E27FC236}">
                <a16:creationId xmlns:a16="http://schemas.microsoft.com/office/drawing/2014/main" id="{70D0466A-F230-4771-969E-B0606BE4CF2E}"/>
              </a:ext>
            </a:extLst>
          </p:cNvPr>
          <p:cNvSpPr txBox="1">
            <a:spLocks noChangeArrowheads="1"/>
          </p:cNvSpPr>
          <p:nvPr/>
        </p:nvSpPr>
        <p:spPr bwMode="auto">
          <a:xfrm>
            <a:off x="7931150" y="2794000"/>
            <a:ext cx="1154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400mm</a:t>
            </a:r>
            <a:endParaRPr kumimoji="0" lang="zh-CN" altLang="en-US" sz="24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25" name="任意多边形 24">
            <a:extLst>
              <a:ext uri="{FF2B5EF4-FFF2-40B4-BE49-F238E27FC236}">
                <a16:creationId xmlns:a16="http://schemas.microsoft.com/office/drawing/2014/main" id="{29C4EBEE-DAC0-4014-A035-E9FE81B2B388}"/>
              </a:ext>
            </a:extLst>
          </p:cNvPr>
          <p:cNvSpPr/>
          <p:nvPr/>
        </p:nvSpPr>
        <p:spPr>
          <a:xfrm>
            <a:off x="6546850" y="3068638"/>
            <a:ext cx="1606550" cy="1339850"/>
          </a:xfrm>
          <a:custGeom>
            <a:avLst/>
            <a:gdLst>
              <a:gd name="connsiteX0" fmla="*/ 1355271 w 1605643"/>
              <a:gd name="connsiteY0" fmla="*/ 0 h 1338943"/>
              <a:gd name="connsiteX1" fmla="*/ 1371600 w 1605643"/>
              <a:gd name="connsiteY1" fmla="*/ 163286 h 1338943"/>
              <a:gd name="connsiteX2" fmla="*/ 1208314 w 1605643"/>
              <a:gd name="connsiteY2" fmla="*/ 440872 h 1338943"/>
              <a:gd name="connsiteX3" fmla="*/ 1322614 w 1605643"/>
              <a:gd name="connsiteY3" fmla="*/ 522515 h 1338943"/>
              <a:gd name="connsiteX4" fmla="*/ 1551214 w 1605643"/>
              <a:gd name="connsiteY4" fmla="*/ 277586 h 1338943"/>
              <a:gd name="connsiteX5" fmla="*/ 1600200 w 1605643"/>
              <a:gd name="connsiteY5" fmla="*/ 326572 h 1338943"/>
              <a:gd name="connsiteX6" fmla="*/ 1518557 w 1605643"/>
              <a:gd name="connsiteY6" fmla="*/ 457200 h 1338943"/>
              <a:gd name="connsiteX7" fmla="*/ 1518557 w 1605643"/>
              <a:gd name="connsiteY7" fmla="*/ 587829 h 1338943"/>
              <a:gd name="connsiteX8" fmla="*/ 1420585 w 1605643"/>
              <a:gd name="connsiteY8" fmla="*/ 620486 h 1338943"/>
              <a:gd name="connsiteX9" fmla="*/ 1289957 w 1605643"/>
              <a:gd name="connsiteY9" fmla="*/ 734786 h 1338943"/>
              <a:gd name="connsiteX10" fmla="*/ 1143000 w 1605643"/>
              <a:gd name="connsiteY10" fmla="*/ 783772 h 1338943"/>
              <a:gd name="connsiteX11" fmla="*/ 947057 w 1605643"/>
              <a:gd name="connsiteY11" fmla="*/ 914400 h 1338943"/>
              <a:gd name="connsiteX12" fmla="*/ 832757 w 1605643"/>
              <a:gd name="connsiteY12" fmla="*/ 1028700 h 1338943"/>
              <a:gd name="connsiteX13" fmla="*/ 767442 w 1605643"/>
              <a:gd name="connsiteY13" fmla="*/ 947058 h 1338943"/>
              <a:gd name="connsiteX14" fmla="*/ 653142 w 1605643"/>
              <a:gd name="connsiteY14" fmla="*/ 1028700 h 1338943"/>
              <a:gd name="connsiteX15" fmla="*/ 506185 w 1605643"/>
              <a:gd name="connsiteY15" fmla="*/ 1240972 h 1338943"/>
              <a:gd name="connsiteX16" fmla="*/ 310242 w 1605643"/>
              <a:gd name="connsiteY16" fmla="*/ 1289958 h 1338943"/>
              <a:gd name="connsiteX17" fmla="*/ 163285 w 1605643"/>
              <a:gd name="connsiteY17" fmla="*/ 1322615 h 1338943"/>
              <a:gd name="connsiteX18" fmla="*/ 0 w 1605643"/>
              <a:gd name="connsiteY18" fmla="*/ 1338943 h 133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05643" h="1338943">
                <a:moveTo>
                  <a:pt x="1355271" y="0"/>
                </a:moveTo>
                <a:cubicBezTo>
                  <a:pt x="1375682" y="44903"/>
                  <a:pt x="1396093" y="89807"/>
                  <a:pt x="1371600" y="163286"/>
                </a:cubicBezTo>
                <a:cubicBezTo>
                  <a:pt x="1347107" y="236765"/>
                  <a:pt x="1216478" y="381001"/>
                  <a:pt x="1208314" y="440872"/>
                </a:cubicBezTo>
                <a:cubicBezTo>
                  <a:pt x="1200150" y="500743"/>
                  <a:pt x="1265464" y="549729"/>
                  <a:pt x="1322614" y="522515"/>
                </a:cubicBezTo>
                <a:cubicBezTo>
                  <a:pt x="1379764" y="495301"/>
                  <a:pt x="1504950" y="310243"/>
                  <a:pt x="1551214" y="277586"/>
                </a:cubicBezTo>
                <a:cubicBezTo>
                  <a:pt x="1597478" y="244929"/>
                  <a:pt x="1605643" y="296637"/>
                  <a:pt x="1600200" y="326572"/>
                </a:cubicBezTo>
                <a:cubicBezTo>
                  <a:pt x="1594757" y="356507"/>
                  <a:pt x="1532164" y="413657"/>
                  <a:pt x="1518557" y="457200"/>
                </a:cubicBezTo>
                <a:cubicBezTo>
                  <a:pt x="1504950" y="500743"/>
                  <a:pt x="1534886" y="560615"/>
                  <a:pt x="1518557" y="587829"/>
                </a:cubicBezTo>
                <a:cubicBezTo>
                  <a:pt x="1502228" y="615043"/>
                  <a:pt x="1458685" y="595993"/>
                  <a:pt x="1420585" y="620486"/>
                </a:cubicBezTo>
                <a:cubicBezTo>
                  <a:pt x="1382485" y="644979"/>
                  <a:pt x="1336221" y="707572"/>
                  <a:pt x="1289957" y="734786"/>
                </a:cubicBezTo>
                <a:cubicBezTo>
                  <a:pt x="1243693" y="762000"/>
                  <a:pt x="1200150" y="753836"/>
                  <a:pt x="1143000" y="783772"/>
                </a:cubicBezTo>
                <a:cubicBezTo>
                  <a:pt x="1085850" y="813708"/>
                  <a:pt x="998764" y="873579"/>
                  <a:pt x="947057" y="914400"/>
                </a:cubicBezTo>
                <a:cubicBezTo>
                  <a:pt x="895350" y="955221"/>
                  <a:pt x="862693" y="1023257"/>
                  <a:pt x="832757" y="1028700"/>
                </a:cubicBezTo>
                <a:cubicBezTo>
                  <a:pt x="802821" y="1034143"/>
                  <a:pt x="797378" y="947058"/>
                  <a:pt x="767442" y="947058"/>
                </a:cubicBezTo>
                <a:cubicBezTo>
                  <a:pt x="737506" y="947058"/>
                  <a:pt x="696685" y="979714"/>
                  <a:pt x="653142" y="1028700"/>
                </a:cubicBezTo>
                <a:cubicBezTo>
                  <a:pt x="609599" y="1077686"/>
                  <a:pt x="563335" y="1197429"/>
                  <a:pt x="506185" y="1240972"/>
                </a:cubicBezTo>
                <a:cubicBezTo>
                  <a:pt x="449035" y="1284515"/>
                  <a:pt x="367392" y="1276351"/>
                  <a:pt x="310242" y="1289958"/>
                </a:cubicBezTo>
                <a:cubicBezTo>
                  <a:pt x="253092" y="1303565"/>
                  <a:pt x="214992" y="1314451"/>
                  <a:pt x="163285" y="1322615"/>
                </a:cubicBezTo>
                <a:cubicBezTo>
                  <a:pt x="111578" y="1330779"/>
                  <a:pt x="55789" y="1334861"/>
                  <a:pt x="0" y="1338943"/>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srgbClr val="000000"/>
              </a:solidFill>
              <a:effectLst/>
              <a:uLnTx/>
              <a:uFillTx/>
              <a:latin typeface="Arial"/>
              <a:ea typeface="宋体"/>
              <a:cs typeface="+mn-cs"/>
            </a:endParaRPr>
          </a:p>
        </p:txBody>
      </p:sp>
      <p:sp>
        <p:nvSpPr>
          <p:cNvPr id="2" name="文本框 1">
            <a:extLst>
              <a:ext uri="{FF2B5EF4-FFF2-40B4-BE49-F238E27FC236}">
                <a16:creationId xmlns:a16="http://schemas.microsoft.com/office/drawing/2014/main" id="{53FEA9FE-F544-49D8-8F06-9A3AB292BEAC}"/>
              </a:ext>
            </a:extLst>
          </p:cNvPr>
          <p:cNvSpPr txBox="1"/>
          <p:nvPr/>
        </p:nvSpPr>
        <p:spPr>
          <a:xfrm>
            <a:off x="4554538" y="1195388"/>
            <a:ext cx="3622675" cy="131127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80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宋体" panose="02010600030101010101" pitchFamily="2" charset="-122"/>
                <a:cs typeface="+mn-ea"/>
              </a:rPr>
              <a:t>降水</a:t>
            </a:r>
            <a:endParaRPr kumimoji="0" lang="zh-CN" altLang="en-US" sz="80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宋体" panose="02010600030101010101" pitchFamily="2" charset="-122"/>
              <a:cs typeface="+mn-cs"/>
            </a:endParaRPr>
          </a:p>
        </p:txBody>
      </p:sp>
      <p:sp>
        <p:nvSpPr>
          <p:cNvPr id="4" name="矩形 3">
            <a:extLst>
              <a:ext uri="{FF2B5EF4-FFF2-40B4-BE49-F238E27FC236}">
                <a16:creationId xmlns:a16="http://schemas.microsoft.com/office/drawing/2014/main" id="{7F3AC769-0848-4EA2-8F84-488F2840B9E7}"/>
              </a:ext>
            </a:extLst>
          </p:cNvPr>
          <p:cNvSpPr/>
          <p:nvPr/>
        </p:nvSpPr>
        <p:spPr>
          <a:xfrm>
            <a:off x="4486910" y="150494"/>
            <a:ext cx="4249420" cy="1188714"/>
          </a:xfrm>
          <a:prstGeom prst="rect">
            <a:avLst/>
          </a:prstGeom>
          <a:noFill/>
          <a:ln>
            <a:noFill/>
          </a:ln>
        </p:spPr>
        <p:txBody>
          <a:bodyPr wrap="none">
            <a:spAutoFit/>
            <a:scene3d>
              <a:camera prst="orthographicFront"/>
              <a:lightRig rig="threePt" dir="t">
                <a:rot lat="0" lon="0" rev="0"/>
              </a:lightRig>
            </a:scene3d>
            <a:sp3d extrusionH="120650" prstMaterial="matte"/>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华文隶书" panose="02010800040101010101" charset="-122"/>
                <a:ea typeface="华文隶书" panose="02010800040101010101" charset="-122"/>
                <a:cs typeface="+mn-ea"/>
              </a:rPr>
              <a:t>合作探究</a:t>
            </a:r>
            <a:r>
              <a:rPr kumimoji="0" lang="en-US" altLang="zh-CN"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华文隶书" panose="02010800040101010101" charset="-122"/>
                <a:ea typeface="华文隶书" panose="02010800040101010101" charset="-122"/>
                <a:cs typeface="+mn-ea"/>
              </a:rPr>
              <a:t>2</a:t>
            </a:r>
            <a:endParaRPr kumimoji="0" lang="en-US" altLang="zh-CN"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华文隶书" panose="02010800040101010101" charset="-122"/>
              <a:ea typeface="华文隶书" panose="02010800040101010101" charset="-122"/>
              <a:cs typeface="+mn-cs"/>
            </a:endParaRPr>
          </a:p>
        </p:txBody>
      </p:sp>
      <p:sp>
        <p:nvSpPr>
          <p:cNvPr id="25615" name="文本框 2">
            <a:extLst>
              <a:ext uri="{FF2B5EF4-FFF2-40B4-BE49-F238E27FC236}">
                <a16:creationId xmlns:a16="http://schemas.microsoft.com/office/drawing/2014/main" id="{F975363F-0E34-46CC-8270-ABFBA47ADEF8}"/>
              </a:ext>
            </a:extLst>
          </p:cNvPr>
          <p:cNvSpPr txBox="1">
            <a:spLocks noChangeArrowheads="1"/>
          </p:cNvSpPr>
          <p:nvPr/>
        </p:nvSpPr>
        <p:spPr bwMode="auto">
          <a:xfrm>
            <a:off x="985838" y="5970588"/>
            <a:ext cx="26812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中国四大地理区分布</a:t>
            </a:r>
          </a:p>
        </p:txBody>
      </p:sp>
    </p:spTree>
    <p:extLst>
      <p:ext uri="{BB962C8B-B14F-4D97-AF65-F5344CB8AC3E}">
        <p14:creationId xmlns:p14="http://schemas.microsoft.com/office/powerpoint/2010/main" val="19030973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
                                        </p:tgtEl>
                                        <p:attrNameLst>
                                          <p:attrName>style.visibility</p:attrName>
                                        </p:attrNameLst>
                                      </p:cBhvr>
                                      <p:to>
                                        <p:strVal val="visible"/>
                                      </p:to>
                                    </p:set>
                                    <p:anim calcmode="discrete" valueType="clr">
                                      <p:cBhvr override="childStyle">
                                        <p:cTn id="7"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
                                        </p:tgtEl>
                                        <p:attrNameLst>
                                          <p:attrName>fillcolor</p:attrName>
                                        </p:attrNameLst>
                                      </p:cBhvr>
                                      <p:tavLst>
                                        <p:tav tm="0">
                                          <p:val>
                                            <p:clrVal>
                                              <a:schemeClr val="accent2"/>
                                            </p:clrVal>
                                          </p:val>
                                        </p:tav>
                                        <p:tav tm="50000">
                                          <p:val>
                                            <p:clrVal>
                                              <a:schemeClr val="hlink"/>
                                            </p:clrVal>
                                          </p:val>
                                        </p:tav>
                                      </p:tavLst>
                                    </p:anim>
                                    <p:set>
                                      <p:cBhvr>
                                        <p:cTn id="9" dur="80"/>
                                        <p:tgtEl>
                                          <p:spTgt spid="24"/>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5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770" decel="100000"/>
                                        <p:tgtEl>
                                          <p:spTgt spid="2"/>
                                        </p:tgtEl>
                                      </p:cBhvr>
                                    </p:animEffect>
                                    <p:animScale>
                                      <p:cBhvr>
                                        <p:cTn id="15" dur="770" decel="100000"/>
                                        <p:tgtEl>
                                          <p:spTgt spid="2"/>
                                        </p:tgtEl>
                                      </p:cBhvr>
                                      <p:from x="10000" y="10000"/>
                                      <p:to x="200000" y="450000"/>
                                    </p:animScale>
                                    <p:animScale>
                                      <p:cBhvr>
                                        <p:cTn id="16" dur="1230" accel="100000" fill="hold">
                                          <p:stCondLst>
                                            <p:cond delay="770"/>
                                          </p:stCondLst>
                                        </p:cTn>
                                        <p:tgtEl>
                                          <p:spTgt spid="2"/>
                                        </p:tgtEl>
                                      </p:cBhvr>
                                      <p:from x="200000" y="450000"/>
                                      <p:to x="100000" y="100000"/>
                                    </p:animScale>
                                    <p:set>
                                      <p:cBhvr>
                                        <p:cTn id="17" dur="770" fill="hold"/>
                                        <p:tgtEl>
                                          <p:spTgt spid="2"/>
                                        </p:tgtEl>
                                        <p:attrNameLst>
                                          <p:attrName>ppt_x</p:attrName>
                                        </p:attrNameLst>
                                      </p:cBhvr>
                                      <p:to>
                                        <p:strVal val="(0.5)"/>
                                      </p:to>
                                    </p:set>
                                    <p:anim from="(0.5)" to="(#ppt_x)" calcmode="lin" valueType="num">
                                      <p:cBhvr>
                                        <p:cTn id="18" dur="1230" accel="100000" fill="hold">
                                          <p:stCondLst>
                                            <p:cond delay="770"/>
                                          </p:stCondLst>
                                        </p:cTn>
                                        <p:tgtEl>
                                          <p:spTgt spid="2"/>
                                        </p:tgtEl>
                                        <p:attrNameLst>
                                          <p:attrName>ppt_x</p:attrName>
                                        </p:attrNameLst>
                                      </p:cBhvr>
                                    </p:anim>
                                    <p:set>
                                      <p:cBhvr>
                                        <p:cTn id="19" dur="770" fill="hold"/>
                                        <p:tgtEl>
                                          <p:spTgt spid="2"/>
                                        </p:tgtEl>
                                        <p:attrNameLst>
                                          <p:attrName>ppt_y</p:attrName>
                                        </p:attrNameLst>
                                      </p:cBhvr>
                                      <p:to>
                                        <p:strVal val="(#ppt_y+0.4)"/>
                                      </p:to>
                                    </p:set>
                                    <p:anim from="(#ppt_y+0.4)" to="(#ppt_y)" calcmode="lin" valueType="num">
                                      <p:cBhvr>
                                        <p:cTn id="20"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组合 9">
            <a:extLst>
              <a:ext uri="{FF2B5EF4-FFF2-40B4-BE49-F238E27FC236}">
                <a16:creationId xmlns:a16="http://schemas.microsoft.com/office/drawing/2014/main" id="{568BA681-A003-4375-B282-00FC8E18BAF4}"/>
              </a:ext>
            </a:extLst>
          </p:cNvPr>
          <p:cNvGrpSpPr>
            <a:grpSpLocks/>
          </p:cNvGrpSpPr>
          <p:nvPr/>
        </p:nvGrpSpPr>
        <p:grpSpPr bwMode="auto">
          <a:xfrm>
            <a:off x="4308475" y="12700"/>
            <a:ext cx="4716463" cy="3573463"/>
            <a:chOff x="3383360" y="0"/>
            <a:chExt cx="5760640" cy="4384486"/>
          </a:xfrm>
        </p:grpSpPr>
        <p:pic>
          <p:nvPicPr>
            <p:cNvPr id="26626" name="Picture 3" descr="E:\教学\光盘\八上ppt\8s22\jpg\03101003.jpg">
              <a:extLst>
                <a:ext uri="{FF2B5EF4-FFF2-40B4-BE49-F238E27FC236}">
                  <a16:creationId xmlns:a16="http://schemas.microsoft.com/office/drawing/2014/main" id="{D9134EF6-5CAB-43AE-8C58-6C9CFB8ECE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0"/>
              <a:ext cx="5508104" cy="4384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24">
              <a:extLst>
                <a:ext uri="{FF2B5EF4-FFF2-40B4-BE49-F238E27FC236}">
                  <a16:creationId xmlns:a16="http://schemas.microsoft.com/office/drawing/2014/main" id="{AEF263C3-7C77-4316-9E46-9088ECA35397}"/>
                </a:ext>
              </a:extLst>
            </p:cNvPr>
            <p:cNvSpPr txBox="1">
              <a:spLocks noChangeArrowheads="1"/>
            </p:cNvSpPr>
            <p:nvPr/>
          </p:nvSpPr>
          <p:spPr bwMode="auto">
            <a:xfrm>
              <a:off x="3383360" y="159023"/>
              <a:ext cx="5688632" cy="56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我国</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1</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月平均气温分布图    </a:t>
              </a:r>
            </a:p>
          </p:txBody>
        </p:sp>
      </p:grpSp>
      <p:grpSp>
        <p:nvGrpSpPr>
          <p:cNvPr id="26628" name="组合 10">
            <a:extLst>
              <a:ext uri="{FF2B5EF4-FFF2-40B4-BE49-F238E27FC236}">
                <a16:creationId xmlns:a16="http://schemas.microsoft.com/office/drawing/2014/main" id="{1F346F02-5A22-41C9-93FD-AEC60C214B68}"/>
              </a:ext>
            </a:extLst>
          </p:cNvPr>
          <p:cNvGrpSpPr>
            <a:grpSpLocks/>
          </p:cNvGrpSpPr>
          <p:nvPr/>
        </p:nvGrpSpPr>
        <p:grpSpPr bwMode="auto">
          <a:xfrm>
            <a:off x="4610100" y="3586163"/>
            <a:ext cx="4602163" cy="3371850"/>
            <a:chOff x="-108520" y="0"/>
            <a:chExt cx="9361040" cy="6970399"/>
          </a:xfrm>
        </p:grpSpPr>
        <p:pic>
          <p:nvPicPr>
            <p:cNvPr id="26629" name="Picture 3" descr="E:\教学\光盘\八上ppt\8s22\jpg\03401008.jpg">
              <a:extLst>
                <a:ext uri="{FF2B5EF4-FFF2-40B4-BE49-F238E27FC236}">
                  <a16:creationId xmlns:a16="http://schemas.microsoft.com/office/drawing/2014/main" id="{8254AD4C-B356-4170-BAD0-0FA0D3039D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0"/>
              <a:ext cx="9361040" cy="690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Text Box 24">
              <a:extLst>
                <a:ext uri="{FF2B5EF4-FFF2-40B4-BE49-F238E27FC236}">
                  <a16:creationId xmlns:a16="http://schemas.microsoft.com/office/drawing/2014/main" id="{192362E1-494D-4349-9DDA-99B5B7D566C6}"/>
                </a:ext>
              </a:extLst>
            </p:cNvPr>
            <p:cNvSpPr txBox="1">
              <a:spLocks noChangeArrowheads="1"/>
            </p:cNvSpPr>
            <p:nvPr/>
          </p:nvSpPr>
          <p:spPr bwMode="auto">
            <a:xfrm>
              <a:off x="874288" y="6151132"/>
              <a:ext cx="8377642" cy="81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0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我国年降水量分布图    </a:t>
              </a:r>
            </a:p>
          </p:txBody>
        </p:sp>
      </p:grpSp>
      <p:grpSp>
        <p:nvGrpSpPr>
          <p:cNvPr id="26631" name="组合 1">
            <a:extLst>
              <a:ext uri="{FF2B5EF4-FFF2-40B4-BE49-F238E27FC236}">
                <a16:creationId xmlns:a16="http://schemas.microsoft.com/office/drawing/2014/main" id="{8C22A73B-A18B-4BD5-8610-905F1B8A3C48}"/>
              </a:ext>
            </a:extLst>
          </p:cNvPr>
          <p:cNvGrpSpPr>
            <a:grpSpLocks/>
          </p:cNvGrpSpPr>
          <p:nvPr/>
        </p:nvGrpSpPr>
        <p:grpSpPr bwMode="auto">
          <a:xfrm>
            <a:off x="111125" y="3643313"/>
            <a:ext cx="4762500" cy="3284537"/>
            <a:chOff x="0" y="0"/>
            <a:chExt cx="4762742" cy="3284984"/>
          </a:xfrm>
        </p:grpSpPr>
        <p:pic>
          <p:nvPicPr>
            <p:cNvPr id="26632" name="Picture 1" descr="E:\教学\光盘\八下ppt\resource\8x51\jpg\00601005.jpg">
              <a:extLst>
                <a:ext uri="{FF2B5EF4-FFF2-40B4-BE49-F238E27FC236}">
                  <a16:creationId xmlns:a16="http://schemas.microsoft.com/office/drawing/2014/main" id="{05E83D43-BA99-4D60-A6B5-EA3CCB27B1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762742" cy="328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3" name="TextBox 4">
              <a:extLst>
                <a:ext uri="{FF2B5EF4-FFF2-40B4-BE49-F238E27FC236}">
                  <a16:creationId xmlns:a16="http://schemas.microsoft.com/office/drawing/2014/main" id="{C57D40DE-2E13-4BCB-967A-D83B306B4C9C}"/>
                </a:ext>
              </a:extLst>
            </p:cNvPr>
            <p:cNvSpPr txBox="1">
              <a:spLocks noChangeArrowheads="1"/>
            </p:cNvSpPr>
            <p:nvPr/>
          </p:nvSpPr>
          <p:spPr bwMode="auto">
            <a:xfrm>
              <a:off x="2771800" y="1753652"/>
              <a:ext cx="576064" cy="57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1"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B</a:t>
              </a:r>
            </a:p>
          </p:txBody>
        </p:sp>
      </p:grpSp>
      <p:sp>
        <p:nvSpPr>
          <p:cNvPr id="26634" name="Rectangle 4">
            <a:extLst>
              <a:ext uri="{FF2B5EF4-FFF2-40B4-BE49-F238E27FC236}">
                <a16:creationId xmlns:a16="http://schemas.microsoft.com/office/drawing/2014/main" id="{A45C1765-F204-4D4A-8F96-D03433A24113}"/>
              </a:ext>
            </a:extLst>
          </p:cNvPr>
          <p:cNvSpPr txBox="1">
            <a:spLocks noChangeArrowheads="1"/>
          </p:cNvSpPr>
          <p:nvPr/>
        </p:nvSpPr>
        <p:spPr bwMode="auto">
          <a:xfrm>
            <a:off x="-677863" y="101600"/>
            <a:ext cx="3673476"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40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界线</a:t>
            </a:r>
            <a:r>
              <a:rPr kumimoji="0" lang="en-US" altLang="zh-CN" sz="40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B</a:t>
            </a:r>
          </a:p>
        </p:txBody>
      </p:sp>
      <p:sp>
        <p:nvSpPr>
          <p:cNvPr id="26635" name="Text Box 8">
            <a:extLst>
              <a:ext uri="{FF2B5EF4-FFF2-40B4-BE49-F238E27FC236}">
                <a16:creationId xmlns:a16="http://schemas.microsoft.com/office/drawing/2014/main" id="{D9BDC707-9372-41B3-826D-B233D63730DA}"/>
              </a:ext>
            </a:extLst>
          </p:cNvPr>
          <p:cNvSpPr txBox="1">
            <a:spLocks noChangeArrowheads="1"/>
          </p:cNvSpPr>
          <p:nvPr/>
        </p:nvSpPr>
        <p:spPr bwMode="auto">
          <a:xfrm>
            <a:off x="-1588" y="974725"/>
            <a:ext cx="403860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1.界限B划分了哪两区域？</a:t>
            </a:r>
          </a:p>
        </p:txBody>
      </p:sp>
      <p:sp>
        <p:nvSpPr>
          <p:cNvPr id="26636" name="Text Box 9">
            <a:extLst>
              <a:ext uri="{FF2B5EF4-FFF2-40B4-BE49-F238E27FC236}">
                <a16:creationId xmlns:a16="http://schemas.microsoft.com/office/drawing/2014/main" id="{D925FA17-B409-4634-A3FE-1180E50FACA0}"/>
              </a:ext>
            </a:extLst>
          </p:cNvPr>
          <p:cNvSpPr txBox="1">
            <a:spLocks noChangeArrowheads="1"/>
          </p:cNvSpPr>
          <p:nvPr/>
        </p:nvSpPr>
        <p:spPr bwMode="auto">
          <a:xfrm>
            <a:off x="-1588" y="1519238"/>
            <a:ext cx="5029201"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2.界限</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B</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大致与1月哪条等温线分布接近？</a:t>
            </a:r>
          </a:p>
        </p:txBody>
      </p:sp>
      <p:sp>
        <p:nvSpPr>
          <p:cNvPr id="26637" name="Text Box 10">
            <a:extLst>
              <a:ext uri="{FF2B5EF4-FFF2-40B4-BE49-F238E27FC236}">
                <a16:creationId xmlns:a16="http://schemas.microsoft.com/office/drawing/2014/main" id="{E15F0D39-3E85-4E45-AC04-4C46AF58944C}"/>
              </a:ext>
            </a:extLst>
          </p:cNvPr>
          <p:cNvSpPr txBox="1">
            <a:spLocks noChangeArrowheads="1"/>
          </p:cNvSpPr>
          <p:nvPr/>
        </p:nvSpPr>
        <p:spPr bwMode="auto">
          <a:xfrm>
            <a:off x="-4763" y="2306638"/>
            <a:ext cx="5826126"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3.界限B大致与哪条等降水量线分布</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最接近？</a:t>
            </a:r>
          </a:p>
        </p:txBody>
      </p:sp>
      <p:sp>
        <p:nvSpPr>
          <p:cNvPr id="26638" name="Text Box 11">
            <a:extLst>
              <a:ext uri="{FF2B5EF4-FFF2-40B4-BE49-F238E27FC236}">
                <a16:creationId xmlns:a16="http://schemas.microsoft.com/office/drawing/2014/main" id="{464627FF-8390-4798-9CA2-801E60E94B9F}"/>
              </a:ext>
            </a:extLst>
          </p:cNvPr>
          <p:cNvSpPr txBox="1">
            <a:spLocks noChangeArrowheads="1"/>
          </p:cNvSpPr>
          <p:nvPr/>
        </p:nvSpPr>
        <p:spPr bwMode="auto">
          <a:xfrm>
            <a:off x="-1588" y="3128963"/>
            <a:ext cx="495300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4.确定该界线的主导因素？</a:t>
            </a:r>
          </a:p>
        </p:txBody>
      </p:sp>
      <p:sp>
        <p:nvSpPr>
          <p:cNvPr id="18" name="TextBox 17">
            <a:extLst>
              <a:ext uri="{FF2B5EF4-FFF2-40B4-BE49-F238E27FC236}">
                <a16:creationId xmlns:a16="http://schemas.microsoft.com/office/drawing/2014/main" id="{CD60C517-FC0D-450D-898E-2104CFAB4E46}"/>
              </a:ext>
            </a:extLst>
          </p:cNvPr>
          <p:cNvSpPr txBox="1">
            <a:spLocks noChangeArrowheads="1"/>
          </p:cNvSpPr>
          <p:nvPr/>
        </p:nvSpPr>
        <p:spPr bwMode="auto">
          <a:xfrm>
            <a:off x="7766050" y="1701800"/>
            <a:ext cx="1446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1</a:t>
            </a:r>
            <a:r>
              <a:rPr kumimoji="0" lang="zh-CN" altLang="en-US" sz="24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月</a:t>
            </a:r>
            <a:r>
              <a:rPr kumimoji="0" lang="en-US" altLang="zh-CN" sz="24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0°C</a:t>
            </a:r>
            <a:endParaRPr kumimoji="0" lang="zh-CN" altLang="en-US" sz="24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19" name="TextBox 18">
            <a:extLst>
              <a:ext uri="{FF2B5EF4-FFF2-40B4-BE49-F238E27FC236}">
                <a16:creationId xmlns:a16="http://schemas.microsoft.com/office/drawing/2014/main" id="{1A0636E2-695F-4E0F-85A7-AC2672953EB4}"/>
              </a:ext>
            </a:extLst>
          </p:cNvPr>
          <p:cNvSpPr txBox="1">
            <a:spLocks noChangeArrowheads="1"/>
          </p:cNvSpPr>
          <p:nvPr/>
        </p:nvSpPr>
        <p:spPr bwMode="auto">
          <a:xfrm>
            <a:off x="8058150" y="4938713"/>
            <a:ext cx="1154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800mm</a:t>
            </a:r>
            <a:endParaRPr kumimoji="0" lang="zh-CN" altLang="en-US" sz="24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20" name="任意多边形 19">
            <a:extLst>
              <a:ext uri="{FF2B5EF4-FFF2-40B4-BE49-F238E27FC236}">
                <a16:creationId xmlns:a16="http://schemas.microsoft.com/office/drawing/2014/main" id="{D378E589-B18D-476F-B96F-F00DF8733907}"/>
              </a:ext>
            </a:extLst>
          </p:cNvPr>
          <p:cNvSpPr/>
          <p:nvPr/>
        </p:nvSpPr>
        <p:spPr>
          <a:xfrm rot="21296135">
            <a:off x="7115175" y="5205413"/>
            <a:ext cx="1028700" cy="376237"/>
          </a:xfrm>
          <a:custGeom>
            <a:avLst/>
            <a:gdLst>
              <a:gd name="connsiteX0" fmla="*/ 1061357 w 1061357"/>
              <a:gd name="connsiteY0" fmla="*/ 0 h 321129"/>
              <a:gd name="connsiteX1" fmla="*/ 930729 w 1061357"/>
              <a:gd name="connsiteY1" fmla="*/ 146957 h 321129"/>
              <a:gd name="connsiteX2" fmla="*/ 767443 w 1061357"/>
              <a:gd name="connsiteY2" fmla="*/ 228600 h 321129"/>
              <a:gd name="connsiteX3" fmla="*/ 620486 w 1061357"/>
              <a:gd name="connsiteY3" fmla="*/ 244929 h 321129"/>
              <a:gd name="connsiteX4" fmla="*/ 424543 w 1061357"/>
              <a:gd name="connsiteY4" fmla="*/ 212272 h 321129"/>
              <a:gd name="connsiteX5" fmla="*/ 359229 w 1061357"/>
              <a:gd name="connsiteY5" fmla="*/ 310243 h 321129"/>
              <a:gd name="connsiteX6" fmla="*/ 277586 w 1061357"/>
              <a:gd name="connsiteY6" fmla="*/ 277586 h 321129"/>
              <a:gd name="connsiteX7" fmla="*/ 375557 w 1061357"/>
              <a:gd name="connsiteY7" fmla="*/ 163286 h 321129"/>
              <a:gd name="connsiteX8" fmla="*/ 228600 w 1061357"/>
              <a:gd name="connsiteY8" fmla="*/ 195943 h 321129"/>
              <a:gd name="connsiteX9" fmla="*/ 0 w 1061357"/>
              <a:gd name="connsiteY9" fmla="*/ 228600 h 321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1357" h="321129">
                <a:moveTo>
                  <a:pt x="1061357" y="0"/>
                </a:moveTo>
                <a:cubicBezTo>
                  <a:pt x="1020536" y="54428"/>
                  <a:pt x="979715" y="108857"/>
                  <a:pt x="930729" y="146957"/>
                </a:cubicBezTo>
                <a:cubicBezTo>
                  <a:pt x="881743" y="185057"/>
                  <a:pt x="819150" y="212271"/>
                  <a:pt x="767443" y="228600"/>
                </a:cubicBezTo>
                <a:cubicBezTo>
                  <a:pt x="715736" y="244929"/>
                  <a:pt x="677636" y="247650"/>
                  <a:pt x="620486" y="244929"/>
                </a:cubicBezTo>
                <a:cubicBezTo>
                  <a:pt x="563336" y="242208"/>
                  <a:pt x="468086" y="201386"/>
                  <a:pt x="424543" y="212272"/>
                </a:cubicBezTo>
                <a:cubicBezTo>
                  <a:pt x="381000" y="223158"/>
                  <a:pt x="383722" y="299357"/>
                  <a:pt x="359229" y="310243"/>
                </a:cubicBezTo>
                <a:cubicBezTo>
                  <a:pt x="334736" y="321129"/>
                  <a:pt x="274865" y="302079"/>
                  <a:pt x="277586" y="277586"/>
                </a:cubicBezTo>
                <a:cubicBezTo>
                  <a:pt x="280307" y="253093"/>
                  <a:pt x="383721" y="176893"/>
                  <a:pt x="375557" y="163286"/>
                </a:cubicBezTo>
                <a:cubicBezTo>
                  <a:pt x="367393" y="149679"/>
                  <a:pt x="291193" y="185057"/>
                  <a:pt x="228600" y="195943"/>
                </a:cubicBezTo>
                <a:cubicBezTo>
                  <a:pt x="166007" y="206829"/>
                  <a:pt x="83003" y="217714"/>
                  <a:pt x="0" y="228600"/>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srgbClr val="000000"/>
              </a:solidFill>
              <a:effectLst/>
              <a:uLnTx/>
              <a:uFillTx/>
              <a:latin typeface="Arial"/>
              <a:ea typeface="宋体"/>
              <a:cs typeface="+mn-cs"/>
            </a:endParaRPr>
          </a:p>
        </p:txBody>
      </p:sp>
      <p:sp>
        <p:nvSpPr>
          <p:cNvPr id="3" name="文本框 2">
            <a:extLst>
              <a:ext uri="{FF2B5EF4-FFF2-40B4-BE49-F238E27FC236}">
                <a16:creationId xmlns:a16="http://schemas.microsoft.com/office/drawing/2014/main" id="{1756DC55-FF8B-4592-AD44-F3BCF8FAF5FE}"/>
              </a:ext>
            </a:extLst>
          </p:cNvPr>
          <p:cNvSpPr txBox="1"/>
          <p:nvPr/>
        </p:nvSpPr>
        <p:spPr>
          <a:xfrm>
            <a:off x="2108200" y="2055813"/>
            <a:ext cx="3622675" cy="253047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80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宋体" panose="02010600030101010101" pitchFamily="2" charset="-122"/>
                <a:cs typeface="+mn-ea"/>
              </a:rPr>
              <a:t>气温、降水</a:t>
            </a:r>
            <a:endParaRPr kumimoji="0" lang="zh-CN" altLang="en-US" sz="80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宋体" panose="02010600030101010101" pitchFamily="2" charset="-122"/>
              <a:cs typeface="+mn-cs"/>
            </a:endParaRPr>
          </a:p>
        </p:txBody>
      </p:sp>
      <p:sp>
        <p:nvSpPr>
          <p:cNvPr id="26643" name="文本框 3">
            <a:extLst>
              <a:ext uri="{FF2B5EF4-FFF2-40B4-BE49-F238E27FC236}">
                <a16:creationId xmlns:a16="http://schemas.microsoft.com/office/drawing/2014/main" id="{932886F8-71A7-47B0-8A81-17F960AE5D37}"/>
              </a:ext>
            </a:extLst>
          </p:cNvPr>
          <p:cNvSpPr txBox="1">
            <a:spLocks noChangeArrowheads="1"/>
          </p:cNvSpPr>
          <p:nvPr/>
        </p:nvSpPr>
        <p:spPr bwMode="auto">
          <a:xfrm>
            <a:off x="1150938" y="6530975"/>
            <a:ext cx="26812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sym typeface="宋体" panose="02010600030101010101" pitchFamily="2" charset="-122"/>
              </a:rPr>
              <a:t>中国四大地理区分布</a:t>
            </a:r>
          </a:p>
        </p:txBody>
      </p:sp>
    </p:spTree>
    <p:extLst>
      <p:ext uri="{BB962C8B-B14F-4D97-AF65-F5344CB8AC3E}">
        <p14:creationId xmlns:p14="http://schemas.microsoft.com/office/powerpoint/2010/main" val="4324311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right)">
                                      <p:cBhvr>
                                        <p:cTn id="14" dur="1000"/>
                                        <p:tgtEl>
                                          <p:spTgt spid="20"/>
                                        </p:tgtEl>
                                      </p:cBhvr>
                                    </p:animEffec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19"/>
                                        </p:tgtEl>
                                        <p:attrNameLst>
                                          <p:attrName>style.visibility</p:attrName>
                                        </p:attrNameLst>
                                      </p:cBhvr>
                                      <p:to>
                                        <p:strVal val="visible"/>
                                      </p:to>
                                    </p:set>
                                    <p:anim calcmode="discrete" valueType="clr">
                                      <p:cBhvr override="childStyle">
                                        <p:cTn id="17" dur="8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9"/>
                                        </p:tgtEl>
                                        <p:attrNameLst>
                                          <p:attrName>fillcolor</p:attrName>
                                        </p:attrNameLst>
                                      </p:cBhvr>
                                      <p:tavLst>
                                        <p:tav tm="0">
                                          <p:val>
                                            <p:clrVal>
                                              <a:schemeClr val="accent2"/>
                                            </p:clrVal>
                                          </p:val>
                                        </p:tav>
                                        <p:tav tm="50000">
                                          <p:val>
                                            <p:clrVal>
                                              <a:schemeClr val="hlink"/>
                                            </p:clrVal>
                                          </p:val>
                                        </p:tav>
                                      </p:tavLst>
                                    </p:anim>
                                    <p:set>
                                      <p:cBhvr>
                                        <p:cTn id="19" dur="80"/>
                                        <p:tgtEl>
                                          <p:spTgt spid="19"/>
                                        </p:tgtEl>
                                        <p:attrNameLst>
                                          <p:attrName>fill.type</p:attrName>
                                        </p:attrNameLst>
                                      </p:cBhvr>
                                      <p:to>
                                        <p:strVal val="solid"/>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51"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770" decel="100000"/>
                                        <p:tgtEl>
                                          <p:spTgt spid="3"/>
                                        </p:tgtEl>
                                      </p:cBhvr>
                                    </p:animEffect>
                                    <p:animScale>
                                      <p:cBhvr>
                                        <p:cTn id="25" dur="770" decel="100000"/>
                                        <p:tgtEl>
                                          <p:spTgt spid="3"/>
                                        </p:tgtEl>
                                      </p:cBhvr>
                                      <p:from x="10000" y="10000"/>
                                      <p:to x="200000" y="450000"/>
                                    </p:animScale>
                                    <p:animScale>
                                      <p:cBhvr>
                                        <p:cTn id="26" dur="1230" accel="100000" fill="hold">
                                          <p:stCondLst>
                                            <p:cond delay="770"/>
                                          </p:stCondLst>
                                        </p:cTn>
                                        <p:tgtEl>
                                          <p:spTgt spid="3"/>
                                        </p:tgtEl>
                                      </p:cBhvr>
                                      <p:from x="200000" y="450000"/>
                                      <p:to x="100000" y="100000"/>
                                    </p:animScale>
                                    <p:set>
                                      <p:cBhvr>
                                        <p:cTn id="27" dur="770" fill="hold"/>
                                        <p:tgtEl>
                                          <p:spTgt spid="3"/>
                                        </p:tgtEl>
                                        <p:attrNameLst>
                                          <p:attrName>ppt_x</p:attrName>
                                        </p:attrNameLst>
                                      </p:cBhvr>
                                      <p:to>
                                        <p:strVal val="(0.5)"/>
                                      </p:to>
                                    </p:set>
                                    <p:anim from="(0.5)" to="(#ppt_x)" calcmode="lin" valueType="num">
                                      <p:cBhvr>
                                        <p:cTn id="28" dur="1230" accel="100000" fill="hold">
                                          <p:stCondLst>
                                            <p:cond delay="770"/>
                                          </p:stCondLst>
                                        </p:cTn>
                                        <p:tgtEl>
                                          <p:spTgt spid="3"/>
                                        </p:tgtEl>
                                        <p:attrNameLst>
                                          <p:attrName>ppt_x</p:attrName>
                                        </p:attrNameLst>
                                      </p:cBhvr>
                                    </p:anim>
                                    <p:set>
                                      <p:cBhvr>
                                        <p:cTn id="29" dur="770" fill="hold"/>
                                        <p:tgtEl>
                                          <p:spTgt spid="3"/>
                                        </p:tgtEl>
                                        <p:attrNameLst>
                                          <p:attrName>ppt_y</p:attrName>
                                        </p:attrNameLst>
                                      </p:cBhvr>
                                      <p:to>
                                        <p:strVal val="(#ppt_y+0.4)"/>
                                      </p:to>
                                    </p:set>
                                    <p:anim from="(#ppt_y+0.4)" to="(#ppt_y)" calcmode="lin" valueType="num">
                                      <p:cBhvr>
                                        <p:cTn id="30" dur="1230" accel="100000" fill="hold">
                                          <p:stCondLst>
                                            <p:cond delay="770"/>
                                          </p:stCondLst>
                                        </p:cTn>
                                        <p:tgtEl>
                                          <p:spTgt spid="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bldLvl="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a:extLst>
              <a:ext uri="{FF2B5EF4-FFF2-40B4-BE49-F238E27FC236}">
                <a16:creationId xmlns:a16="http://schemas.microsoft.com/office/drawing/2014/main" id="{03B4D8D8-B6C0-4ED0-B688-E1D84BD8DA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0575" y="2546350"/>
            <a:ext cx="4549775" cy="365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0" name="组合 1">
            <a:extLst>
              <a:ext uri="{FF2B5EF4-FFF2-40B4-BE49-F238E27FC236}">
                <a16:creationId xmlns:a16="http://schemas.microsoft.com/office/drawing/2014/main" id="{AA06C777-A4B9-4478-AC72-023E67EB0675}"/>
              </a:ext>
            </a:extLst>
          </p:cNvPr>
          <p:cNvGrpSpPr>
            <a:grpSpLocks/>
          </p:cNvGrpSpPr>
          <p:nvPr/>
        </p:nvGrpSpPr>
        <p:grpSpPr bwMode="auto">
          <a:xfrm>
            <a:off x="36513" y="2405063"/>
            <a:ext cx="4564062" cy="3656012"/>
            <a:chOff x="0" y="0"/>
            <a:chExt cx="4572000" cy="3284984"/>
          </a:xfrm>
        </p:grpSpPr>
        <p:pic>
          <p:nvPicPr>
            <p:cNvPr id="27651" name="Picture 1" descr="E:\教学\光盘\八下ppt\resource\8x51\jpg\00601005.jpg">
              <a:extLst>
                <a:ext uri="{FF2B5EF4-FFF2-40B4-BE49-F238E27FC236}">
                  <a16:creationId xmlns:a16="http://schemas.microsoft.com/office/drawing/2014/main" id="{420D0B14-0517-447B-A442-592B6A0D14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572000" cy="328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Box 5">
              <a:extLst>
                <a:ext uri="{FF2B5EF4-FFF2-40B4-BE49-F238E27FC236}">
                  <a16:creationId xmlns:a16="http://schemas.microsoft.com/office/drawing/2014/main" id="{F63FE7E8-825A-41C5-97CB-65709B140F9A}"/>
                </a:ext>
              </a:extLst>
            </p:cNvPr>
            <p:cNvSpPr txBox="1">
              <a:spLocks noChangeArrowheads="1"/>
            </p:cNvSpPr>
            <p:nvPr/>
          </p:nvSpPr>
          <p:spPr bwMode="auto">
            <a:xfrm>
              <a:off x="1403648" y="1105580"/>
              <a:ext cx="576064" cy="465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C</a:t>
              </a:r>
              <a:endParaRPr kumimoji="0" lang="zh-CN" altLang="en-US" sz="2800" b="1"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endParaRPr>
            </a:p>
          </p:txBody>
        </p:sp>
      </p:grpSp>
      <p:sp>
        <p:nvSpPr>
          <p:cNvPr id="27653" name="Rectangle 4">
            <a:extLst>
              <a:ext uri="{FF2B5EF4-FFF2-40B4-BE49-F238E27FC236}">
                <a16:creationId xmlns:a16="http://schemas.microsoft.com/office/drawing/2014/main" id="{BB1624BB-FE80-4164-8B9B-10AE275F31F7}"/>
              </a:ext>
            </a:extLst>
          </p:cNvPr>
          <p:cNvSpPr txBox="1">
            <a:spLocks noChangeArrowheads="1"/>
          </p:cNvSpPr>
          <p:nvPr/>
        </p:nvSpPr>
        <p:spPr bwMode="auto">
          <a:xfrm>
            <a:off x="-966788" y="417513"/>
            <a:ext cx="36718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40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界线</a:t>
            </a:r>
            <a:r>
              <a:rPr kumimoji="0" lang="en-US" altLang="zh-CN" sz="40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C</a:t>
            </a:r>
          </a:p>
        </p:txBody>
      </p:sp>
      <p:sp>
        <p:nvSpPr>
          <p:cNvPr id="27654" name="Text Box 25">
            <a:extLst>
              <a:ext uri="{FF2B5EF4-FFF2-40B4-BE49-F238E27FC236}">
                <a16:creationId xmlns:a16="http://schemas.microsoft.com/office/drawing/2014/main" id="{67D21E56-6BF0-4412-AD59-61AAA23D1D32}"/>
              </a:ext>
            </a:extLst>
          </p:cNvPr>
          <p:cNvSpPr txBox="1">
            <a:spLocks noChangeArrowheads="1"/>
          </p:cNvSpPr>
          <p:nvPr/>
        </p:nvSpPr>
        <p:spPr bwMode="auto">
          <a:xfrm>
            <a:off x="2554288" y="230188"/>
            <a:ext cx="678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1.界线C与哪两级阶梯的边界线基本吻合？</a:t>
            </a:r>
          </a:p>
        </p:txBody>
      </p:sp>
      <p:sp>
        <p:nvSpPr>
          <p:cNvPr id="27655" name="Text Box 26">
            <a:extLst>
              <a:ext uri="{FF2B5EF4-FFF2-40B4-BE49-F238E27FC236}">
                <a16:creationId xmlns:a16="http://schemas.microsoft.com/office/drawing/2014/main" id="{C3FF52CC-3B7E-4FF8-8EAD-DAF765079345}"/>
              </a:ext>
            </a:extLst>
          </p:cNvPr>
          <p:cNvSpPr txBox="1">
            <a:spLocks noChangeArrowheads="1"/>
          </p:cNvSpPr>
          <p:nvPr/>
        </p:nvSpPr>
        <p:spPr bwMode="auto">
          <a:xfrm>
            <a:off x="2554288" y="806450"/>
            <a:ext cx="48450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2.确定该界线的主导因素？</a:t>
            </a:r>
          </a:p>
        </p:txBody>
      </p:sp>
      <p:sp>
        <p:nvSpPr>
          <p:cNvPr id="12" name="任意多边形 11">
            <a:extLst>
              <a:ext uri="{FF2B5EF4-FFF2-40B4-BE49-F238E27FC236}">
                <a16:creationId xmlns:a16="http://schemas.microsoft.com/office/drawing/2014/main" id="{5FED4D1C-79B1-465E-A2FA-78D636F1B699}"/>
              </a:ext>
            </a:extLst>
          </p:cNvPr>
          <p:cNvSpPr/>
          <p:nvPr/>
        </p:nvSpPr>
        <p:spPr>
          <a:xfrm>
            <a:off x="4741863" y="3546475"/>
            <a:ext cx="2179637" cy="1844675"/>
          </a:xfrm>
          <a:custGeom>
            <a:avLst/>
            <a:gdLst>
              <a:gd name="connsiteX0" fmla="*/ 0 w 2179865"/>
              <a:gd name="connsiteY0" fmla="*/ 0 h 1943100"/>
              <a:gd name="connsiteX1" fmla="*/ 130629 w 2179865"/>
              <a:gd name="connsiteY1" fmla="*/ 375557 h 1943100"/>
              <a:gd name="connsiteX2" fmla="*/ 604157 w 2179865"/>
              <a:gd name="connsiteY2" fmla="*/ 620486 h 1943100"/>
              <a:gd name="connsiteX3" fmla="*/ 1126672 w 2179865"/>
              <a:gd name="connsiteY3" fmla="*/ 473528 h 1943100"/>
              <a:gd name="connsiteX4" fmla="*/ 1583872 w 2179865"/>
              <a:gd name="connsiteY4" fmla="*/ 440871 h 1943100"/>
              <a:gd name="connsiteX5" fmla="*/ 2106386 w 2179865"/>
              <a:gd name="connsiteY5" fmla="*/ 800100 h 1943100"/>
              <a:gd name="connsiteX6" fmla="*/ 2024743 w 2179865"/>
              <a:gd name="connsiteY6" fmla="*/ 1387928 h 1943100"/>
              <a:gd name="connsiteX7" fmla="*/ 1796143 w 2179865"/>
              <a:gd name="connsiteY7" fmla="*/ 1812471 h 1943100"/>
              <a:gd name="connsiteX8" fmla="*/ 1567543 w 2179865"/>
              <a:gd name="connsiteY8" fmla="*/ 1943100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9865" h="1943100">
                <a:moveTo>
                  <a:pt x="0" y="0"/>
                </a:moveTo>
                <a:cubicBezTo>
                  <a:pt x="14968" y="136071"/>
                  <a:pt x="29936" y="272143"/>
                  <a:pt x="130629" y="375557"/>
                </a:cubicBezTo>
                <a:cubicBezTo>
                  <a:pt x="231322" y="478971"/>
                  <a:pt x="438150" y="604158"/>
                  <a:pt x="604157" y="620486"/>
                </a:cubicBezTo>
                <a:cubicBezTo>
                  <a:pt x="770164" y="636814"/>
                  <a:pt x="963386" y="503464"/>
                  <a:pt x="1126672" y="473528"/>
                </a:cubicBezTo>
                <a:cubicBezTo>
                  <a:pt x="1289958" y="443592"/>
                  <a:pt x="1420586" y="386442"/>
                  <a:pt x="1583872" y="440871"/>
                </a:cubicBezTo>
                <a:cubicBezTo>
                  <a:pt x="1747158" y="495300"/>
                  <a:pt x="2032908" y="642257"/>
                  <a:pt x="2106386" y="800100"/>
                </a:cubicBezTo>
                <a:cubicBezTo>
                  <a:pt x="2179865" y="957943"/>
                  <a:pt x="2076450" y="1219200"/>
                  <a:pt x="2024743" y="1387928"/>
                </a:cubicBezTo>
                <a:cubicBezTo>
                  <a:pt x="1973036" y="1556656"/>
                  <a:pt x="1872343" y="1719942"/>
                  <a:pt x="1796143" y="1812471"/>
                </a:cubicBezTo>
                <a:cubicBezTo>
                  <a:pt x="1719943" y="1905000"/>
                  <a:pt x="1567543" y="1943100"/>
                  <a:pt x="1567543" y="1943100"/>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srgbClr val="000000"/>
              </a:solidFill>
              <a:effectLst/>
              <a:uLnTx/>
              <a:uFillTx/>
              <a:latin typeface="Arial"/>
              <a:ea typeface="宋体"/>
              <a:cs typeface="+mn-cs"/>
            </a:endParaRPr>
          </a:p>
        </p:txBody>
      </p:sp>
      <p:sp>
        <p:nvSpPr>
          <p:cNvPr id="13" name="TextBox 12">
            <a:extLst>
              <a:ext uri="{FF2B5EF4-FFF2-40B4-BE49-F238E27FC236}">
                <a16:creationId xmlns:a16="http://schemas.microsoft.com/office/drawing/2014/main" id="{8F92C4F0-F258-497C-B2CA-4B2CE6389174}"/>
              </a:ext>
            </a:extLst>
          </p:cNvPr>
          <p:cNvSpPr txBox="1"/>
          <p:nvPr/>
        </p:nvSpPr>
        <p:spPr>
          <a:xfrm>
            <a:off x="5364157" y="4221157"/>
            <a:ext cx="935044" cy="457200"/>
          </a:xfrm>
          <a:prstGeom prst="rect">
            <a:avLst/>
          </a:prstGeom>
          <a:noFill/>
          <a:ln w="9525">
            <a:noFill/>
          </a:ln>
        </p:spPr>
        <p:txBody>
          <a:bodyPr>
            <a:spAutoFit/>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华文中宋" panose="02010600040101010101" pitchFamily="2" charset="-122"/>
                <a:ea typeface="华文中宋" panose="02010600040101010101" pitchFamily="2" charset="-122"/>
                <a:cs typeface="+mn-ea"/>
              </a:rPr>
              <a:t>一</a:t>
            </a:r>
            <a:endParaRPr kumimoji="0" lang="zh-CN" altLang="en-US" sz="24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华文中宋" panose="02010600040101010101" pitchFamily="2" charset="-122"/>
              <a:ea typeface="华文中宋" panose="02010600040101010101" pitchFamily="2" charset="-122"/>
              <a:cs typeface="+mn-cs"/>
            </a:endParaRPr>
          </a:p>
        </p:txBody>
      </p:sp>
      <p:sp>
        <p:nvSpPr>
          <p:cNvPr id="16" name="TextBox 15">
            <a:extLst>
              <a:ext uri="{FF2B5EF4-FFF2-40B4-BE49-F238E27FC236}">
                <a16:creationId xmlns:a16="http://schemas.microsoft.com/office/drawing/2014/main" id="{41FADA30-685C-4DFB-8017-CD44EBA7264A}"/>
              </a:ext>
            </a:extLst>
          </p:cNvPr>
          <p:cNvSpPr txBox="1"/>
          <p:nvPr/>
        </p:nvSpPr>
        <p:spPr>
          <a:xfrm>
            <a:off x="6831007" y="4005257"/>
            <a:ext cx="935044" cy="457200"/>
          </a:xfrm>
          <a:prstGeom prst="rect">
            <a:avLst/>
          </a:prstGeom>
          <a:noFill/>
          <a:ln w="9525">
            <a:noFill/>
          </a:ln>
        </p:spPr>
        <p:txBody>
          <a:bodyPr>
            <a:spAutoFit/>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华文中宋" panose="02010600040101010101" pitchFamily="2" charset="-122"/>
                <a:ea typeface="华文中宋" panose="02010600040101010101" pitchFamily="2" charset="-122"/>
                <a:cs typeface="+mn-ea"/>
              </a:rPr>
              <a:t>二</a:t>
            </a:r>
            <a:endParaRPr kumimoji="0" lang="zh-CN" altLang="en-US" sz="24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华文中宋" panose="02010600040101010101" pitchFamily="2" charset="-122"/>
              <a:ea typeface="华文中宋" panose="02010600040101010101" pitchFamily="2" charset="-122"/>
              <a:cs typeface="+mn-cs"/>
            </a:endParaRPr>
          </a:p>
        </p:txBody>
      </p:sp>
      <p:sp>
        <p:nvSpPr>
          <p:cNvPr id="3" name="文本框 2">
            <a:extLst>
              <a:ext uri="{FF2B5EF4-FFF2-40B4-BE49-F238E27FC236}">
                <a16:creationId xmlns:a16="http://schemas.microsoft.com/office/drawing/2014/main" id="{A37D4555-0D9C-4C10-BBBD-7F3C864F79C7}"/>
              </a:ext>
            </a:extLst>
          </p:cNvPr>
          <p:cNvSpPr txBox="1"/>
          <p:nvPr/>
        </p:nvSpPr>
        <p:spPr>
          <a:xfrm>
            <a:off x="4208463" y="1263650"/>
            <a:ext cx="3621087" cy="131127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80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宋体" panose="02010600030101010101" pitchFamily="2" charset="-122"/>
                <a:cs typeface="+mn-ea"/>
              </a:rPr>
              <a:t>地形</a:t>
            </a:r>
            <a:endParaRPr kumimoji="0" lang="zh-CN" altLang="en-US" sz="80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4871753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770" decel="100000"/>
                                        <p:tgtEl>
                                          <p:spTgt spid="3"/>
                                        </p:tgtEl>
                                      </p:cBhvr>
                                    </p:animEffect>
                                    <p:animScale>
                                      <p:cBhvr>
                                        <p:cTn id="21" dur="770" decel="100000"/>
                                        <p:tgtEl>
                                          <p:spTgt spid="3"/>
                                        </p:tgtEl>
                                      </p:cBhvr>
                                      <p:from x="10000" y="10000"/>
                                      <p:to x="200000" y="450000"/>
                                    </p:animScale>
                                    <p:animScale>
                                      <p:cBhvr>
                                        <p:cTn id="22" dur="1230" accel="100000" fill="hold">
                                          <p:stCondLst>
                                            <p:cond delay="770"/>
                                          </p:stCondLst>
                                        </p:cTn>
                                        <p:tgtEl>
                                          <p:spTgt spid="3"/>
                                        </p:tgtEl>
                                      </p:cBhvr>
                                      <p:from x="200000" y="450000"/>
                                      <p:to x="100000" y="100000"/>
                                    </p:animScale>
                                    <p:set>
                                      <p:cBhvr>
                                        <p:cTn id="23" dur="770" fill="hold"/>
                                        <p:tgtEl>
                                          <p:spTgt spid="3"/>
                                        </p:tgtEl>
                                        <p:attrNameLst>
                                          <p:attrName>ppt_x</p:attrName>
                                        </p:attrNameLst>
                                      </p:cBhvr>
                                      <p:to>
                                        <p:strVal val="(0.5)"/>
                                      </p:to>
                                    </p:set>
                                    <p:anim from="(0.5)" to="(#ppt_x)" calcmode="lin" valueType="num">
                                      <p:cBhvr>
                                        <p:cTn id="24" dur="1230" accel="100000" fill="hold">
                                          <p:stCondLst>
                                            <p:cond delay="770"/>
                                          </p:stCondLst>
                                        </p:cTn>
                                        <p:tgtEl>
                                          <p:spTgt spid="3"/>
                                        </p:tgtEl>
                                        <p:attrNameLst>
                                          <p:attrName>ppt_x</p:attrName>
                                        </p:attrNameLst>
                                      </p:cBhvr>
                                    </p:anim>
                                    <p:set>
                                      <p:cBhvr>
                                        <p:cTn id="25" dur="770" fill="hold"/>
                                        <p:tgtEl>
                                          <p:spTgt spid="3"/>
                                        </p:tgtEl>
                                        <p:attrNameLst>
                                          <p:attrName>ppt_y</p:attrName>
                                        </p:attrNameLst>
                                      </p:cBhvr>
                                      <p:to>
                                        <p:strVal val="(#ppt_y+0.4)"/>
                                      </p:to>
                                    </p:set>
                                    <p:anim from="(#ppt_y+0.4)" to="(#ppt_y)" calcmode="lin" valueType="num">
                                      <p:cBhvr>
                                        <p:cTn id="26" dur="1230" accel="100000" fill="hold">
                                          <p:stCondLst>
                                            <p:cond delay="770"/>
                                          </p:stCondLst>
                                        </p:cTn>
                                        <p:tgtEl>
                                          <p:spTgt spid="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56">
            <a:extLst>
              <a:ext uri="{FF2B5EF4-FFF2-40B4-BE49-F238E27FC236}">
                <a16:creationId xmlns:a16="http://schemas.microsoft.com/office/drawing/2014/main" id="{5DB08DBD-A9BD-4D0A-87B4-D5F874A74D8E}"/>
              </a:ext>
            </a:extLst>
          </p:cNvPr>
          <p:cNvSpPr txBox="1">
            <a:spLocks noChangeArrowheads="1"/>
          </p:cNvSpPr>
          <p:nvPr/>
        </p:nvSpPr>
        <p:spPr bwMode="auto">
          <a:xfrm>
            <a:off x="3505200" y="1733550"/>
            <a:ext cx="510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地理差异对生活、生产的影响</a:t>
            </a:r>
          </a:p>
        </p:txBody>
      </p:sp>
      <p:sp>
        <p:nvSpPr>
          <p:cNvPr id="28674" name="Text Box 47">
            <a:extLst>
              <a:ext uri="{FF2B5EF4-FFF2-40B4-BE49-F238E27FC236}">
                <a16:creationId xmlns:a16="http://schemas.microsoft.com/office/drawing/2014/main" id="{0D1AC81C-5FEC-4D94-AAE0-1C4453F7040A}"/>
              </a:ext>
            </a:extLst>
          </p:cNvPr>
          <p:cNvSpPr txBox="1">
            <a:spLocks noChangeArrowheads="1"/>
          </p:cNvSpPr>
          <p:nvPr/>
        </p:nvSpPr>
        <p:spPr bwMode="auto">
          <a:xfrm>
            <a:off x="609600" y="2495550"/>
            <a:ext cx="54768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中国的地理差异</a:t>
            </a:r>
          </a:p>
        </p:txBody>
      </p:sp>
      <p:sp>
        <p:nvSpPr>
          <p:cNvPr id="28675" name="Text Box 49">
            <a:extLst>
              <a:ext uri="{FF2B5EF4-FFF2-40B4-BE49-F238E27FC236}">
                <a16:creationId xmlns:a16="http://schemas.microsoft.com/office/drawing/2014/main" id="{C9D8BCA8-6C95-4272-9691-75D44E341E53}"/>
              </a:ext>
            </a:extLst>
          </p:cNvPr>
          <p:cNvSpPr txBox="1">
            <a:spLocks noChangeArrowheads="1"/>
          </p:cNvSpPr>
          <p:nvPr/>
        </p:nvSpPr>
        <p:spPr bwMode="auto">
          <a:xfrm>
            <a:off x="1270000" y="4781550"/>
            <a:ext cx="320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四大地理区域的划分</a:t>
            </a:r>
          </a:p>
        </p:txBody>
      </p:sp>
      <p:sp>
        <p:nvSpPr>
          <p:cNvPr id="28676" name="Text Box 50">
            <a:extLst>
              <a:ext uri="{FF2B5EF4-FFF2-40B4-BE49-F238E27FC236}">
                <a16:creationId xmlns:a16="http://schemas.microsoft.com/office/drawing/2014/main" id="{BDBB6E55-4EED-48D9-889A-8E6A77942D56}"/>
              </a:ext>
            </a:extLst>
          </p:cNvPr>
          <p:cNvSpPr txBox="1">
            <a:spLocks noChangeArrowheads="1"/>
          </p:cNvSpPr>
          <p:nvPr/>
        </p:nvSpPr>
        <p:spPr bwMode="auto">
          <a:xfrm>
            <a:off x="1295400" y="1809750"/>
            <a:ext cx="320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地理差异显著</a:t>
            </a:r>
          </a:p>
        </p:txBody>
      </p:sp>
      <p:sp>
        <p:nvSpPr>
          <p:cNvPr id="28677" name="Text Box 55">
            <a:extLst>
              <a:ext uri="{FF2B5EF4-FFF2-40B4-BE49-F238E27FC236}">
                <a16:creationId xmlns:a16="http://schemas.microsoft.com/office/drawing/2014/main" id="{6F91029F-DFC2-4EAE-8D24-F204C92B9261}"/>
              </a:ext>
            </a:extLst>
          </p:cNvPr>
          <p:cNvSpPr txBox="1">
            <a:spLocks noChangeArrowheads="1"/>
          </p:cNvSpPr>
          <p:nvPr/>
        </p:nvSpPr>
        <p:spPr bwMode="auto">
          <a:xfrm>
            <a:off x="3581400" y="1123950"/>
            <a:ext cx="419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地理差异及产生的原因</a:t>
            </a:r>
          </a:p>
        </p:txBody>
      </p:sp>
      <p:sp>
        <p:nvSpPr>
          <p:cNvPr id="28678" name="Text Box 57">
            <a:extLst>
              <a:ext uri="{FF2B5EF4-FFF2-40B4-BE49-F238E27FC236}">
                <a16:creationId xmlns:a16="http://schemas.microsoft.com/office/drawing/2014/main" id="{B85BE74C-A173-4F05-A13D-57425D5D07F6}"/>
              </a:ext>
            </a:extLst>
          </p:cNvPr>
          <p:cNvSpPr txBox="1">
            <a:spLocks noChangeArrowheads="1"/>
          </p:cNvSpPr>
          <p:nvPr/>
        </p:nvSpPr>
        <p:spPr bwMode="auto">
          <a:xfrm>
            <a:off x="3505200" y="2419350"/>
            <a:ext cx="449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秦岭</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淮河界线的地理意义</a:t>
            </a:r>
          </a:p>
        </p:txBody>
      </p:sp>
      <p:sp>
        <p:nvSpPr>
          <p:cNvPr id="28679" name="AutoShape 13">
            <a:extLst>
              <a:ext uri="{FF2B5EF4-FFF2-40B4-BE49-F238E27FC236}">
                <a16:creationId xmlns:a16="http://schemas.microsoft.com/office/drawing/2014/main" id="{9A026797-A90C-4223-9B1E-EDB0172C8755}"/>
              </a:ext>
            </a:extLst>
          </p:cNvPr>
          <p:cNvSpPr>
            <a:spLocks/>
          </p:cNvSpPr>
          <p:nvPr/>
        </p:nvSpPr>
        <p:spPr bwMode="auto">
          <a:xfrm>
            <a:off x="3429000" y="1352550"/>
            <a:ext cx="152400" cy="1371600"/>
          </a:xfrm>
          <a:prstGeom prst="leftBrace">
            <a:avLst>
              <a:gd name="adj1" fmla="val 75000"/>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8680" name="AutoShape 15">
            <a:extLst>
              <a:ext uri="{FF2B5EF4-FFF2-40B4-BE49-F238E27FC236}">
                <a16:creationId xmlns:a16="http://schemas.microsoft.com/office/drawing/2014/main" id="{4A398DC0-0D7A-41C4-ACBD-E00C3111DEA9}"/>
              </a:ext>
            </a:extLst>
          </p:cNvPr>
          <p:cNvSpPr>
            <a:spLocks/>
          </p:cNvSpPr>
          <p:nvPr/>
        </p:nvSpPr>
        <p:spPr bwMode="auto">
          <a:xfrm>
            <a:off x="1219200" y="2114550"/>
            <a:ext cx="76200" cy="2895600"/>
          </a:xfrm>
          <a:prstGeom prst="leftBrace">
            <a:avLst>
              <a:gd name="adj1" fmla="val 314204"/>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8681" name="Text Box 17">
            <a:extLst>
              <a:ext uri="{FF2B5EF4-FFF2-40B4-BE49-F238E27FC236}">
                <a16:creationId xmlns:a16="http://schemas.microsoft.com/office/drawing/2014/main" id="{FAB779F2-D023-487B-9827-9C01FE52586C}"/>
              </a:ext>
            </a:extLst>
          </p:cNvPr>
          <p:cNvSpPr txBox="1">
            <a:spLocks noChangeArrowheads="1"/>
          </p:cNvSpPr>
          <p:nvPr/>
        </p:nvSpPr>
        <p:spPr bwMode="auto">
          <a:xfrm>
            <a:off x="82550" y="76200"/>
            <a:ext cx="9064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                 </a:t>
            </a:r>
          </a:p>
        </p:txBody>
      </p:sp>
      <p:sp>
        <p:nvSpPr>
          <p:cNvPr id="2" name="文本框 1">
            <a:extLst>
              <a:ext uri="{FF2B5EF4-FFF2-40B4-BE49-F238E27FC236}">
                <a16:creationId xmlns:a16="http://schemas.microsoft.com/office/drawing/2014/main" id="{7477826C-062F-48F6-9236-7A57F81A3F6A}"/>
              </a:ext>
            </a:extLst>
          </p:cNvPr>
          <p:cNvSpPr txBox="1"/>
          <p:nvPr/>
        </p:nvSpPr>
        <p:spPr>
          <a:xfrm>
            <a:off x="299085" y="213994"/>
            <a:ext cx="2520315" cy="762000"/>
          </a:xfrm>
          <a:prstGeom prst="rect">
            <a:avLst/>
          </a:prstGeom>
          <a:solidFill>
            <a:schemeClr val="accent1">
              <a:lumMod val="75000"/>
            </a:schemeClr>
          </a:solidFill>
        </p:spPr>
        <p:txBody>
          <a:bodyPr>
            <a:spAutoFit/>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4400" b="1" i="0" u="none" strike="noStrike" kern="1200" cap="none" spc="0" normalizeH="0" baseline="0" noProof="1">
                <a:ln>
                  <a:noFill/>
                </a:ln>
                <a:solidFill>
                  <a:srgbClr val="FF0000"/>
                </a:solidFill>
                <a:effectLst>
                  <a:outerShdw blurRad="38100" dist="19050" dir="2700000" algn="tl" rotWithShape="0">
                    <a:srgbClr val="000000">
                      <a:alpha val="40000"/>
                    </a:srgbClr>
                  </a:outerShdw>
                </a:effectLst>
                <a:uLnTx/>
                <a:uFillTx/>
                <a:latin typeface="Arial" panose="020B0604020202020204" pitchFamily="34" charset="0"/>
                <a:ea typeface="宋体" panose="02010600030101010101" pitchFamily="2" charset="-122"/>
                <a:cs typeface="+mn-ea"/>
              </a:rPr>
              <a:t>课堂小结</a:t>
            </a:r>
            <a:endParaRPr kumimoji="0" lang="zh-CN" altLang="en-US" sz="4400" b="1" i="0" u="none" strike="noStrike" kern="1200" cap="none" spc="0" normalizeH="0" baseline="0" noProof="1">
              <a:ln>
                <a:noFill/>
              </a:ln>
              <a:solidFill>
                <a:srgbClr val="FF0000"/>
              </a:solidFill>
              <a:effectLst>
                <a:outerShdw blurRad="38100" dist="19050" dir="2700000" algn="tl" rotWithShape="0">
                  <a:srgbClr val="000000">
                    <a:alpha val="40000"/>
                  </a:srgbClr>
                </a:outerShdw>
              </a:effectLst>
              <a:uLnTx/>
              <a:uFillTx/>
              <a:latin typeface="Arial" panose="020B0604020202020204" pitchFamily="34" charset="0"/>
              <a:ea typeface="宋体" panose="02010600030101010101" pitchFamily="2" charset="-122"/>
              <a:cs typeface="+mn-cs"/>
            </a:endParaRPr>
          </a:p>
        </p:txBody>
      </p:sp>
      <p:sp>
        <p:nvSpPr>
          <p:cNvPr id="28683" name="AutoShape 13">
            <a:extLst>
              <a:ext uri="{FF2B5EF4-FFF2-40B4-BE49-F238E27FC236}">
                <a16:creationId xmlns:a16="http://schemas.microsoft.com/office/drawing/2014/main" id="{B15EDFC9-1E72-4A66-8208-7EE2DFAA2AF3}"/>
              </a:ext>
            </a:extLst>
          </p:cNvPr>
          <p:cNvSpPr>
            <a:spLocks/>
          </p:cNvSpPr>
          <p:nvPr/>
        </p:nvSpPr>
        <p:spPr bwMode="auto">
          <a:xfrm>
            <a:off x="4167188" y="4324350"/>
            <a:ext cx="152400" cy="1371600"/>
          </a:xfrm>
          <a:prstGeom prst="leftBrace">
            <a:avLst>
              <a:gd name="adj1" fmla="val 75000"/>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8684" name="Text Box 55">
            <a:extLst>
              <a:ext uri="{FF2B5EF4-FFF2-40B4-BE49-F238E27FC236}">
                <a16:creationId xmlns:a16="http://schemas.microsoft.com/office/drawing/2014/main" id="{F7404DA4-7978-4BF6-B4A0-F23233725A22}"/>
              </a:ext>
            </a:extLst>
          </p:cNvPr>
          <p:cNvSpPr txBox="1">
            <a:spLocks noChangeArrowheads="1"/>
          </p:cNvSpPr>
          <p:nvPr/>
        </p:nvSpPr>
        <p:spPr bwMode="auto">
          <a:xfrm>
            <a:off x="4319588" y="5572125"/>
            <a:ext cx="419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青藏地区</a:t>
            </a:r>
          </a:p>
        </p:txBody>
      </p:sp>
      <p:sp>
        <p:nvSpPr>
          <p:cNvPr id="28685" name="Text Box 55">
            <a:extLst>
              <a:ext uri="{FF2B5EF4-FFF2-40B4-BE49-F238E27FC236}">
                <a16:creationId xmlns:a16="http://schemas.microsoft.com/office/drawing/2014/main" id="{B7DF8DCE-9FD5-44BF-855D-DF074324E93F}"/>
              </a:ext>
            </a:extLst>
          </p:cNvPr>
          <p:cNvSpPr txBox="1">
            <a:spLocks noChangeArrowheads="1"/>
          </p:cNvSpPr>
          <p:nvPr/>
        </p:nvSpPr>
        <p:spPr bwMode="auto">
          <a:xfrm>
            <a:off x="4319588" y="5010150"/>
            <a:ext cx="419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西北地区</a:t>
            </a:r>
          </a:p>
        </p:txBody>
      </p:sp>
      <p:sp>
        <p:nvSpPr>
          <p:cNvPr id="28686" name="Text Box 55">
            <a:extLst>
              <a:ext uri="{FF2B5EF4-FFF2-40B4-BE49-F238E27FC236}">
                <a16:creationId xmlns:a16="http://schemas.microsoft.com/office/drawing/2014/main" id="{4BD39BF9-56EC-47C2-A776-DB49EAE8D481}"/>
              </a:ext>
            </a:extLst>
          </p:cNvPr>
          <p:cNvSpPr txBox="1">
            <a:spLocks noChangeArrowheads="1"/>
          </p:cNvSpPr>
          <p:nvPr/>
        </p:nvSpPr>
        <p:spPr bwMode="auto">
          <a:xfrm>
            <a:off x="4319588" y="4481513"/>
            <a:ext cx="419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南方地区</a:t>
            </a:r>
          </a:p>
        </p:txBody>
      </p:sp>
      <p:sp>
        <p:nvSpPr>
          <p:cNvPr id="28687" name="Text Box 55">
            <a:extLst>
              <a:ext uri="{FF2B5EF4-FFF2-40B4-BE49-F238E27FC236}">
                <a16:creationId xmlns:a16="http://schemas.microsoft.com/office/drawing/2014/main" id="{D9E583AB-4CB1-43F2-A956-1B7B0760329A}"/>
              </a:ext>
            </a:extLst>
          </p:cNvPr>
          <p:cNvSpPr txBox="1">
            <a:spLocks noChangeArrowheads="1"/>
          </p:cNvSpPr>
          <p:nvPr/>
        </p:nvSpPr>
        <p:spPr bwMode="auto">
          <a:xfrm>
            <a:off x="4319588" y="3867150"/>
            <a:ext cx="419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北方地区</a:t>
            </a:r>
          </a:p>
        </p:txBody>
      </p:sp>
    </p:spTree>
    <p:extLst>
      <p:ext uri="{BB962C8B-B14F-4D97-AF65-F5344CB8AC3E}">
        <p14:creationId xmlns:p14="http://schemas.microsoft.com/office/powerpoint/2010/main" val="1520031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2" descr="E:\教学\光盘\八上ppt\8s22\jpg\03101003.jpg">
            <a:extLst>
              <a:ext uri="{FF2B5EF4-FFF2-40B4-BE49-F238E27FC236}">
                <a16:creationId xmlns:a16="http://schemas.microsoft.com/office/drawing/2014/main" id="{053FB0B3-D02F-462B-8961-AC83DBB9D4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288" y="193675"/>
            <a:ext cx="7532687" cy="610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9865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CFDFE"/>
            </a:gs>
            <a:gs pos="74001">
              <a:srgbClr val="E0F1F2"/>
            </a:gs>
            <a:gs pos="83000">
              <a:srgbClr val="E0F1F2"/>
            </a:gs>
            <a:gs pos="100000">
              <a:srgbClr val="EBF6F7"/>
            </a:gs>
          </a:gsLst>
          <a:lin ang="5400000"/>
        </a:grad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4A285FB-F808-4241-914A-46010A149C0D}"/>
              </a:ext>
            </a:extLst>
          </p:cNvPr>
          <p:cNvSpPr txBox="1"/>
          <p:nvPr/>
        </p:nvSpPr>
        <p:spPr>
          <a:xfrm>
            <a:off x="622300" y="650240"/>
            <a:ext cx="2077085" cy="640080"/>
          </a:xfrm>
          <a:prstGeom prst="rect">
            <a:avLst/>
          </a:prstGeom>
          <a:noFill/>
          <a:ln w="9525">
            <a:noFill/>
          </a:ln>
        </p:spPr>
        <p:txBody>
          <a:bodyPr>
            <a:spAutoFit/>
            <a:scene3d>
              <a:camera prst="orthographicFront"/>
              <a:lightRig rig="threePt" dir="t"/>
            </a:scene3d>
          </a:body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zh-CN" altLang="zh-CN" sz="36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楷体" panose="02010609060101010101" charset="-122"/>
                <a:ea typeface="楷体" panose="02010609060101010101" charset="-122"/>
                <a:cs typeface="+mn-ea"/>
              </a:rPr>
              <a:t>判断题</a:t>
            </a:r>
            <a:endParaRPr kumimoji="0" lang="zh-CN" altLang="zh-CN" sz="3600" b="1" i="0" u="none" strike="noStrike" kern="1200" cap="none" spc="0" normalizeH="0" baseline="0" noProof="1">
              <a:ln>
                <a:noFill/>
              </a:ln>
              <a:solidFill>
                <a:srgbClr val="000000"/>
              </a:solidFill>
              <a:effectLst>
                <a:outerShdw blurRad="38100" dist="19050" dir="2700000" algn="tl" rotWithShape="0">
                  <a:srgbClr val="000000">
                    <a:alpha val="40000"/>
                  </a:srgbClr>
                </a:outerShdw>
              </a:effectLst>
              <a:uLnTx/>
              <a:uFillTx/>
              <a:latin typeface="楷体" panose="02010609060101010101" charset="-122"/>
              <a:ea typeface="楷体" panose="02010609060101010101" charset="-122"/>
              <a:cs typeface="+mn-cs"/>
            </a:endParaRPr>
          </a:p>
        </p:txBody>
      </p:sp>
      <p:sp>
        <p:nvSpPr>
          <p:cNvPr id="29699" name="文本框 7">
            <a:extLst>
              <a:ext uri="{FF2B5EF4-FFF2-40B4-BE49-F238E27FC236}">
                <a16:creationId xmlns:a16="http://schemas.microsoft.com/office/drawing/2014/main" id="{7B326EE0-A297-4A7E-84B8-837B28E9E4EE}"/>
              </a:ext>
            </a:extLst>
          </p:cNvPr>
          <p:cNvSpPr txBox="1">
            <a:spLocks noChangeArrowheads="1"/>
          </p:cNvSpPr>
          <p:nvPr/>
        </p:nvSpPr>
        <p:spPr bwMode="auto">
          <a:xfrm>
            <a:off x="865188" y="1898650"/>
            <a:ext cx="8040687" cy="301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1.</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我国南方地区的主要粮食作物是小麦。    （    ）</a:t>
            </a:r>
          </a:p>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endPar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2.</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秦岭</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淮河线和我国</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400mm</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等降水量线吻合。  （    ）</a:t>
            </a:r>
          </a:p>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endPar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0" fontAlgn="base" latinLnBrk="0" hangingPunct="0">
              <a:lnSpc>
                <a:spcPct val="100000"/>
              </a:lnSpc>
              <a:spcBef>
                <a:spcPct val="50000"/>
              </a:spcBef>
              <a:spcAft>
                <a:spcPct val="0"/>
              </a:spcAft>
              <a:buClrTx/>
              <a:buSzTx/>
              <a:buFont typeface="Wingdings" panose="05000000000000000000" pitchFamily="2" charset="2"/>
              <a:buNone/>
              <a:tabLst/>
              <a:defRPr/>
            </a:pP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3.</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造成海南岛长夏无冬与黑龙江长冬短夏的主要原因是两地纬度差异大。                      （    ）</a:t>
            </a:r>
          </a:p>
        </p:txBody>
      </p:sp>
      <p:sp>
        <p:nvSpPr>
          <p:cNvPr id="21521" name="Text Box 17">
            <a:extLst>
              <a:ext uri="{FF2B5EF4-FFF2-40B4-BE49-F238E27FC236}">
                <a16:creationId xmlns:a16="http://schemas.microsoft.com/office/drawing/2014/main" id="{A98D3FCD-3389-4DDE-80F3-76B27A8F14A2}"/>
              </a:ext>
            </a:extLst>
          </p:cNvPr>
          <p:cNvSpPr txBox="1">
            <a:spLocks noChangeArrowheads="1"/>
          </p:cNvSpPr>
          <p:nvPr/>
        </p:nvSpPr>
        <p:spPr bwMode="auto">
          <a:xfrm>
            <a:off x="6899275" y="1758950"/>
            <a:ext cx="536575"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000" b="1"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B</a:t>
            </a:r>
          </a:p>
        </p:txBody>
      </p:sp>
      <p:sp>
        <p:nvSpPr>
          <p:cNvPr id="9" name="Text Box 17">
            <a:extLst>
              <a:ext uri="{FF2B5EF4-FFF2-40B4-BE49-F238E27FC236}">
                <a16:creationId xmlns:a16="http://schemas.microsoft.com/office/drawing/2014/main" id="{034C1517-7408-4650-A92E-230F9AF9AE1F}"/>
              </a:ext>
            </a:extLst>
          </p:cNvPr>
          <p:cNvSpPr txBox="1">
            <a:spLocks noChangeArrowheads="1"/>
          </p:cNvSpPr>
          <p:nvPr/>
        </p:nvSpPr>
        <p:spPr bwMode="auto">
          <a:xfrm>
            <a:off x="7696200" y="2870200"/>
            <a:ext cx="609600"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000" b="1"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B</a:t>
            </a:r>
          </a:p>
        </p:txBody>
      </p:sp>
      <p:sp>
        <p:nvSpPr>
          <p:cNvPr id="10" name="Text Box 17">
            <a:extLst>
              <a:ext uri="{FF2B5EF4-FFF2-40B4-BE49-F238E27FC236}">
                <a16:creationId xmlns:a16="http://schemas.microsoft.com/office/drawing/2014/main" id="{62222424-6B03-4523-8316-B0450D7F9678}"/>
              </a:ext>
            </a:extLst>
          </p:cNvPr>
          <p:cNvSpPr txBox="1">
            <a:spLocks noChangeArrowheads="1"/>
          </p:cNvSpPr>
          <p:nvPr/>
        </p:nvSpPr>
        <p:spPr bwMode="auto">
          <a:xfrm>
            <a:off x="7186613" y="4276725"/>
            <a:ext cx="609600"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000" b="1"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A</a:t>
            </a:r>
          </a:p>
        </p:txBody>
      </p:sp>
    </p:spTree>
    <p:extLst>
      <p:ext uri="{BB962C8B-B14F-4D97-AF65-F5344CB8AC3E}">
        <p14:creationId xmlns:p14="http://schemas.microsoft.com/office/powerpoint/2010/main" val="16213268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21"/>
                                        </p:tgtEl>
                                        <p:attrNameLst>
                                          <p:attrName>style.visibility</p:attrName>
                                        </p:attrNameLst>
                                      </p:cBhvr>
                                      <p:to>
                                        <p:strVal val="visible"/>
                                      </p:to>
                                    </p:set>
                                    <p:animEffect transition="in" filter="wipe(left)">
                                      <p:cBhvr>
                                        <p:cTn id="7" dur="500"/>
                                        <p:tgtEl>
                                          <p:spTgt spid="215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1" grpId="0" bldLvl="0" animBg="1"/>
      <p:bldP spid="9" grpId="0" bldLvl="0" animBg="1"/>
      <p:bldP spid="1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CFDFE"/>
            </a:gs>
            <a:gs pos="74001">
              <a:srgbClr val="E0F1F2"/>
            </a:gs>
            <a:gs pos="83000">
              <a:srgbClr val="E0F1F2"/>
            </a:gs>
            <a:gs pos="100000">
              <a:srgbClr val="EBF6F7"/>
            </a:gs>
          </a:gsLst>
          <a:lin ang="5400000"/>
        </a:gradFill>
        <a:effectLst/>
      </p:bgPr>
    </p:bg>
    <p:spTree>
      <p:nvGrpSpPr>
        <p:cNvPr id="1" name=""/>
        <p:cNvGrpSpPr/>
        <p:nvPr/>
      </p:nvGrpSpPr>
      <p:grpSpPr>
        <a:xfrm>
          <a:off x="0" y="0"/>
          <a:ext cx="0" cy="0"/>
          <a:chOff x="0" y="0"/>
          <a:chExt cx="0" cy="0"/>
        </a:xfrm>
      </p:grpSpPr>
      <p:sp>
        <p:nvSpPr>
          <p:cNvPr id="30722" name="Rectangle 16">
            <a:extLst>
              <a:ext uri="{FF2B5EF4-FFF2-40B4-BE49-F238E27FC236}">
                <a16:creationId xmlns:a16="http://schemas.microsoft.com/office/drawing/2014/main" id="{241663C0-9988-419C-8A40-0ADD0355C64F}"/>
              </a:ext>
            </a:extLst>
          </p:cNvPr>
          <p:cNvSpPr>
            <a:spLocks noChangeArrowheads="1"/>
          </p:cNvSpPr>
          <p:nvPr/>
        </p:nvSpPr>
        <p:spPr bwMode="auto">
          <a:xfrm>
            <a:off x="36513" y="1520825"/>
            <a:ext cx="929005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1</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．我国南方地区主要干湿区为（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．湿润区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B. </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半湿润区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C</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．干旱区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D</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．半干旱区</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endPar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2</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．秦岭</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淮河一线以北地区的主要粮食作物是（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．水稻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B</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．玉米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C</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．青稞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D</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．小麦</a:t>
            </a:r>
          </a:p>
        </p:txBody>
      </p:sp>
      <p:sp>
        <p:nvSpPr>
          <p:cNvPr id="21521" name="Text Box 17">
            <a:extLst>
              <a:ext uri="{FF2B5EF4-FFF2-40B4-BE49-F238E27FC236}">
                <a16:creationId xmlns:a16="http://schemas.microsoft.com/office/drawing/2014/main" id="{37D9B403-B85C-45D7-9840-5FE46B63EFAE}"/>
              </a:ext>
            </a:extLst>
          </p:cNvPr>
          <p:cNvSpPr txBox="1">
            <a:spLocks noChangeArrowheads="1"/>
          </p:cNvSpPr>
          <p:nvPr/>
        </p:nvSpPr>
        <p:spPr bwMode="auto">
          <a:xfrm>
            <a:off x="4618038" y="1519238"/>
            <a:ext cx="609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3600" b="1"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A</a:t>
            </a:r>
          </a:p>
        </p:txBody>
      </p:sp>
      <p:sp>
        <p:nvSpPr>
          <p:cNvPr id="21522" name="Text Box 18">
            <a:extLst>
              <a:ext uri="{FF2B5EF4-FFF2-40B4-BE49-F238E27FC236}">
                <a16:creationId xmlns:a16="http://schemas.microsoft.com/office/drawing/2014/main" id="{B5A1901E-B941-425E-A90E-F86C0BA72BC3}"/>
              </a:ext>
            </a:extLst>
          </p:cNvPr>
          <p:cNvSpPr txBox="1">
            <a:spLocks noChangeArrowheads="1"/>
          </p:cNvSpPr>
          <p:nvPr/>
        </p:nvSpPr>
        <p:spPr bwMode="auto">
          <a:xfrm>
            <a:off x="6878638" y="3810000"/>
            <a:ext cx="60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3600" b="1"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D</a:t>
            </a:r>
          </a:p>
        </p:txBody>
      </p:sp>
      <p:sp>
        <p:nvSpPr>
          <p:cNvPr id="30725" name="文本框 1">
            <a:extLst>
              <a:ext uri="{FF2B5EF4-FFF2-40B4-BE49-F238E27FC236}">
                <a16:creationId xmlns:a16="http://schemas.microsoft.com/office/drawing/2014/main" id="{E01A8AFC-CC6B-480B-93F3-B1342C0A79AE}"/>
              </a:ext>
            </a:extLst>
          </p:cNvPr>
          <p:cNvSpPr txBox="1">
            <a:spLocks noChangeArrowheads="1"/>
          </p:cNvSpPr>
          <p:nvPr/>
        </p:nvSpPr>
        <p:spPr bwMode="auto">
          <a:xfrm>
            <a:off x="193675" y="479425"/>
            <a:ext cx="4092575"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4200" b="0" i="0" u="none" strike="noStrike" kern="1200" cap="none" spc="0" normalizeH="0" baseline="0" noProof="0">
                <a:ln>
                  <a:noFill/>
                </a:ln>
                <a:solidFill>
                  <a:srgbClr val="000000"/>
                </a:solidFill>
                <a:effectLst/>
                <a:uLnTx/>
                <a:uFillTx/>
                <a:latin typeface="华文行楷" panose="02010800040101010101" pitchFamily="2" charset="-122"/>
                <a:ea typeface="华文行楷" panose="02010800040101010101" pitchFamily="2" charset="-122"/>
                <a:cs typeface="+mn-cs"/>
                <a:sym typeface="宋体" panose="02010600030101010101" pitchFamily="2" charset="-122"/>
              </a:rPr>
              <a:t>单项选择</a:t>
            </a:r>
            <a:endParaRPr kumimoji="0" lang="zh-CN" altLang="en-US" sz="4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8747796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21"/>
                                        </p:tgtEl>
                                        <p:attrNameLst>
                                          <p:attrName>style.visibility</p:attrName>
                                        </p:attrNameLst>
                                      </p:cBhvr>
                                      <p:to>
                                        <p:strVal val="visible"/>
                                      </p:to>
                                    </p:set>
                                    <p:animEffect transition="in" filter="wipe(left)">
                                      <p:cBhvr>
                                        <p:cTn id="7" dur="500"/>
                                        <p:tgtEl>
                                          <p:spTgt spid="215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22"/>
                                        </p:tgtEl>
                                        <p:attrNameLst>
                                          <p:attrName>style.visibility</p:attrName>
                                        </p:attrNameLst>
                                      </p:cBhvr>
                                      <p:to>
                                        <p:strVal val="visible"/>
                                      </p:to>
                                    </p:set>
                                    <p:animEffect transition="in" filter="wipe(left)">
                                      <p:cBhvr>
                                        <p:cTn id="12" dur="500"/>
                                        <p:tgtEl>
                                          <p:spTgt spid="2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1" grpId="0" bldLvl="0" animBg="1"/>
      <p:bldP spid="2152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CFDFE"/>
            </a:gs>
            <a:gs pos="74001">
              <a:srgbClr val="E0F1F2"/>
            </a:gs>
            <a:gs pos="83000">
              <a:srgbClr val="E0F1F2"/>
            </a:gs>
            <a:gs pos="100000">
              <a:srgbClr val="EBF6F7"/>
            </a:gs>
          </a:gsLst>
          <a:lin ang="5400000"/>
        </a:gradFill>
        <a:effectLst/>
      </p:bgPr>
    </p:bg>
    <p:spTree>
      <p:nvGrpSpPr>
        <p:cNvPr id="1" name=""/>
        <p:cNvGrpSpPr/>
        <p:nvPr/>
      </p:nvGrpSpPr>
      <p:grpSpPr>
        <a:xfrm>
          <a:off x="0" y="0"/>
          <a:ext cx="0" cy="0"/>
          <a:chOff x="0" y="0"/>
          <a:chExt cx="0" cy="0"/>
        </a:xfrm>
      </p:grpSpPr>
      <p:sp>
        <p:nvSpPr>
          <p:cNvPr id="31746" name="Rectangle 16">
            <a:extLst>
              <a:ext uri="{FF2B5EF4-FFF2-40B4-BE49-F238E27FC236}">
                <a16:creationId xmlns:a16="http://schemas.microsoft.com/office/drawing/2014/main" id="{66277EFB-6380-4D21-9BD4-BF61CBD3AA98}"/>
              </a:ext>
            </a:extLst>
          </p:cNvPr>
          <p:cNvSpPr>
            <a:spLocks noChangeArrowheads="1"/>
          </p:cNvSpPr>
          <p:nvPr/>
        </p:nvSpPr>
        <p:spPr bwMode="auto">
          <a:xfrm>
            <a:off x="395288" y="1082675"/>
            <a:ext cx="8459787"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3</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．关于秦岭</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淮河的叙述，不正确的是（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．与年均温</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0℃</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等温线基本一致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B</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．是湿润地区和半湿润地区分界线</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C</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．与年平均降水量</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800mm</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等降水量线基本一致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D</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．是亚热带和暖温带的分界线</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endPar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4</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．我国四大地理区域中，位于地势第一级阶梯的是（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．北方地区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B</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．南方地区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C</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．青藏地区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D</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．西北地区</a:t>
            </a:r>
          </a:p>
        </p:txBody>
      </p:sp>
      <p:sp>
        <p:nvSpPr>
          <p:cNvPr id="22545" name="Text Box 17">
            <a:extLst>
              <a:ext uri="{FF2B5EF4-FFF2-40B4-BE49-F238E27FC236}">
                <a16:creationId xmlns:a16="http://schemas.microsoft.com/office/drawing/2014/main" id="{B0C05764-3269-409A-AE37-1B6F8FFE0BA0}"/>
              </a:ext>
            </a:extLst>
          </p:cNvPr>
          <p:cNvSpPr txBox="1">
            <a:spLocks noChangeArrowheads="1"/>
          </p:cNvSpPr>
          <p:nvPr/>
        </p:nvSpPr>
        <p:spPr bwMode="auto">
          <a:xfrm>
            <a:off x="6227763" y="1052513"/>
            <a:ext cx="6096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800" b="1"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A</a:t>
            </a:r>
          </a:p>
        </p:txBody>
      </p:sp>
      <p:sp>
        <p:nvSpPr>
          <p:cNvPr id="22546" name="Text Box 18">
            <a:extLst>
              <a:ext uri="{FF2B5EF4-FFF2-40B4-BE49-F238E27FC236}">
                <a16:creationId xmlns:a16="http://schemas.microsoft.com/office/drawing/2014/main" id="{8998F817-61A9-44CE-9E34-66F8052FD294}"/>
              </a:ext>
            </a:extLst>
          </p:cNvPr>
          <p:cNvSpPr txBox="1">
            <a:spLocks noChangeArrowheads="1"/>
          </p:cNvSpPr>
          <p:nvPr/>
        </p:nvSpPr>
        <p:spPr bwMode="auto">
          <a:xfrm>
            <a:off x="7812088" y="4437063"/>
            <a:ext cx="609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4000" b="1" i="0" u="none" strike="noStrike" kern="1200" cap="none" spc="0" normalizeH="0" baseline="0" noProof="0">
                <a:ln>
                  <a:noFill/>
                </a:ln>
                <a:solidFill>
                  <a:srgbClr val="FF3300"/>
                </a:solidFill>
                <a:effectLst/>
                <a:uLnTx/>
                <a:uFillTx/>
                <a:latin typeface="华文中宋" panose="02010600040101010101" pitchFamily="2" charset="-122"/>
                <a:ea typeface="华文中宋" panose="02010600040101010101" pitchFamily="2" charset="-122"/>
                <a:cs typeface="+mn-cs"/>
              </a:rPr>
              <a:t>C</a:t>
            </a:r>
          </a:p>
        </p:txBody>
      </p:sp>
    </p:spTree>
    <p:extLst>
      <p:ext uri="{BB962C8B-B14F-4D97-AF65-F5344CB8AC3E}">
        <p14:creationId xmlns:p14="http://schemas.microsoft.com/office/powerpoint/2010/main" val="32830512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45"/>
                                        </p:tgtEl>
                                        <p:attrNameLst>
                                          <p:attrName>style.visibility</p:attrName>
                                        </p:attrNameLst>
                                      </p:cBhvr>
                                      <p:to>
                                        <p:strVal val="visible"/>
                                      </p:to>
                                    </p:set>
                                    <p:animEffect transition="in" filter="wipe(left)">
                                      <p:cBhvr>
                                        <p:cTn id="7" dur="500"/>
                                        <p:tgtEl>
                                          <p:spTgt spid="225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46"/>
                                        </p:tgtEl>
                                        <p:attrNameLst>
                                          <p:attrName>style.visibility</p:attrName>
                                        </p:attrNameLst>
                                      </p:cBhvr>
                                      <p:to>
                                        <p:strVal val="visible"/>
                                      </p:to>
                                    </p:set>
                                    <p:animEffect transition="in" filter="wipe(left)">
                                      <p:cBhvr>
                                        <p:cTn id="12" dur="500"/>
                                        <p:tgtEl>
                                          <p:spTgt spid="22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5" grpId="0" bldLvl="0" animBg="1"/>
      <p:bldP spid="2254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CFDFE"/>
            </a:gs>
            <a:gs pos="74001">
              <a:srgbClr val="E0F1F2"/>
            </a:gs>
            <a:gs pos="83000">
              <a:srgbClr val="E0F1F2"/>
            </a:gs>
            <a:gs pos="100000">
              <a:srgbClr val="EBF6F7"/>
            </a:gs>
          </a:gsLst>
          <a:lin ang="5400000"/>
        </a:gradFill>
        <a:effectLst/>
      </p:bgPr>
    </p:bg>
    <p:spTree>
      <p:nvGrpSpPr>
        <p:cNvPr id="1" name=""/>
        <p:cNvGrpSpPr/>
        <p:nvPr/>
      </p:nvGrpSpPr>
      <p:grpSpPr>
        <a:xfrm>
          <a:off x="0" y="0"/>
          <a:ext cx="0" cy="0"/>
          <a:chOff x="0" y="0"/>
          <a:chExt cx="0" cy="0"/>
        </a:xfrm>
      </p:grpSpPr>
      <p:sp>
        <p:nvSpPr>
          <p:cNvPr id="23563" name="Rectangle 11">
            <a:extLst>
              <a:ext uri="{FF2B5EF4-FFF2-40B4-BE49-F238E27FC236}">
                <a16:creationId xmlns:a16="http://schemas.microsoft.com/office/drawing/2014/main" id="{23EBD08A-2EA3-4239-BDA9-61C6FD6B05A8}"/>
              </a:ext>
            </a:extLst>
          </p:cNvPr>
          <p:cNvSpPr>
            <a:spLocks noChangeArrowheads="1"/>
          </p:cNvSpPr>
          <p:nvPr/>
        </p:nvSpPr>
        <p:spPr bwMode="auto">
          <a:xfrm>
            <a:off x="323850" y="5087938"/>
            <a:ext cx="876300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1</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）图中字母所代表的四大地理区域分别是：</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a:t>
            </a:r>
            <a:r>
              <a:rPr kumimoji="0" lang="en-US" altLang="zh-CN" sz="2400" b="1" i="0" u="sng"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B </a:t>
            </a:r>
            <a:r>
              <a:rPr kumimoji="0" lang="en-US" altLang="zh-CN" sz="2400" b="1" i="0" u="sng"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C </a:t>
            </a:r>
            <a:r>
              <a:rPr kumimoji="0" lang="en-US" altLang="zh-CN" sz="2400" b="1" i="0" u="sng"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D</a:t>
            </a:r>
            <a:r>
              <a:rPr kumimoji="0" lang="en-US" altLang="zh-CN" sz="2400" b="1" i="0" u="sng"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p>
        </p:txBody>
      </p:sp>
      <p:sp>
        <p:nvSpPr>
          <p:cNvPr id="23564" name="Text Box 12">
            <a:extLst>
              <a:ext uri="{FF2B5EF4-FFF2-40B4-BE49-F238E27FC236}">
                <a16:creationId xmlns:a16="http://schemas.microsoft.com/office/drawing/2014/main" id="{682C4DF7-65F5-4F10-A37F-B056911455FC}"/>
              </a:ext>
            </a:extLst>
          </p:cNvPr>
          <p:cNvSpPr txBox="1">
            <a:spLocks noChangeArrowheads="1"/>
          </p:cNvSpPr>
          <p:nvPr/>
        </p:nvSpPr>
        <p:spPr bwMode="auto">
          <a:xfrm>
            <a:off x="6877050" y="5189538"/>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青藏地区</a:t>
            </a:r>
          </a:p>
        </p:txBody>
      </p:sp>
      <p:sp>
        <p:nvSpPr>
          <p:cNvPr id="23565" name="Text Box 13">
            <a:extLst>
              <a:ext uri="{FF2B5EF4-FFF2-40B4-BE49-F238E27FC236}">
                <a16:creationId xmlns:a16="http://schemas.microsoft.com/office/drawing/2014/main" id="{C02C9D55-36D8-4799-8CD8-2CC170FF3899}"/>
              </a:ext>
            </a:extLst>
          </p:cNvPr>
          <p:cNvSpPr txBox="1">
            <a:spLocks noChangeArrowheads="1"/>
          </p:cNvSpPr>
          <p:nvPr/>
        </p:nvSpPr>
        <p:spPr bwMode="auto">
          <a:xfrm>
            <a:off x="1903413" y="5722938"/>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南方地区</a:t>
            </a:r>
          </a:p>
        </p:txBody>
      </p:sp>
      <p:sp>
        <p:nvSpPr>
          <p:cNvPr id="23566" name="Text Box 14">
            <a:extLst>
              <a:ext uri="{FF2B5EF4-FFF2-40B4-BE49-F238E27FC236}">
                <a16:creationId xmlns:a16="http://schemas.microsoft.com/office/drawing/2014/main" id="{61AE0AB4-A683-4E13-BEB5-C476FD05A61C}"/>
              </a:ext>
            </a:extLst>
          </p:cNvPr>
          <p:cNvSpPr txBox="1">
            <a:spLocks noChangeArrowheads="1"/>
          </p:cNvSpPr>
          <p:nvPr/>
        </p:nvSpPr>
        <p:spPr bwMode="auto">
          <a:xfrm>
            <a:off x="4456113" y="5708650"/>
            <a:ext cx="2362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北方地区</a:t>
            </a:r>
          </a:p>
        </p:txBody>
      </p:sp>
      <p:sp>
        <p:nvSpPr>
          <p:cNvPr id="23567" name="Text Box 15">
            <a:extLst>
              <a:ext uri="{FF2B5EF4-FFF2-40B4-BE49-F238E27FC236}">
                <a16:creationId xmlns:a16="http://schemas.microsoft.com/office/drawing/2014/main" id="{D63EC9C6-7745-42AB-BBEB-3BA0245442B0}"/>
              </a:ext>
            </a:extLst>
          </p:cNvPr>
          <p:cNvSpPr txBox="1">
            <a:spLocks noChangeArrowheads="1"/>
          </p:cNvSpPr>
          <p:nvPr/>
        </p:nvSpPr>
        <p:spPr bwMode="auto">
          <a:xfrm>
            <a:off x="6673850" y="5734050"/>
            <a:ext cx="175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西北地区</a:t>
            </a:r>
          </a:p>
        </p:txBody>
      </p:sp>
      <p:grpSp>
        <p:nvGrpSpPr>
          <p:cNvPr id="32775" name="Group 5">
            <a:extLst>
              <a:ext uri="{FF2B5EF4-FFF2-40B4-BE49-F238E27FC236}">
                <a16:creationId xmlns:a16="http://schemas.microsoft.com/office/drawing/2014/main" id="{5C49E3FE-C5B1-4D14-888B-C547CC7727E6}"/>
              </a:ext>
            </a:extLst>
          </p:cNvPr>
          <p:cNvGrpSpPr>
            <a:grpSpLocks/>
          </p:cNvGrpSpPr>
          <p:nvPr/>
        </p:nvGrpSpPr>
        <p:grpSpPr bwMode="auto">
          <a:xfrm>
            <a:off x="1885950" y="1062038"/>
            <a:ext cx="5041900" cy="3887787"/>
            <a:chOff x="1392" y="1152"/>
            <a:chExt cx="3072" cy="2366"/>
          </a:xfrm>
        </p:grpSpPr>
        <p:pic>
          <p:nvPicPr>
            <p:cNvPr id="32776" name="Picture 6" descr="12B523594T5Z-562H6">
              <a:extLst>
                <a:ext uri="{FF2B5EF4-FFF2-40B4-BE49-F238E27FC236}">
                  <a16:creationId xmlns:a16="http://schemas.microsoft.com/office/drawing/2014/main" id="{BA716CD4-F2D2-4117-8B7B-8F7E120E56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2" y="1152"/>
              <a:ext cx="3072" cy="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7" name="Text Box 7">
              <a:extLst>
                <a:ext uri="{FF2B5EF4-FFF2-40B4-BE49-F238E27FC236}">
                  <a16:creationId xmlns:a16="http://schemas.microsoft.com/office/drawing/2014/main" id="{AE707504-70BE-4610-BA9A-B91555D782B7}"/>
                </a:ext>
              </a:extLst>
            </p:cNvPr>
            <p:cNvSpPr txBox="1">
              <a:spLocks noChangeArrowheads="1"/>
            </p:cNvSpPr>
            <p:nvPr/>
          </p:nvSpPr>
          <p:spPr bwMode="auto">
            <a:xfrm>
              <a:off x="3169" y="2640"/>
              <a:ext cx="576" cy="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B</a:t>
              </a:r>
            </a:p>
          </p:txBody>
        </p:sp>
        <p:sp>
          <p:nvSpPr>
            <p:cNvPr id="32778" name="Text Box 8">
              <a:extLst>
                <a:ext uri="{FF2B5EF4-FFF2-40B4-BE49-F238E27FC236}">
                  <a16:creationId xmlns:a16="http://schemas.microsoft.com/office/drawing/2014/main" id="{94937134-009F-4898-943F-9C012E0F375C}"/>
                </a:ext>
              </a:extLst>
            </p:cNvPr>
            <p:cNvSpPr txBox="1">
              <a:spLocks noChangeArrowheads="1"/>
            </p:cNvSpPr>
            <p:nvPr/>
          </p:nvSpPr>
          <p:spPr bwMode="auto">
            <a:xfrm>
              <a:off x="2064" y="2160"/>
              <a:ext cx="576" cy="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a:t>
              </a:r>
            </a:p>
          </p:txBody>
        </p:sp>
        <p:sp>
          <p:nvSpPr>
            <p:cNvPr id="32779" name="Text Box 9">
              <a:extLst>
                <a:ext uri="{FF2B5EF4-FFF2-40B4-BE49-F238E27FC236}">
                  <a16:creationId xmlns:a16="http://schemas.microsoft.com/office/drawing/2014/main" id="{D2BD7836-F2A3-45BC-9B45-55CCCA5E796E}"/>
                </a:ext>
              </a:extLst>
            </p:cNvPr>
            <p:cNvSpPr txBox="1">
              <a:spLocks noChangeArrowheads="1"/>
            </p:cNvSpPr>
            <p:nvPr/>
          </p:nvSpPr>
          <p:spPr bwMode="auto">
            <a:xfrm>
              <a:off x="3265" y="2064"/>
              <a:ext cx="576" cy="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C</a:t>
              </a:r>
            </a:p>
          </p:txBody>
        </p:sp>
        <p:sp>
          <p:nvSpPr>
            <p:cNvPr id="32780" name="Text Box 10">
              <a:extLst>
                <a:ext uri="{FF2B5EF4-FFF2-40B4-BE49-F238E27FC236}">
                  <a16:creationId xmlns:a16="http://schemas.microsoft.com/office/drawing/2014/main" id="{20E42395-FF01-481A-A06E-B1A34E9BA202}"/>
                </a:ext>
              </a:extLst>
            </p:cNvPr>
            <p:cNvSpPr txBox="1">
              <a:spLocks noChangeArrowheads="1"/>
            </p:cNvSpPr>
            <p:nvPr/>
          </p:nvSpPr>
          <p:spPr bwMode="auto">
            <a:xfrm>
              <a:off x="2064" y="1680"/>
              <a:ext cx="576" cy="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D</a:t>
              </a:r>
            </a:p>
          </p:txBody>
        </p:sp>
      </p:grpSp>
      <p:sp>
        <p:nvSpPr>
          <p:cNvPr id="32781" name="Rectangle 4">
            <a:extLst>
              <a:ext uri="{FF2B5EF4-FFF2-40B4-BE49-F238E27FC236}">
                <a16:creationId xmlns:a16="http://schemas.microsoft.com/office/drawing/2014/main" id="{268B6C1F-9514-4EE2-A2AD-EA77E8FA2C2E}"/>
              </a:ext>
            </a:extLst>
          </p:cNvPr>
          <p:cNvSpPr>
            <a:spLocks noChangeArrowheads="1"/>
          </p:cNvSpPr>
          <p:nvPr/>
        </p:nvSpPr>
        <p:spPr bwMode="auto">
          <a:xfrm>
            <a:off x="338138" y="476250"/>
            <a:ext cx="8458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5</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．读我国四大地理区域图，回答问题：</a:t>
            </a:r>
          </a:p>
        </p:txBody>
      </p:sp>
    </p:spTree>
    <p:extLst>
      <p:ext uri="{BB962C8B-B14F-4D97-AF65-F5344CB8AC3E}">
        <p14:creationId xmlns:p14="http://schemas.microsoft.com/office/powerpoint/2010/main" val="42758896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63"/>
                                        </p:tgtEl>
                                        <p:attrNameLst>
                                          <p:attrName>style.visibility</p:attrName>
                                        </p:attrNameLst>
                                      </p:cBhvr>
                                      <p:to>
                                        <p:strVal val="visible"/>
                                      </p:to>
                                    </p:set>
                                    <p:animEffect transition="in" filter="wipe(left)">
                                      <p:cBhvr>
                                        <p:cTn id="7" dur="500"/>
                                        <p:tgtEl>
                                          <p:spTgt spid="235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64"/>
                                        </p:tgtEl>
                                        <p:attrNameLst>
                                          <p:attrName>style.visibility</p:attrName>
                                        </p:attrNameLst>
                                      </p:cBhvr>
                                      <p:to>
                                        <p:strVal val="visible"/>
                                      </p:to>
                                    </p:set>
                                    <p:animEffect transition="in" filter="wipe(left)">
                                      <p:cBhvr>
                                        <p:cTn id="12" dur="500"/>
                                        <p:tgtEl>
                                          <p:spTgt spid="235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565"/>
                                        </p:tgtEl>
                                        <p:attrNameLst>
                                          <p:attrName>style.visibility</p:attrName>
                                        </p:attrNameLst>
                                      </p:cBhvr>
                                      <p:to>
                                        <p:strVal val="visible"/>
                                      </p:to>
                                    </p:set>
                                    <p:animEffect transition="in" filter="wipe(left)">
                                      <p:cBhvr>
                                        <p:cTn id="17" dur="500"/>
                                        <p:tgtEl>
                                          <p:spTgt spid="2356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566"/>
                                        </p:tgtEl>
                                        <p:attrNameLst>
                                          <p:attrName>style.visibility</p:attrName>
                                        </p:attrNameLst>
                                      </p:cBhvr>
                                      <p:to>
                                        <p:strVal val="visible"/>
                                      </p:to>
                                    </p:set>
                                    <p:animEffect transition="in" filter="wipe(left)">
                                      <p:cBhvr>
                                        <p:cTn id="22" dur="500"/>
                                        <p:tgtEl>
                                          <p:spTgt spid="2356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567"/>
                                        </p:tgtEl>
                                        <p:attrNameLst>
                                          <p:attrName>style.visibility</p:attrName>
                                        </p:attrNameLst>
                                      </p:cBhvr>
                                      <p:to>
                                        <p:strVal val="visible"/>
                                      </p:to>
                                    </p:set>
                                    <p:animEffect transition="in" filter="wipe(left)">
                                      <p:cBhvr>
                                        <p:cTn id="27" dur="500"/>
                                        <p:tgtEl>
                                          <p:spTgt spid="23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3" grpId="0" bldLvl="0" animBg="1"/>
      <p:bldP spid="23564" grpId="0" bldLvl="0" animBg="1"/>
      <p:bldP spid="23565" grpId="0" bldLvl="0" animBg="1"/>
      <p:bldP spid="23566" grpId="0" bldLvl="0" animBg="1"/>
      <p:bldP spid="2356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CFDFE"/>
            </a:gs>
            <a:gs pos="74001">
              <a:srgbClr val="E0F1F2"/>
            </a:gs>
            <a:gs pos="83000">
              <a:srgbClr val="E0F1F2"/>
            </a:gs>
            <a:gs pos="100000">
              <a:srgbClr val="EBF6F7"/>
            </a:gs>
          </a:gsLst>
          <a:lin ang="5400000"/>
        </a:gradFill>
        <a:effectLst/>
      </p:bgPr>
    </p:bg>
    <p:spTree>
      <p:nvGrpSpPr>
        <p:cNvPr id="1" name=""/>
        <p:cNvGrpSpPr/>
        <p:nvPr/>
      </p:nvGrpSpPr>
      <p:grpSpPr>
        <a:xfrm>
          <a:off x="0" y="0"/>
          <a:ext cx="0" cy="0"/>
          <a:chOff x="0" y="0"/>
          <a:chExt cx="0" cy="0"/>
        </a:xfrm>
      </p:grpSpPr>
      <p:grpSp>
        <p:nvGrpSpPr>
          <p:cNvPr id="33794" name="Group 5">
            <a:extLst>
              <a:ext uri="{FF2B5EF4-FFF2-40B4-BE49-F238E27FC236}">
                <a16:creationId xmlns:a16="http://schemas.microsoft.com/office/drawing/2014/main" id="{510588CD-C88A-4AEA-8861-EC1B00FC80B7}"/>
              </a:ext>
            </a:extLst>
          </p:cNvPr>
          <p:cNvGrpSpPr>
            <a:grpSpLocks/>
          </p:cNvGrpSpPr>
          <p:nvPr/>
        </p:nvGrpSpPr>
        <p:grpSpPr bwMode="auto">
          <a:xfrm>
            <a:off x="2051050" y="1411288"/>
            <a:ext cx="5041900" cy="3890962"/>
            <a:chOff x="1392" y="1152"/>
            <a:chExt cx="3072" cy="2366"/>
          </a:xfrm>
        </p:grpSpPr>
        <p:pic>
          <p:nvPicPr>
            <p:cNvPr id="33795" name="Picture 6" descr="12B523594T5Z-562H6">
              <a:extLst>
                <a:ext uri="{FF2B5EF4-FFF2-40B4-BE49-F238E27FC236}">
                  <a16:creationId xmlns:a16="http://schemas.microsoft.com/office/drawing/2014/main" id="{CF4238A2-2CB0-4C9D-8B9C-009AEBB495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2" y="1152"/>
              <a:ext cx="3072" cy="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 Box 7">
              <a:extLst>
                <a:ext uri="{FF2B5EF4-FFF2-40B4-BE49-F238E27FC236}">
                  <a16:creationId xmlns:a16="http://schemas.microsoft.com/office/drawing/2014/main" id="{38A56176-84B4-4026-8136-CB0032900E21}"/>
                </a:ext>
              </a:extLst>
            </p:cNvPr>
            <p:cNvSpPr txBox="1">
              <a:spLocks noChangeArrowheads="1"/>
            </p:cNvSpPr>
            <p:nvPr/>
          </p:nvSpPr>
          <p:spPr bwMode="auto">
            <a:xfrm>
              <a:off x="3169" y="2640"/>
              <a:ext cx="576"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B</a:t>
              </a:r>
            </a:p>
          </p:txBody>
        </p:sp>
        <p:sp>
          <p:nvSpPr>
            <p:cNvPr id="33797" name="Text Box 8">
              <a:extLst>
                <a:ext uri="{FF2B5EF4-FFF2-40B4-BE49-F238E27FC236}">
                  <a16:creationId xmlns:a16="http://schemas.microsoft.com/office/drawing/2014/main" id="{3FCD6FC2-89AE-40EA-8718-1BE8D58EE081}"/>
                </a:ext>
              </a:extLst>
            </p:cNvPr>
            <p:cNvSpPr txBox="1">
              <a:spLocks noChangeArrowheads="1"/>
            </p:cNvSpPr>
            <p:nvPr/>
          </p:nvSpPr>
          <p:spPr bwMode="auto">
            <a:xfrm>
              <a:off x="2064" y="2160"/>
              <a:ext cx="576"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a:t>
              </a:r>
            </a:p>
          </p:txBody>
        </p:sp>
        <p:sp>
          <p:nvSpPr>
            <p:cNvPr id="33798" name="Text Box 9">
              <a:extLst>
                <a:ext uri="{FF2B5EF4-FFF2-40B4-BE49-F238E27FC236}">
                  <a16:creationId xmlns:a16="http://schemas.microsoft.com/office/drawing/2014/main" id="{988C363D-921F-499D-8974-A0F989ECD500}"/>
                </a:ext>
              </a:extLst>
            </p:cNvPr>
            <p:cNvSpPr txBox="1">
              <a:spLocks noChangeArrowheads="1"/>
            </p:cNvSpPr>
            <p:nvPr/>
          </p:nvSpPr>
          <p:spPr bwMode="auto">
            <a:xfrm>
              <a:off x="3265" y="2064"/>
              <a:ext cx="576"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C</a:t>
              </a:r>
            </a:p>
          </p:txBody>
        </p:sp>
        <p:sp>
          <p:nvSpPr>
            <p:cNvPr id="33799" name="Text Box 10">
              <a:extLst>
                <a:ext uri="{FF2B5EF4-FFF2-40B4-BE49-F238E27FC236}">
                  <a16:creationId xmlns:a16="http://schemas.microsoft.com/office/drawing/2014/main" id="{80F3C532-F992-496D-85B4-9C6640821A51}"/>
                </a:ext>
              </a:extLst>
            </p:cNvPr>
            <p:cNvSpPr txBox="1">
              <a:spLocks noChangeArrowheads="1"/>
            </p:cNvSpPr>
            <p:nvPr/>
          </p:nvSpPr>
          <p:spPr bwMode="auto">
            <a:xfrm>
              <a:off x="2064" y="1680"/>
              <a:ext cx="576"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D</a:t>
              </a:r>
            </a:p>
          </p:txBody>
        </p:sp>
      </p:grpSp>
      <p:sp>
        <p:nvSpPr>
          <p:cNvPr id="33800" name="Rectangle 11">
            <a:extLst>
              <a:ext uri="{FF2B5EF4-FFF2-40B4-BE49-F238E27FC236}">
                <a16:creationId xmlns:a16="http://schemas.microsoft.com/office/drawing/2014/main" id="{47EE10E2-062E-4082-8F42-0EF1F7EE8DF0}"/>
              </a:ext>
            </a:extLst>
          </p:cNvPr>
          <p:cNvSpPr>
            <a:spLocks noChangeArrowheads="1"/>
          </p:cNvSpPr>
          <p:nvPr/>
        </p:nvSpPr>
        <p:spPr bwMode="auto">
          <a:xfrm>
            <a:off x="457200" y="5365750"/>
            <a:ext cx="87630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2</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）其中</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B</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C</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两地区的分界线①是</a:t>
            </a:r>
            <a:r>
              <a:rPr kumimoji="0" lang="zh-CN" altLang="en-US" sz="2400" b="1" i="0" u="sng"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，②是</a:t>
            </a:r>
            <a:r>
              <a:rPr kumimoji="0" lang="zh-CN" altLang="en-US" sz="2400" b="1" i="0" u="sng"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a:t>
            </a:r>
          </a:p>
        </p:txBody>
      </p:sp>
      <p:sp>
        <p:nvSpPr>
          <p:cNvPr id="24592" name="Text Box 16">
            <a:extLst>
              <a:ext uri="{FF2B5EF4-FFF2-40B4-BE49-F238E27FC236}">
                <a16:creationId xmlns:a16="http://schemas.microsoft.com/office/drawing/2014/main" id="{66B5FAA2-1D02-4261-B580-DF824BBB3943}"/>
              </a:ext>
            </a:extLst>
          </p:cNvPr>
          <p:cNvSpPr txBox="1">
            <a:spLocks noChangeArrowheads="1"/>
          </p:cNvSpPr>
          <p:nvPr/>
        </p:nvSpPr>
        <p:spPr bwMode="auto">
          <a:xfrm>
            <a:off x="5435600" y="5446713"/>
            <a:ext cx="1219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秦岭</a:t>
            </a:r>
          </a:p>
        </p:txBody>
      </p:sp>
      <p:sp>
        <p:nvSpPr>
          <p:cNvPr id="24593" name="Text Box 17">
            <a:extLst>
              <a:ext uri="{FF2B5EF4-FFF2-40B4-BE49-F238E27FC236}">
                <a16:creationId xmlns:a16="http://schemas.microsoft.com/office/drawing/2014/main" id="{17113AEB-E307-4F17-B6B8-F6A09C23EB22}"/>
              </a:ext>
            </a:extLst>
          </p:cNvPr>
          <p:cNvSpPr txBox="1">
            <a:spLocks noChangeArrowheads="1"/>
          </p:cNvSpPr>
          <p:nvPr/>
        </p:nvSpPr>
        <p:spPr bwMode="auto">
          <a:xfrm>
            <a:off x="7416800" y="5446713"/>
            <a:ext cx="106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淮河</a:t>
            </a:r>
          </a:p>
        </p:txBody>
      </p:sp>
      <p:sp>
        <p:nvSpPr>
          <p:cNvPr id="33803" name="Rectangle 4">
            <a:extLst>
              <a:ext uri="{FF2B5EF4-FFF2-40B4-BE49-F238E27FC236}">
                <a16:creationId xmlns:a16="http://schemas.microsoft.com/office/drawing/2014/main" id="{F06D34FB-167F-4861-8F27-B54857594CCB}"/>
              </a:ext>
            </a:extLst>
          </p:cNvPr>
          <p:cNvSpPr>
            <a:spLocks noChangeArrowheads="1"/>
          </p:cNvSpPr>
          <p:nvPr/>
        </p:nvSpPr>
        <p:spPr bwMode="auto">
          <a:xfrm>
            <a:off x="395288" y="620713"/>
            <a:ext cx="8458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5</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．读我国四大地理区域图，回答问题：</a:t>
            </a:r>
          </a:p>
        </p:txBody>
      </p:sp>
    </p:spTree>
    <p:extLst>
      <p:ext uri="{BB962C8B-B14F-4D97-AF65-F5344CB8AC3E}">
        <p14:creationId xmlns:p14="http://schemas.microsoft.com/office/powerpoint/2010/main" val="18577880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92"/>
                                        </p:tgtEl>
                                        <p:attrNameLst>
                                          <p:attrName>style.visibility</p:attrName>
                                        </p:attrNameLst>
                                      </p:cBhvr>
                                      <p:to>
                                        <p:strVal val="visible"/>
                                      </p:to>
                                    </p:set>
                                    <p:animEffect transition="in" filter="wipe(left)">
                                      <p:cBhvr>
                                        <p:cTn id="7" dur="500"/>
                                        <p:tgtEl>
                                          <p:spTgt spid="245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593"/>
                                        </p:tgtEl>
                                        <p:attrNameLst>
                                          <p:attrName>style.visibility</p:attrName>
                                        </p:attrNameLst>
                                      </p:cBhvr>
                                      <p:to>
                                        <p:strVal val="visible"/>
                                      </p:to>
                                    </p:set>
                                    <p:animEffect transition="in" filter="wipe(left)">
                                      <p:cBhvr>
                                        <p:cTn id="12" dur="500"/>
                                        <p:tgtEl>
                                          <p:spTgt spid="24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2" grpId="0" bldLvl="0" animBg="1"/>
      <p:bldP spid="2459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图片 3">
            <a:extLst>
              <a:ext uri="{FF2B5EF4-FFF2-40B4-BE49-F238E27FC236}">
                <a16:creationId xmlns:a16="http://schemas.microsoft.com/office/drawing/2014/main" id="{4039C57A-5A38-4B70-9271-8A68E22158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2350" y="1003300"/>
            <a:ext cx="3101975"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 name="图片 1">
            <a:extLst>
              <a:ext uri="{FF2B5EF4-FFF2-40B4-BE49-F238E27FC236}">
                <a16:creationId xmlns:a16="http://schemas.microsoft.com/office/drawing/2014/main" id="{53AB726F-C30A-4B80-81A6-44446BA468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4175" y="966788"/>
            <a:ext cx="3297238"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2">
            <a:extLst>
              <a:ext uri="{FF2B5EF4-FFF2-40B4-BE49-F238E27FC236}">
                <a16:creationId xmlns:a16="http://schemas.microsoft.com/office/drawing/2014/main" id="{FE657E16-90CE-4D0E-8D2F-71983FAB85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8" y="1003300"/>
            <a:ext cx="3257550" cy="579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文本框 14">
            <a:extLst>
              <a:ext uri="{FF2B5EF4-FFF2-40B4-BE49-F238E27FC236}">
                <a16:creationId xmlns:a16="http://schemas.microsoft.com/office/drawing/2014/main" id="{B342C4EE-C81E-49A0-960E-5112FBD0EFCA}"/>
              </a:ext>
            </a:extLst>
          </p:cNvPr>
          <p:cNvSpPr txBox="1">
            <a:spLocks noChangeArrowheads="1"/>
          </p:cNvSpPr>
          <p:nvPr/>
        </p:nvSpPr>
        <p:spPr bwMode="auto">
          <a:xfrm>
            <a:off x="800100" y="42863"/>
            <a:ext cx="59372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zh-CN" sz="4800" b="0" i="0" u="none" strike="noStrike" kern="1200" cap="none" spc="0" normalizeH="0" baseline="0" noProof="0">
                <a:ln>
                  <a:noFill/>
                </a:ln>
                <a:solidFill>
                  <a:srgbClr val="000000"/>
                </a:solidFill>
                <a:effectLst/>
                <a:uLnTx/>
                <a:uFillTx/>
                <a:latin typeface="华文行楷" panose="02010800040101010101" pitchFamily="2" charset="-122"/>
                <a:ea typeface="华文行楷" panose="02010800040101010101" pitchFamily="2" charset="-122"/>
                <a:cs typeface="+mn-cs"/>
              </a:rPr>
              <a:t>冬季南北气温差异</a:t>
            </a:r>
          </a:p>
        </p:txBody>
      </p:sp>
    </p:spTree>
    <p:extLst>
      <p:ext uri="{BB962C8B-B14F-4D97-AF65-F5344CB8AC3E}">
        <p14:creationId xmlns:p14="http://schemas.microsoft.com/office/powerpoint/2010/main" val="1102662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7" name="组合 23">
            <a:extLst>
              <a:ext uri="{FF2B5EF4-FFF2-40B4-BE49-F238E27FC236}">
                <a16:creationId xmlns:a16="http://schemas.microsoft.com/office/drawing/2014/main" id="{0F8E93B8-A8DB-406C-B644-EA84B3105E34}"/>
              </a:ext>
            </a:extLst>
          </p:cNvPr>
          <p:cNvGrpSpPr>
            <a:grpSpLocks/>
          </p:cNvGrpSpPr>
          <p:nvPr/>
        </p:nvGrpSpPr>
        <p:grpSpPr bwMode="auto">
          <a:xfrm>
            <a:off x="930275" y="1260475"/>
            <a:ext cx="3189288" cy="2606675"/>
            <a:chOff x="0" y="2564904"/>
            <a:chExt cx="4716016" cy="3528392"/>
          </a:xfrm>
        </p:grpSpPr>
        <p:pic>
          <p:nvPicPr>
            <p:cNvPr id="9218" name="Picture 2" descr="http://pic27.nipic.com/20130313/12106726_150136442192_2.jpg">
              <a:extLst>
                <a:ext uri="{FF2B5EF4-FFF2-40B4-BE49-F238E27FC236}">
                  <a16:creationId xmlns:a16="http://schemas.microsoft.com/office/drawing/2014/main" id="{F11C546F-978D-4094-A209-7FC16B39B5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64904"/>
              <a:ext cx="4716016"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折角形 22">
              <a:extLst>
                <a:ext uri="{FF2B5EF4-FFF2-40B4-BE49-F238E27FC236}">
                  <a16:creationId xmlns:a16="http://schemas.microsoft.com/office/drawing/2014/main" id="{8B5DB761-C733-43B5-9A25-4E31E628415F}"/>
                </a:ext>
              </a:extLst>
            </p:cNvPr>
            <p:cNvSpPr/>
            <p:nvPr/>
          </p:nvSpPr>
          <p:spPr>
            <a:xfrm>
              <a:off x="0" y="5732291"/>
              <a:ext cx="4716016" cy="361005"/>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srgbClr val="FFFFFF"/>
                </a:solidFill>
                <a:effectLst/>
                <a:uLnTx/>
                <a:uFillTx/>
                <a:latin typeface="Arial"/>
                <a:ea typeface="宋体"/>
                <a:cs typeface="+mn-cs"/>
              </a:endParaRPr>
            </a:p>
          </p:txBody>
        </p:sp>
      </p:grpSp>
      <p:pic>
        <p:nvPicPr>
          <p:cNvPr id="9220" name="Picture 4" descr="http://himg2.huanqiu.com/attachment2010/2013/0517/20130517082439901.jpg">
            <a:extLst>
              <a:ext uri="{FF2B5EF4-FFF2-40B4-BE49-F238E27FC236}">
                <a16:creationId xmlns:a16="http://schemas.microsoft.com/office/drawing/2014/main" id="{AE864B9F-DDEF-4CF9-BA8B-DDCC98D330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7888" y="1285875"/>
            <a:ext cx="3457575" cy="23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图片 2" descr="00201102">
            <a:extLst>
              <a:ext uri="{FF2B5EF4-FFF2-40B4-BE49-F238E27FC236}">
                <a16:creationId xmlns:a16="http://schemas.microsoft.com/office/drawing/2014/main" id="{FFBDD39F-8F9A-44C5-AEDB-E017686452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3325" y="3600450"/>
            <a:ext cx="41973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文本框 14">
            <a:extLst>
              <a:ext uri="{FF2B5EF4-FFF2-40B4-BE49-F238E27FC236}">
                <a16:creationId xmlns:a16="http://schemas.microsoft.com/office/drawing/2014/main" id="{0CB02F68-848A-4F87-8A87-9E4938AE1F60}"/>
              </a:ext>
            </a:extLst>
          </p:cNvPr>
          <p:cNvSpPr txBox="1">
            <a:spLocks noChangeArrowheads="1"/>
          </p:cNvSpPr>
          <p:nvPr/>
        </p:nvSpPr>
        <p:spPr bwMode="auto">
          <a:xfrm>
            <a:off x="1409700" y="315913"/>
            <a:ext cx="59372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zh-CN" sz="4800" b="0" i="0" u="none" strike="noStrike" kern="1200" cap="none" spc="0" normalizeH="0" baseline="0" noProof="0">
                <a:ln>
                  <a:noFill/>
                </a:ln>
                <a:solidFill>
                  <a:srgbClr val="000000"/>
                </a:solidFill>
                <a:effectLst/>
                <a:uLnTx/>
                <a:uFillTx/>
                <a:latin typeface="华文行楷" panose="02010800040101010101" pitchFamily="2" charset="-122"/>
                <a:ea typeface="华文行楷" panose="02010800040101010101" pitchFamily="2" charset="-122"/>
                <a:cs typeface="+mn-cs"/>
              </a:rPr>
              <a:t>降水差异</a:t>
            </a:r>
          </a:p>
        </p:txBody>
      </p:sp>
    </p:spTree>
    <p:extLst>
      <p:ext uri="{BB962C8B-B14F-4D97-AF65-F5344CB8AC3E}">
        <p14:creationId xmlns:p14="http://schemas.microsoft.com/office/powerpoint/2010/main" val="917873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图片 2" descr="14274374064539lpasg_700X350">
            <a:extLst>
              <a:ext uri="{FF2B5EF4-FFF2-40B4-BE49-F238E27FC236}">
                <a16:creationId xmlns:a16="http://schemas.microsoft.com/office/drawing/2014/main" id="{FBBF0542-17C5-40CE-A8A6-F0DCE9E9F1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0" y="2376488"/>
            <a:ext cx="3994150"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2" name="图片 1" descr="4439e9e49146641">
            <a:extLst>
              <a:ext uri="{FF2B5EF4-FFF2-40B4-BE49-F238E27FC236}">
                <a16:creationId xmlns:a16="http://schemas.microsoft.com/office/drawing/2014/main" id="{3154A7B9-2177-43A5-B7EF-8C245A74FE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050" y="2376488"/>
            <a:ext cx="3871913"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descr="1861394020989162733">
            <a:extLst>
              <a:ext uri="{FF2B5EF4-FFF2-40B4-BE49-F238E27FC236}">
                <a16:creationId xmlns:a16="http://schemas.microsoft.com/office/drawing/2014/main" id="{3B46F220-5C95-4114-89EB-D82DA7AB9EDE}"/>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l="59273" t="42783" r="12177" b="30656"/>
          <a:stretch>
            <a:fillRect/>
          </a:stretch>
        </p:blipFill>
        <p:spPr bwMode="auto">
          <a:xfrm>
            <a:off x="7280275" y="4903788"/>
            <a:ext cx="1846263" cy="1106487"/>
          </a:xfrm>
          <a:prstGeom prst="rect">
            <a:avLst/>
          </a:prstGeom>
          <a:blipFill dpi="0" rotWithShape="1">
            <a:blip r:embed="rId5"/>
            <a:srcRect l="59273" t="42783" r="12177" b="30656"/>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244" name="图片 2" descr="1861394020989162733">
            <a:extLst>
              <a:ext uri="{FF2B5EF4-FFF2-40B4-BE49-F238E27FC236}">
                <a16:creationId xmlns:a16="http://schemas.microsoft.com/office/drawing/2014/main" id="{92317162-EDD3-47DA-A1E5-AA38C9A4622E}"/>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3354" t="14253" r="58257" b="29971"/>
          <a:stretch>
            <a:fillRect/>
          </a:stretch>
        </p:blipFill>
        <p:spPr bwMode="auto">
          <a:xfrm>
            <a:off x="14288" y="858838"/>
            <a:ext cx="1541462"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文本框 14">
            <a:extLst>
              <a:ext uri="{FF2B5EF4-FFF2-40B4-BE49-F238E27FC236}">
                <a16:creationId xmlns:a16="http://schemas.microsoft.com/office/drawing/2014/main" id="{24405B26-9BDD-4242-B198-8D764BA7DF1F}"/>
              </a:ext>
            </a:extLst>
          </p:cNvPr>
          <p:cNvSpPr txBox="1">
            <a:spLocks noChangeArrowheads="1"/>
          </p:cNvSpPr>
          <p:nvPr/>
        </p:nvSpPr>
        <p:spPr bwMode="auto">
          <a:xfrm>
            <a:off x="1555750" y="903288"/>
            <a:ext cx="59372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zh-CN" sz="4800" b="0" i="0" u="none" strike="noStrike" kern="1200" cap="none" spc="0" normalizeH="0" baseline="0" noProof="0">
                <a:ln>
                  <a:noFill/>
                </a:ln>
                <a:solidFill>
                  <a:srgbClr val="000000"/>
                </a:solidFill>
                <a:effectLst/>
                <a:uLnTx/>
                <a:uFillTx/>
                <a:latin typeface="华文行楷" panose="02010800040101010101" pitchFamily="2" charset="-122"/>
                <a:ea typeface="华文行楷" panose="02010800040101010101" pitchFamily="2" charset="-122"/>
                <a:cs typeface="+mn-cs"/>
              </a:rPr>
              <a:t>地势差异</a:t>
            </a:r>
          </a:p>
        </p:txBody>
      </p:sp>
      <p:grpSp>
        <p:nvGrpSpPr>
          <p:cNvPr id="4" name="组合 3">
            <a:extLst>
              <a:ext uri="{FF2B5EF4-FFF2-40B4-BE49-F238E27FC236}">
                <a16:creationId xmlns:a16="http://schemas.microsoft.com/office/drawing/2014/main" id="{B1079608-34E6-443A-B083-0D700B389A34}"/>
              </a:ext>
            </a:extLst>
          </p:cNvPr>
          <p:cNvGrpSpPr>
            <a:grpSpLocks/>
          </p:cNvGrpSpPr>
          <p:nvPr/>
        </p:nvGrpSpPr>
        <p:grpSpPr bwMode="auto">
          <a:xfrm>
            <a:off x="1420813" y="2195513"/>
            <a:ext cx="5754687" cy="3959225"/>
            <a:chOff x="2450" y="761"/>
            <a:chExt cx="8752" cy="6057"/>
          </a:xfrm>
        </p:grpSpPr>
        <p:sp>
          <p:nvSpPr>
            <p:cNvPr id="10247" name="Text Box 24">
              <a:extLst>
                <a:ext uri="{FF2B5EF4-FFF2-40B4-BE49-F238E27FC236}">
                  <a16:creationId xmlns:a16="http://schemas.microsoft.com/office/drawing/2014/main" id="{393CE295-5324-4E95-B381-045AE1EE11E7}"/>
                </a:ext>
              </a:extLst>
            </p:cNvPr>
            <p:cNvSpPr txBox="1">
              <a:spLocks noChangeArrowheads="1"/>
            </p:cNvSpPr>
            <p:nvPr/>
          </p:nvSpPr>
          <p:spPr bwMode="auto">
            <a:xfrm>
              <a:off x="2450" y="890"/>
              <a:ext cx="8752" cy="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中国三级阶梯分布图    </a:t>
              </a:r>
            </a:p>
          </p:txBody>
        </p:sp>
        <p:pic>
          <p:nvPicPr>
            <p:cNvPr id="10248" name="Picture 2">
              <a:extLst>
                <a:ext uri="{FF2B5EF4-FFF2-40B4-BE49-F238E27FC236}">
                  <a16:creationId xmlns:a16="http://schemas.microsoft.com/office/drawing/2014/main" id="{50F90C2C-B5EF-4B10-B669-00233003559A}"/>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01" y="761"/>
              <a:ext cx="7540" cy="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423208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a16="http://schemas.microsoft.com/office/drawing/2014/main" id="{F36EC0C2-3276-44B7-B99D-010DD58F9D13}"/>
              </a:ext>
            </a:extLst>
          </p:cNvPr>
          <p:cNvSpPr txBox="1">
            <a:spLocks noChangeArrowheads="1"/>
          </p:cNvSpPr>
          <p:nvPr/>
        </p:nvSpPr>
        <p:spPr bwMode="auto">
          <a:xfrm>
            <a:off x="1954213" y="858838"/>
            <a:ext cx="60801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48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味觉</a:t>
            </a:r>
            <a:r>
              <a:rPr kumimoji="0" lang="zh-CN" altLang="en-US" sz="4800" b="1" i="0" u="none" strike="noStrike" kern="1200" cap="none" spc="0" normalizeH="0" baseline="0" noProof="0">
                <a:ln>
                  <a:noFill/>
                </a:ln>
                <a:solidFill>
                  <a:srgbClr val="000000"/>
                </a:solidFill>
                <a:effectLst/>
                <a:uLnTx/>
                <a:uFillTx/>
                <a:latin typeface="楷体_GB2312" pitchFamily="49" charset="-122"/>
                <a:ea typeface="楷体_GB2312" pitchFamily="49" charset="-122"/>
                <a:cs typeface="+mn-cs"/>
              </a:rPr>
              <a:t>感受地理差异</a:t>
            </a:r>
          </a:p>
        </p:txBody>
      </p:sp>
      <p:pic>
        <p:nvPicPr>
          <p:cNvPr id="7" name="图片 6" descr="IMG_2463">
            <a:extLst>
              <a:ext uri="{FF2B5EF4-FFF2-40B4-BE49-F238E27FC236}">
                <a16:creationId xmlns:a16="http://schemas.microsoft.com/office/drawing/2014/main" id="{168E03B4-1446-4B1A-9C27-D52FEC4CBEB3}"/>
              </a:ext>
            </a:extLst>
          </p:cNvPr>
          <p:cNvPicPr>
            <a:picLocks noChangeAspect="1" noChangeArrowheads="1"/>
          </p:cNvPicPr>
          <p:nvPr/>
        </p:nvPicPr>
        <p:blipFill>
          <a:blip r:embed="rId2">
            <a:clrChange>
              <a:clrFrom>
                <a:srgbClr val="F5F3F4"/>
              </a:clrFrom>
              <a:clrTo>
                <a:srgbClr val="F5F3F4">
                  <a:alpha val="0"/>
                </a:srgbClr>
              </a:clrTo>
            </a:clrChange>
            <a:extLst>
              <a:ext uri="{28A0092B-C50C-407E-A947-70E740481C1C}">
                <a14:useLocalDpi xmlns:a14="http://schemas.microsoft.com/office/drawing/2010/main" val="0"/>
              </a:ext>
            </a:extLst>
          </a:blip>
          <a:srcRect/>
          <a:stretch>
            <a:fillRect/>
          </a:stretch>
        </p:blipFill>
        <p:spPr bwMode="auto">
          <a:xfrm>
            <a:off x="19050" y="1682750"/>
            <a:ext cx="466090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IMG_2464">
            <a:extLst>
              <a:ext uri="{FF2B5EF4-FFF2-40B4-BE49-F238E27FC236}">
                <a16:creationId xmlns:a16="http://schemas.microsoft.com/office/drawing/2014/main" id="{567FFA1E-32ED-4D2D-B7FC-68AF48DF3359}"/>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556125" y="1746250"/>
            <a:ext cx="4586288" cy="392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a:extLst>
              <a:ext uri="{FF2B5EF4-FFF2-40B4-BE49-F238E27FC236}">
                <a16:creationId xmlns:a16="http://schemas.microsoft.com/office/drawing/2014/main" id="{B7B556C5-D945-45BA-B9CE-160C398EDCFF}"/>
              </a:ext>
            </a:extLst>
          </p:cNvPr>
          <p:cNvGrpSpPr>
            <a:grpSpLocks/>
          </p:cNvGrpSpPr>
          <p:nvPr/>
        </p:nvGrpSpPr>
        <p:grpSpPr bwMode="auto">
          <a:xfrm>
            <a:off x="1122363" y="1282700"/>
            <a:ext cx="6999287" cy="4576763"/>
            <a:chOff x="1646" y="62"/>
            <a:chExt cx="11266" cy="7783"/>
          </a:xfrm>
        </p:grpSpPr>
        <p:grpSp>
          <p:nvGrpSpPr>
            <p:cNvPr id="11269" name="组合 5">
              <a:extLst>
                <a:ext uri="{FF2B5EF4-FFF2-40B4-BE49-F238E27FC236}">
                  <a16:creationId xmlns:a16="http://schemas.microsoft.com/office/drawing/2014/main" id="{070994F2-0E86-49EE-8D56-C55180DF2DD0}"/>
                </a:ext>
              </a:extLst>
            </p:cNvPr>
            <p:cNvGrpSpPr>
              <a:grpSpLocks/>
            </p:cNvGrpSpPr>
            <p:nvPr/>
          </p:nvGrpSpPr>
          <p:grpSpPr bwMode="auto">
            <a:xfrm>
              <a:off x="1812" y="4305"/>
              <a:ext cx="5400" cy="3540"/>
              <a:chOff x="0" y="3952874"/>
              <a:chExt cx="4499992" cy="2905126"/>
            </a:xfrm>
          </p:grpSpPr>
          <p:pic>
            <p:nvPicPr>
              <p:cNvPr id="11270" name="Picture 8" descr="c3671450b5e98d7d7dd8dce4078e67f4">
                <a:extLst>
                  <a:ext uri="{FF2B5EF4-FFF2-40B4-BE49-F238E27FC236}">
                    <a16:creationId xmlns:a16="http://schemas.microsoft.com/office/drawing/2014/main" id="{27CAE7FD-5762-44E1-8BD8-D7C2B2F952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952875"/>
                <a:ext cx="4499992"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Text Box 10">
                <a:extLst>
                  <a:ext uri="{FF2B5EF4-FFF2-40B4-BE49-F238E27FC236}">
                    <a16:creationId xmlns:a16="http://schemas.microsoft.com/office/drawing/2014/main" id="{2245EA31-D525-4FDF-B348-6F81694A1BC3}"/>
                  </a:ext>
                </a:extLst>
              </p:cNvPr>
              <p:cNvSpPr txBox="1">
                <a:spLocks noChangeArrowheads="1"/>
              </p:cNvSpPr>
              <p:nvPr/>
            </p:nvSpPr>
            <p:spPr bwMode="auto">
              <a:xfrm>
                <a:off x="0" y="3952874"/>
                <a:ext cx="1879600" cy="510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川渝麻辣</a:t>
                </a:r>
              </a:p>
            </p:txBody>
          </p:sp>
        </p:grpSp>
        <p:grpSp>
          <p:nvGrpSpPr>
            <p:cNvPr id="11272" name="组合 6">
              <a:extLst>
                <a:ext uri="{FF2B5EF4-FFF2-40B4-BE49-F238E27FC236}">
                  <a16:creationId xmlns:a16="http://schemas.microsoft.com/office/drawing/2014/main" id="{FE92A284-8318-47C4-B21B-38CDFB657A21}"/>
                </a:ext>
              </a:extLst>
            </p:cNvPr>
            <p:cNvGrpSpPr>
              <a:grpSpLocks/>
            </p:cNvGrpSpPr>
            <p:nvPr/>
          </p:nvGrpSpPr>
          <p:grpSpPr bwMode="auto">
            <a:xfrm>
              <a:off x="1646" y="62"/>
              <a:ext cx="11266" cy="7588"/>
              <a:chOff x="1685" y="583"/>
              <a:chExt cx="11228" cy="7197"/>
            </a:xfrm>
          </p:grpSpPr>
          <p:grpSp>
            <p:nvGrpSpPr>
              <p:cNvPr id="11273" name="组合 7">
                <a:extLst>
                  <a:ext uri="{FF2B5EF4-FFF2-40B4-BE49-F238E27FC236}">
                    <a16:creationId xmlns:a16="http://schemas.microsoft.com/office/drawing/2014/main" id="{BD9BD050-BA9D-455D-821D-6B73B8699004}"/>
                  </a:ext>
                </a:extLst>
              </p:cNvPr>
              <p:cNvGrpSpPr>
                <a:grpSpLocks/>
              </p:cNvGrpSpPr>
              <p:nvPr/>
            </p:nvGrpSpPr>
            <p:grpSpPr bwMode="auto">
              <a:xfrm>
                <a:off x="1685" y="583"/>
                <a:ext cx="5528" cy="4050"/>
                <a:chOff x="-108520" y="0"/>
                <a:chExt cx="4680520" cy="3429000"/>
              </a:xfrm>
            </p:grpSpPr>
            <p:pic>
              <p:nvPicPr>
                <p:cNvPr id="11274" name="Picture 4" descr="http://img1.ph.126.net/cSapCRpoWbfpZX5I9ObY_Q==/1136595955974960791.jpg">
                  <a:extLst>
                    <a:ext uri="{FF2B5EF4-FFF2-40B4-BE49-F238E27FC236}">
                      <a16:creationId xmlns:a16="http://schemas.microsoft.com/office/drawing/2014/main" id="{02A68C94-9D0C-4393-AC1F-93098E581E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5" name="Text Box 10">
                  <a:extLst>
                    <a:ext uri="{FF2B5EF4-FFF2-40B4-BE49-F238E27FC236}">
                      <a16:creationId xmlns:a16="http://schemas.microsoft.com/office/drawing/2014/main" id="{04B0579A-5486-46A3-B91E-9A45FBBEAD43}"/>
                    </a:ext>
                  </a:extLst>
                </p:cNvPr>
                <p:cNvSpPr txBox="1">
                  <a:spLocks noChangeArrowheads="1"/>
                </p:cNvSpPr>
                <p:nvPr/>
              </p:nvSpPr>
              <p:spPr bwMode="auto">
                <a:xfrm>
                  <a:off x="-108520" y="0"/>
                  <a:ext cx="504056" cy="199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东北腌制菜</a:t>
                  </a:r>
                </a:p>
              </p:txBody>
            </p:sp>
          </p:grpSp>
          <p:grpSp>
            <p:nvGrpSpPr>
              <p:cNvPr id="11276" name="组合 11">
                <a:extLst>
                  <a:ext uri="{FF2B5EF4-FFF2-40B4-BE49-F238E27FC236}">
                    <a16:creationId xmlns:a16="http://schemas.microsoft.com/office/drawing/2014/main" id="{2E824BE9-E8A6-4852-81C9-894A5794C855}"/>
                  </a:ext>
                </a:extLst>
              </p:cNvPr>
              <p:cNvGrpSpPr>
                <a:grpSpLocks/>
              </p:cNvGrpSpPr>
              <p:nvPr/>
            </p:nvGrpSpPr>
            <p:grpSpPr bwMode="auto">
              <a:xfrm>
                <a:off x="7213" y="4240"/>
                <a:ext cx="5700" cy="3540"/>
                <a:chOff x="4572000" y="3861048"/>
                <a:chExt cx="4824536" cy="2996952"/>
              </a:xfrm>
            </p:grpSpPr>
            <p:pic>
              <p:nvPicPr>
                <p:cNvPr id="11277" name="Picture 8">
                  <a:extLst>
                    <a:ext uri="{FF2B5EF4-FFF2-40B4-BE49-F238E27FC236}">
                      <a16:creationId xmlns:a16="http://schemas.microsoft.com/office/drawing/2014/main" id="{F431B020-5D01-4E4B-B9BC-993A367890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3861048"/>
                  <a:ext cx="4572000" cy="2996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8" name="Text Box 10">
                  <a:extLst>
                    <a:ext uri="{FF2B5EF4-FFF2-40B4-BE49-F238E27FC236}">
                      <a16:creationId xmlns:a16="http://schemas.microsoft.com/office/drawing/2014/main" id="{0D9EEA9B-C607-42B0-BC63-69C766EB8BA8}"/>
                    </a:ext>
                  </a:extLst>
                </p:cNvPr>
                <p:cNvSpPr txBox="1">
                  <a:spLocks noChangeArrowheads="1"/>
                </p:cNvSpPr>
                <p:nvPr/>
              </p:nvSpPr>
              <p:spPr bwMode="auto">
                <a:xfrm>
                  <a:off x="7632848" y="3861048"/>
                  <a:ext cx="1763688" cy="49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山西老醋</a:t>
                  </a:r>
                </a:p>
              </p:txBody>
            </p:sp>
          </p:grpSp>
          <p:grpSp>
            <p:nvGrpSpPr>
              <p:cNvPr id="11279" name="组合 15">
                <a:extLst>
                  <a:ext uri="{FF2B5EF4-FFF2-40B4-BE49-F238E27FC236}">
                    <a16:creationId xmlns:a16="http://schemas.microsoft.com/office/drawing/2014/main" id="{1E2FEC90-34BB-4D2B-B439-433E080ACC6E}"/>
                  </a:ext>
                </a:extLst>
              </p:cNvPr>
              <p:cNvGrpSpPr>
                <a:grpSpLocks/>
              </p:cNvGrpSpPr>
              <p:nvPr/>
            </p:nvGrpSpPr>
            <p:grpSpPr bwMode="auto">
              <a:xfrm>
                <a:off x="7213" y="583"/>
                <a:ext cx="5400" cy="3660"/>
                <a:chOff x="4572001" y="764704"/>
                <a:chExt cx="4572000" cy="3098036"/>
              </a:xfrm>
            </p:grpSpPr>
            <p:pic>
              <p:nvPicPr>
                <p:cNvPr id="11280" name="Picture 9">
                  <a:extLst>
                    <a:ext uri="{FF2B5EF4-FFF2-40B4-BE49-F238E27FC236}">
                      <a16:creationId xmlns:a16="http://schemas.microsoft.com/office/drawing/2014/main" id="{88FF188E-CA2A-4290-A3E8-5221A76A723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1" y="764704"/>
                  <a:ext cx="4572000" cy="309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1" name="Text Box 10">
                  <a:extLst>
                    <a:ext uri="{FF2B5EF4-FFF2-40B4-BE49-F238E27FC236}">
                      <a16:creationId xmlns:a16="http://schemas.microsoft.com/office/drawing/2014/main" id="{FCEAD9FD-502E-4334-9638-E41849AB3BA1}"/>
                    </a:ext>
                  </a:extLst>
                </p:cNvPr>
                <p:cNvSpPr txBox="1">
                  <a:spLocks noChangeArrowheads="1"/>
                </p:cNvSpPr>
                <p:nvPr/>
              </p:nvSpPr>
              <p:spPr bwMode="auto">
                <a:xfrm>
                  <a:off x="4644008" y="836712"/>
                  <a:ext cx="1763688" cy="49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上海菜</a:t>
                  </a:r>
                </a:p>
              </p:txBody>
            </p:sp>
          </p:grpSp>
        </p:grpSp>
      </p:grpSp>
    </p:spTree>
    <p:extLst>
      <p:ext uri="{BB962C8B-B14F-4D97-AF65-F5344CB8AC3E}">
        <p14:creationId xmlns:p14="http://schemas.microsoft.com/office/powerpoint/2010/main" val="38302134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4" descr="E:\李燃\教师教学用书\2012人教教师用书项目\ppt\地理\dl.png">
            <a:extLst>
              <a:ext uri="{FF2B5EF4-FFF2-40B4-BE49-F238E27FC236}">
                <a16:creationId xmlns:a16="http://schemas.microsoft.com/office/drawing/2014/main" id="{BF461CC2-FA2D-45D6-8965-84B0878841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0" name="Text Box 10">
            <a:extLst>
              <a:ext uri="{FF2B5EF4-FFF2-40B4-BE49-F238E27FC236}">
                <a16:creationId xmlns:a16="http://schemas.microsoft.com/office/drawing/2014/main" id="{CB0C5765-B7CD-4233-9743-08C0EA498D7F}"/>
              </a:ext>
            </a:extLst>
          </p:cNvPr>
          <p:cNvSpPr txBox="1">
            <a:spLocks noChangeArrowheads="1"/>
          </p:cNvSpPr>
          <p:nvPr/>
        </p:nvSpPr>
        <p:spPr bwMode="auto">
          <a:xfrm>
            <a:off x="457200" y="685800"/>
            <a:ext cx="5105400" cy="64135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600" b="1" i="0" u="none" strike="noStrike" kern="1200" cap="none" spc="0" normalizeH="0" baseline="0" noProof="0">
                <a:ln>
                  <a:noFill/>
                </a:ln>
                <a:solidFill>
                  <a:srgbClr val="262673"/>
                </a:solidFill>
                <a:effectLst/>
                <a:uLnTx/>
                <a:uFillTx/>
                <a:latin typeface="Arial" panose="020B0604020202020204" pitchFamily="34" charset="0"/>
                <a:ea typeface="黑体" panose="02010609060101010101" pitchFamily="49" charset="-122"/>
                <a:cs typeface="+mn-cs"/>
              </a:rPr>
              <a:t>一、地理差异显著</a:t>
            </a:r>
          </a:p>
        </p:txBody>
      </p:sp>
      <p:pic>
        <p:nvPicPr>
          <p:cNvPr id="13321" name="Picture 9">
            <a:extLst>
              <a:ext uri="{FF2B5EF4-FFF2-40B4-BE49-F238E27FC236}">
                <a16:creationId xmlns:a16="http://schemas.microsoft.com/office/drawing/2014/main" id="{752FF70A-EC0F-4CEC-AE61-9556CC1AC6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4204" t="27083" r="22108" b="17032"/>
          <a:stretch>
            <a:fillRect/>
          </a:stretch>
        </p:blipFill>
        <p:spPr bwMode="auto">
          <a:xfrm>
            <a:off x="1384300" y="1419225"/>
            <a:ext cx="379095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2" name="Group 13">
            <a:extLst>
              <a:ext uri="{FF2B5EF4-FFF2-40B4-BE49-F238E27FC236}">
                <a16:creationId xmlns:a16="http://schemas.microsoft.com/office/drawing/2014/main" id="{BEBD11BF-A79B-42F6-A815-4919A9122B63}"/>
              </a:ext>
            </a:extLst>
          </p:cNvPr>
          <p:cNvGrpSpPr>
            <a:grpSpLocks/>
          </p:cNvGrpSpPr>
          <p:nvPr/>
        </p:nvGrpSpPr>
        <p:grpSpPr bwMode="auto">
          <a:xfrm>
            <a:off x="2028825" y="3854450"/>
            <a:ext cx="1619250" cy="717550"/>
            <a:chOff x="3504" y="2592"/>
            <a:chExt cx="1020" cy="452"/>
          </a:xfrm>
        </p:grpSpPr>
        <p:sp>
          <p:nvSpPr>
            <p:cNvPr id="12293" name="Text Box 14">
              <a:extLst>
                <a:ext uri="{FF2B5EF4-FFF2-40B4-BE49-F238E27FC236}">
                  <a16:creationId xmlns:a16="http://schemas.microsoft.com/office/drawing/2014/main" id="{3F4D8C1A-C8B6-4B5D-9FDB-CD3F02435FCA}"/>
                </a:ext>
              </a:extLst>
            </p:cNvPr>
            <p:cNvSpPr txBox="1">
              <a:spLocks noChangeArrowheads="1"/>
            </p:cNvSpPr>
            <p:nvPr/>
          </p:nvSpPr>
          <p:spPr bwMode="auto">
            <a:xfrm>
              <a:off x="3504" y="2592"/>
              <a:ext cx="52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srgbClr val="000000"/>
                  </a:solidFill>
                  <a:effectLst/>
                  <a:uLnTx/>
                  <a:uFillTx/>
                  <a:latin typeface="楷体_GB2312" pitchFamily="49" charset="-122"/>
                  <a:ea typeface="楷体_GB2312" pitchFamily="49" charset="-122"/>
                  <a:cs typeface="+mn-cs"/>
                </a:rPr>
                <a:t>秦 岭</a:t>
              </a:r>
            </a:p>
          </p:txBody>
        </p:sp>
        <p:sp>
          <p:nvSpPr>
            <p:cNvPr id="12294" name="Text Box 15">
              <a:extLst>
                <a:ext uri="{FF2B5EF4-FFF2-40B4-BE49-F238E27FC236}">
                  <a16:creationId xmlns:a16="http://schemas.microsoft.com/office/drawing/2014/main" id="{39D117B9-F238-4BF1-9296-0CF54CA19A96}"/>
                </a:ext>
              </a:extLst>
            </p:cNvPr>
            <p:cNvSpPr txBox="1">
              <a:spLocks noChangeArrowheads="1"/>
            </p:cNvSpPr>
            <p:nvPr/>
          </p:nvSpPr>
          <p:spPr bwMode="auto">
            <a:xfrm>
              <a:off x="3996" y="2832"/>
              <a:ext cx="52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srgbClr val="000000"/>
                  </a:solidFill>
                  <a:effectLst/>
                  <a:uLnTx/>
                  <a:uFillTx/>
                  <a:latin typeface="楷体_GB2312" pitchFamily="49" charset="-122"/>
                  <a:ea typeface="楷体_GB2312" pitchFamily="49" charset="-122"/>
                  <a:cs typeface="+mn-cs"/>
                </a:rPr>
                <a:t>淮 河</a:t>
              </a:r>
            </a:p>
          </p:txBody>
        </p:sp>
      </p:grpSp>
      <p:grpSp>
        <p:nvGrpSpPr>
          <p:cNvPr id="13331" name="Group 19">
            <a:extLst>
              <a:ext uri="{FF2B5EF4-FFF2-40B4-BE49-F238E27FC236}">
                <a16:creationId xmlns:a16="http://schemas.microsoft.com/office/drawing/2014/main" id="{D5FC18CF-C3FA-42DE-9DEF-C24FDA8FBC75}"/>
              </a:ext>
            </a:extLst>
          </p:cNvPr>
          <p:cNvGrpSpPr>
            <a:grpSpLocks/>
          </p:cNvGrpSpPr>
          <p:nvPr/>
        </p:nvGrpSpPr>
        <p:grpSpPr bwMode="auto">
          <a:xfrm>
            <a:off x="2028825" y="3998913"/>
            <a:ext cx="1752600" cy="304800"/>
            <a:chOff x="480" y="2369"/>
            <a:chExt cx="1584" cy="248"/>
          </a:xfrm>
        </p:grpSpPr>
        <p:sp>
          <p:nvSpPr>
            <p:cNvPr id="12296" name="Freeform 20">
              <a:extLst>
                <a:ext uri="{FF2B5EF4-FFF2-40B4-BE49-F238E27FC236}">
                  <a16:creationId xmlns:a16="http://schemas.microsoft.com/office/drawing/2014/main" id="{034B40D2-B98F-4B3B-9388-B47BB7AAAB2C}"/>
                </a:ext>
              </a:extLst>
            </p:cNvPr>
            <p:cNvSpPr>
              <a:spLocks noChangeArrowheads="1"/>
            </p:cNvSpPr>
            <p:nvPr/>
          </p:nvSpPr>
          <p:spPr bwMode="auto">
            <a:xfrm>
              <a:off x="480" y="2369"/>
              <a:ext cx="768" cy="192"/>
            </a:xfrm>
            <a:custGeom>
              <a:avLst/>
              <a:gdLst>
                <a:gd name="T0" fmla="*/ 0 w 488"/>
                <a:gd name="T1" fmla="*/ 0 h 128"/>
                <a:gd name="T2" fmla="*/ 61 w 488"/>
                <a:gd name="T3" fmla="*/ 43 h 128"/>
                <a:gd name="T4" fmla="*/ 87 w 488"/>
                <a:gd name="T5" fmla="*/ 52 h 128"/>
                <a:gd name="T6" fmla="*/ 113 w 488"/>
                <a:gd name="T7" fmla="*/ 69 h 128"/>
                <a:gd name="T8" fmla="*/ 218 w 488"/>
                <a:gd name="T9" fmla="*/ 52 h 128"/>
                <a:gd name="T10" fmla="*/ 279 w 488"/>
                <a:gd name="T11" fmla="*/ 69 h 128"/>
                <a:gd name="T12" fmla="*/ 322 w 488"/>
                <a:gd name="T13" fmla="*/ 96 h 128"/>
                <a:gd name="T14" fmla="*/ 384 w 488"/>
                <a:gd name="T15" fmla="*/ 104 h 128"/>
                <a:gd name="T16" fmla="*/ 488 w 488"/>
                <a:gd name="T17"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128">
                  <a:moveTo>
                    <a:pt x="0" y="0"/>
                  </a:moveTo>
                  <a:cubicBezTo>
                    <a:pt x="38" y="12"/>
                    <a:pt x="32" y="26"/>
                    <a:pt x="61" y="43"/>
                  </a:cubicBezTo>
                  <a:cubicBezTo>
                    <a:pt x="69" y="48"/>
                    <a:pt x="79" y="48"/>
                    <a:pt x="87" y="52"/>
                  </a:cubicBezTo>
                  <a:cubicBezTo>
                    <a:pt x="96" y="57"/>
                    <a:pt x="104" y="63"/>
                    <a:pt x="113" y="69"/>
                  </a:cubicBezTo>
                  <a:cubicBezTo>
                    <a:pt x="148" y="65"/>
                    <a:pt x="183" y="52"/>
                    <a:pt x="218" y="52"/>
                  </a:cubicBezTo>
                  <a:cubicBezTo>
                    <a:pt x="239" y="52"/>
                    <a:pt x="258" y="64"/>
                    <a:pt x="279" y="69"/>
                  </a:cubicBezTo>
                  <a:cubicBezTo>
                    <a:pt x="318" y="111"/>
                    <a:pt x="271" y="66"/>
                    <a:pt x="322" y="96"/>
                  </a:cubicBezTo>
                  <a:cubicBezTo>
                    <a:pt x="329" y="100"/>
                    <a:pt x="377" y="100"/>
                    <a:pt x="384" y="104"/>
                  </a:cubicBezTo>
                  <a:cubicBezTo>
                    <a:pt x="424" y="128"/>
                    <a:pt x="441" y="104"/>
                    <a:pt x="488" y="104"/>
                  </a:cubicBezTo>
                </a:path>
              </a:pathLst>
            </a:custGeom>
            <a:noFill/>
            <a:ln w="76200">
              <a:solidFill>
                <a:srgbClr val="FF3300"/>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297" name="Freeform 21">
              <a:extLst>
                <a:ext uri="{FF2B5EF4-FFF2-40B4-BE49-F238E27FC236}">
                  <a16:creationId xmlns:a16="http://schemas.microsoft.com/office/drawing/2014/main" id="{70EF886D-4E72-47B8-AC1B-33D0392F220F}"/>
                </a:ext>
              </a:extLst>
            </p:cNvPr>
            <p:cNvSpPr>
              <a:spLocks noChangeArrowheads="1"/>
            </p:cNvSpPr>
            <p:nvPr/>
          </p:nvSpPr>
          <p:spPr bwMode="auto">
            <a:xfrm>
              <a:off x="1344" y="2496"/>
              <a:ext cx="720" cy="121"/>
            </a:xfrm>
            <a:custGeom>
              <a:avLst/>
              <a:gdLst>
                <a:gd name="T0" fmla="*/ 0 w 720"/>
                <a:gd name="T1" fmla="*/ 65 h 121"/>
                <a:gd name="T2" fmla="*/ 96 w 720"/>
                <a:gd name="T3" fmla="*/ 113 h 121"/>
                <a:gd name="T4" fmla="*/ 240 w 720"/>
                <a:gd name="T5" fmla="*/ 113 h 121"/>
                <a:gd name="T6" fmla="*/ 384 w 720"/>
                <a:gd name="T7" fmla="*/ 65 h 121"/>
                <a:gd name="T8" fmla="*/ 480 w 720"/>
                <a:gd name="T9" fmla="*/ 17 h 121"/>
                <a:gd name="T10" fmla="*/ 576 w 720"/>
                <a:gd name="T11" fmla="*/ 17 h 121"/>
                <a:gd name="T12" fmla="*/ 655 w 720"/>
                <a:gd name="T13" fmla="*/ 0 h 121"/>
                <a:gd name="T14" fmla="*/ 720 w 720"/>
                <a:gd name="T15" fmla="*/ 17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0" h="121">
                  <a:moveTo>
                    <a:pt x="0" y="65"/>
                  </a:moveTo>
                  <a:cubicBezTo>
                    <a:pt x="28" y="85"/>
                    <a:pt x="56" y="105"/>
                    <a:pt x="96" y="113"/>
                  </a:cubicBezTo>
                  <a:cubicBezTo>
                    <a:pt x="136" y="121"/>
                    <a:pt x="192" y="121"/>
                    <a:pt x="240" y="113"/>
                  </a:cubicBezTo>
                  <a:cubicBezTo>
                    <a:pt x="288" y="105"/>
                    <a:pt x="344" y="81"/>
                    <a:pt x="384" y="65"/>
                  </a:cubicBezTo>
                  <a:cubicBezTo>
                    <a:pt x="424" y="49"/>
                    <a:pt x="448" y="25"/>
                    <a:pt x="480" y="17"/>
                  </a:cubicBezTo>
                  <a:cubicBezTo>
                    <a:pt x="512" y="9"/>
                    <a:pt x="547" y="20"/>
                    <a:pt x="576" y="17"/>
                  </a:cubicBezTo>
                  <a:cubicBezTo>
                    <a:pt x="605" y="14"/>
                    <a:pt x="631" y="0"/>
                    <a:pt x="655" y="0"/>
                  </a:cubicBezTo>
                  <a:cubicBezTo>
                    <a:pt x="679" y="0"/>
                    <a:pt x="707" y="14"/>
                    <a:pt x="720" y="17"/>
                  </a:cubicBezTo>
                </a:path>
              </a:pathLst>
            </a:custGeom>
            <a:noFill/>
            <a:ln w="762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Tree>
    <p:extLst>
      <p:ext uri="{BB962C8B-B14F-4D97-AF65-F5344CB8AC3E}">
        <p14:creationId xmlns:p14="http://schemas.microsoft.com/office/powerpoint/2010/main" val="36925727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3321"/>
                                        </p:tgtEl>
                                        <p:attrNameLst>
                                          <p:attrName>style.visibility</p:attrName>
                                        </p:attrNameLst>
                                      </p:cBhvr>
                                      <p:to>
                                        <p:strVal val="visible"/>
                                      </p:to>
                                    </p:set>
                                    <p:animEffect transition="in" filter="dissolve">
                                      <p:cBhvr>
                                        <p:cTn id="7" dur="500"/>
                                        <p:tgtEl>
                                          <p:spTgt spid="133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nodeType="clickEffect">
                                  <p:stCondLst>
                                    <p:cond delay="0"/>
                                  </p:stCondLst>
                                  <p:childTnLst>
                                    <p:set>
                                      <p:cBhvr>
                                        <p:cTn id="11" dur="1" fill="hold">
                                          <p:stCondLst>
                                            <p:cond delay="0"/>
                                          </p:stCondLst>
                                        </p:cTn>
                                        <p:tgtEl>
                                          <p:spTgt spid="13331"/>
                                        </p:tgtEl>
                                        <p:attrNameLst>
                                          <p:attrName>style.visibility</p:attrName>
                                        </p:attrNameLst>
                                      </p:cBhvr>
                                      <p:to>
                                        <p:strVal val="visible"/>
                                      </p:to>
                                    </p:set>
                                    <p:animEffect transition="in" filter="strips(downRight)">
                                      <p:cBhvr>
                                        <p:cTn id="12" dur="2000"/>
                                        <p:tgtEl>
                                          <p:spTgt spid="13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WordArt 2">
            <a:extLst>
              <a:ext uri="{FF2B5EF4-FFF2-40B4-BE49-F238E27FC236}">
                <a16:creationId xmlns:a16="http://schemas.microsoft.com/office/drawing/2014/main" id="{209D8536-1886-4778-999A-0E4633549CD3}"/>
              </a:ext>
            </a:extLst>
          </p:cNvPr>
          <p:cNvSpPr>
            <a:spLocks noChangeArrowheads="1" noChangeShapeType="1" noTextEdit="1"/>
          </p:cNvSpPr>
          <p:nvPr/>
        </p:nvSpPr>
        <p:spPr bwMode="auto">
          <a:xfrm>
            <a:off x="1403350" y="692150"/>
            <a:ext cx="6553200" cy="863600"/>
          </a:xfrm>
          <a:prstGeom prst="rect">
            <a:avLst/>
          </a:prstGeom>
        </p:spPr>
        <p:txBody>
          <a:bodyPr wrap="none"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4400" b="0" i="0" u="none" strike="noStrike" kern="10" cap="none" spc="0" normalizeH="0" baseline="0" noProof="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uLnTx/>
                <a:uFillTx/>
                <a:latin typeface="隶书" panose="02010509060101010101" pitchFamily="49" charset="-122"/>
                <a:ea typeface="隶书" panose="02010509060101010101" pitchFamily="49" charset="-122"/>
                <a:cs typeface="+mn-cs"/>
              </a:rPr>
              <a:t>秦岭淮河一线的地理意义</a:t>
            </a:r>
          </a:p>
        </p:txBody>
      </p:sp>
      <p:sp>
        <p:nvSpPr>
          <p:cNvPr id="16387" name="Text Box 3">
            <a:extLst>
              <a:ext uri="{FF2B5EF4-FFF2-40B4-BE49-F238E27FC236}">
                <a16:creationId xmlns:a16="http://schemas.microsoft.com/office/drawing/2014/main" id="{B6A41654-0623-4444-A6C2-F267C71B6875}"/>
              </a:ext>
            </a:extLst>
          </p:cNvPr>
          <p:cNvSpPr txBox="1">
            <a:spLocks noChangeArrowheads="1"/>
          </p:cNvSpPr>
          <p:nvPr/>
        </p:nvSpPr>
        <p:spPr bwMode="auto">
          <a:xfrm>
            <a:off x="838200" y="2370138"/>
            <a:ext cx="7572375"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80000"/>
              </a:lnSpc>
              <a:spcBef>
                <a:spcPct val="0"/>
              </a:spcBef>
              <a:spcAft>
                <a:spcPct val="0"/>
              </a:spcAft>
              <a:buClrTx/>
              <a:buSzTx/>
              <a:buFont typeface="Arial" panose="020B0604020202020204" pitchFamily="34" charset="0"/>
              <a:buNone/>
              <a:tabLst/>
              <a:defRPr/>
            </a:pPr>
            <a:r>
              <a:rPr kumimoji="0" lang="zh-CN" altLang="zh-CN"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1、</a:t>
            </a:r>
            <a:r>
              <a:rPr kumimoji="0" lang="zh-CN" altLang="zh-CN" sz="2800" b="0"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1</a:t>
            </a:r>
            <a:r>
              <a:rPr kumimoji="0" lang="zh-CN" altLang="zh-CN"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月份</a:t>
            </a:r>
            <a:r>
              <a:rPr kumimoji="0" lang="zh-CN" altLang="zh-CN" sz="2800" b="0"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0℃等温线</a:t>
            </a:r>
          </a:p>
          <a:p>
            <a:pPr marL="0" marR="0" lvl="0" indent="0" algn="l" defTabSz="914400" rtl="0" eaLnBrk="0" fontAlgn="base" latinLnBrk="0" hangingPunct="0">
              <a:lnSpc>
                <a:spcPct val="80000"/>
              </a:lnSpc>
              <a:spcBef>
                <a:spcPct val="0"/>
              </a:spcBef>
              <a:spcAft>
                <a:spcPct val="0"/>
              </a:spcAft>
              <a:buClrTx/>
              <a:buSzTx/>
              <a:buFont typeface="Arial" panose="020B0604020202020204" pitchFamily="34" charset="0"/>
              <a:buNone/>
              <a:tabLst/>
              <a:defRPr/>
            </a:pPr>
            <a:r>
              <a:rPr kumimoji="0" lang="zh-CN" altLang="zh-CN"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2、</a:t>
            </a:r>
            <a:r>
              <a:rPr kumimoji="0" lang="zh-CN" altLang="zh-CN" sz="2800" b="0"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暖温带和亚热带</a:t>
            </a:r>
            <a:r>
              <a:rPr kumimoji="0" lang="zh-CN" altLang="zh-CN"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的分界线</a:t>
            </a:r>
          </a:p>
        </p:txBody>
      </p:sp>
      <p:sp>
        <p:nvSpPr>
          <p:cNvPr id="16388" name="Text Box 4">
            <a:extLst>
              <a:ext uri="{FF2B5EF4-FFF2-40B4-BE49-F238E27FC236}">
                <a16:creationId xmlns:a16="http://schemas.microsoft.com/office/drawing/2014/main" id="{01FD3FA3-31A7-4DAE-A190-46F9EC03B178}"/>
              </a:ext>
            </a:extLst>
          </p:cNvPr>
          <p:cNvSpPr txBox="1">
            <a:spLocks noChangeArrowheads="1"/>
          </p:cNvSpPr>
          <p:nvPr/>
        </p:nvSpPr>
        <p:spPr bwMode="auto">
          <a:xfrm>
            <a:off x="914400" y="3894138"/>
            <a:ext cx="59055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zh-CN"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4、年降水量</a:t>
            </a:r>
            <a:r>
              <a:rPr kumimoji="0" lang="zh-CN" altLang="zh-CN" sz="2800" b="0"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800mm等降水量线</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zh-CN"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5、</a:t>
            </a:r>
            <a:r>
              <a:rPr kumimoji="0" lang="zh-CN" altLang="zh-CN" sz="2800" b="0"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湿润地区与半湿润区</a:t>
            </a:r>
            <a:r>
              <a:rPr kumimoji="0" lang="zh-CN" altLang="zh-CN"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的分界线</a:t>
            </a:r>
          </a:p>
        </p:txBody>
      </p:sp>
      <p:sp>
        <p:nvSpPr>
          <p:cNvPr id="13316" name="Text Box 6">
            <a:extLst>
              <a:ext uri="{FF2B5EF4-FFF2-40B4-BE49-F238E27FC236}">
                <a16:creationId xmlns:a16="http://schemas.microsoft.com/office/drawing/2014/main" id="{4FA95129-1EAE-4893-8718-48A5913DFCAE}"/>
              </a:ext>
            </a:extLst>
          </p:cNvPr>
          <p:cNvSpPr txBox="1">
            <a:spLocks noChangeArrowheads="1"/>
          </p:cNvSpPr>
          <p:nvPr/>
        </p:nvSpPr>
        <p:spPr bwMode="auto">
          <a:xfrm>
            <a:off x="179388" y="188913"/>
            <a:ext cx="1439862"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tabLst/>
              <a:defRPr/>
            </a:pPr>
            <a:r>
              <a:rPr kumimoji="0" lang="zh-CN" altLang="zh-CN" sz="4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回顾</a:t>
            </a:r>
          </a:p>
        </p:txBody>
      </p:sp>
      <p:sp>
        <p:nvSpPr>
          <p:cNvPr id="13317" name="Text Box 7">
            <a:extLst>
              <a:ext uri="{FF2B5EF4-FFF2-40B4-BE49-F238E27FC236}">
                <a16:creationId xmlns:a16="http://schemas.microsoft.com/office/drawing/2014/main" id="{8B110A44-1F56-454B-882F-5000A864F180}"/>
              </a:ext>
            </a:extLst>
          </p:cNvPr>
          <p:cNvSpPr txBox="1">
            <a:spLocks noChangeArrowheads="1"/>
          </p:cNvSpPr>
          <p:nvPr/>
        </p:nvSpPr>
        <p:spPr bwMode="auto">
          <a:xfrm>
            <a:off x="304800" y="1700213"/>
            <a:ext cx="18256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zh-CN" sz="3200" b="0" i="0" u="none" strike="noStrike" kern="1200" cap="none" spc="0" normalizeH="0" baseline="0" noProof="0">
                <a:ln>
                  <a:noFill/>
                </a:ln>
                <a:solidFill>
                  <a:srgbClr val="000000"/>
                </a:solidFill>
                <a:effectLst/>
                <a:uLnTx/>
                <a:uFillTx/>
                <a:latin typeface="隶书" panose="02010509060101010101" pitchFamily="49" charset="-122"/>
                <a:ea typeface="隶书" panose="02010509060101010101" pitchFamily="49" charset="-122"/>
                <a:cs typeface="+mn-cs"/>
              </a:rPr>
              <a:t>一、气温</a:t>
            </a:r>
          </a:p>
        </p:txBody>
      </p:sp>
      <p:sp>
        <p:nvSpPr>
          <p:cNvPr id="13318" name="Text Box 8">
            <a:extLst>
              <a:ext uri="{FF2B5EF4-FFF2-40B4-BE49-F238E27FC236}">
                <a16:creationId xmlns:a16="http://schemas.microsoft.com/office/drawing/2014/main" id="{E65FCCFA-BD8A-4D93-936F-CE3DC877AF2E}"/>
              </a:ext>
            </a:extLst>
          </p:cNvPr>
          <p:cNvSpPr txBox="1">
            <a:spLocks noChangeArrowheads="1"/>
          </p:cNvSpPr>
          <p:nvPr/>
        </p:nvSpPr>
        <p:spPr bwMode="auto">
          <a:xfrm>
            <a:off x="296863" y="3284538"/>
            <a:ext cx="18272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zh-CN" sz="3200" b="0" i="0" u="none" strike="noStrike" kern="1200" cap="none" spc="0" normalizeH="0" baseline="0" noProof="0">
                <a:ln>
                  <a:noFill/>
                </a:ln>
                <a:solidFill>
                  <a:srgbClr val="000000"/>
                </a:solidFill>
                <a:effectLst/>
                <a:uLnTx/>
                <a:uFillTx/>
                <a:latin typeface="隶书" panose="02010509060101010101" pitchFamily="49" charset="-122"/>
                <a:ea typeface="隶书" panose="02010509060101010101" pitchFamily="49" charset="-122"/>
                <a:cs typeface="+mn-cs"/>
                <a:sym typeface="Arial" panose="020B0604020202020204" pitchFamily="34" charset="0"/>
              </a:rPr>
              <a:t>二、降水</a:t>
            </a:r>
          </a:p>
        </p:txBody>
      </p:sp>
      <p:sp>
        <p:nvSpPr>
          <p:cNvPr id="10" name="Text Box 10">
            <a:extLst>
              <a:ext uri="{FF2B5EF4-FFF2-40B4-BE49-F238E27FC236}">
                <a16:creationId xmlns:a16="http://schemas.microsoft.com/office/drawing/2014/main" id="{15553032-ACA2-43AB-ABE1-1F6946AE6CD6}"/>
              </a:ext>
            </a:extLst>
          </p:cNvPr>
          <p:cNvSpPr txBox="1">
            <a:spLocks noChangeArrowheads="1"/>
          </p:cNvSpPr>
          <p:nvPr/>
        </p:nvSpPr>
        <p:spPr bwMode="auto">
          <a:xfrm>
            <a:off x="900113" y="5300663"/>
            <a:ext cx="725805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6</a:t>
            </a:r>
            <a:r>
              <a:rPr kumimoji="0" lang="zh-CN" altLang="en-US"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、该线以北的河流</a:t>
            </a:r>
            <a:r>
              <a:rPr kumimoji="0" lang="zh-CN" altLang="en-US" sz="2800" b="0"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有结冰期</a:t>
            </a:r>
            <a:r>
              <a:rPr kumimoji="0" lang="zh-CN" altLang="en-US"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rPr>
              <a:t>     该线以南的河流</a:t>
            </a:r>
            <a:r>
              <a:rPr kumimoji="0" lang="zh-CN" altLang="en-US" sz="2800" b="0"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无结冰期</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2800" b="0" i="0" u="none" strike="noStrike" kern="120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endParaRPr>
          </a:p>
        </p:txBody>
      </p:sp>
      <p:sp>
        <p:nvSpPr>
          <p:cNvPr id="13320" name="Text Box 13">
            <a:extLst>
              <a:ext uri="{FF2B5EF4-FFF2-40B4-BE49-F238E27FC236}">
                <a16:creationId xmlns:a16="http://schemas.microsoft.com/office/drawing/2014/main" id="{A51D0CC7-3F95-40F5-8FC0-6DA4018A3D5F}"/>
              </a:ext>
            </a:extLst>
          </p:cNvPr>
          <p:cNvSpPr txBox="1">
            <a:spLocks noChangeArrowheads="1"/>
          </p:cNvSpPr>
          <p:nvPr/>
        </p:nvSpPr>
        <p:spPr bwMode="auto">
          <a:xfrm>
            <a:off x="296863" y="4787900"/>
            <a:ext cx="182721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0" i="0" u="none" strike="noStrike" kern="1200" cap="none" spc="0" normalizeH="0" baseline="0" noProof="0">
                <a:ln>
                  <a:noFill/>
                </a:ln>
                <a:solidFill>
                  <a:srgbClr val="000000"/>
                </a:solidFill>
                <a:effectLst/>
                <a:uLnTx/>
                <a:uFillTx/>
                <a:latin typeface="隶书" panose="02010509060101010101" pitchFamily="49" charset="-122"/>
                <a:ea typeface="隶书" panose="02010509060101010101" pitchFamily="49" charset="-122"/>
                <a:cs typeface="+mn-cs"/>
              </a:rPr>
              <a:t>三</a:t>
            </a:r>
            <a:r>
              <a:rPr kumimoji="0" lang="zh-CN" altLang="zh-CN" sz="3200" b="0" i="0" u="none" strike="noStrike" kern="1200" cap="none" spc="0" normalizeH="0" baseline="0" noProof="0">
                <a:ln>
                  <a:noFill/>
                </a:ln>
                <a:solidFill>
                  <a:srgbClr val="000000"/>
                </a:solidFill>
                <a:effectLst/>
                <a:uLnTx/>
                <a:uFillTx/>
                <a:latin typeface="隶书" panose="02010509060101010101" pitchFamily="49" charset="-122"/>
                <a:ea typeface="隶书" panose="02010509060101010101" pitchFamily="49" charset="-122"/>
                <a:cs typeface="+mn-cs"/>
              </a:rPr>
              <a:t>、河流</a:t>
            </a:r>
          </a:p>
        </p:txBody>
      </p:sp>
    </p:spTree>
    <p:extLst>
      <p:ext uri="{BB962C8B-B14F-4D97-AF65-F5344CB8AC3E}">
        <p14:creationId xmlns:p14="http://schemas.microsoft.com/office/powerpoint/2010/main" val="1197687443"/>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linds(horizontal)">
                                      <p:cBhvr>
                                        <p:cTn id="7" dur="500"/>
                                        <p:tgtEl>
                                          <p:spTgt spid="163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 calcmode="lin" valueType="num">
                                      <p:cBhvr>
                                        <p:cTn id="12" dur="500" fill="hold"/>
                                        <p:tgtEl>
                                          <p:spTgt spid="16388"/>
                                        </p:tgtEl>
                                        <p:attrNameLst>
                                          <p:attrName>ppt_x</p:attrName>
                                        </p:attrNameLst>
                                      </p:cBhvr>
                                      <p:tavLst>
                                        <p:tav tm="0">
                                          <p:val>
                                            <p:strVal val="#ppt_x"/>
                                          </p:val>
                                        </p:tav>
                                        <p:tav tm="100000">
                                          <p:val>
                                            <p:strVal val="#ppt_x"/>
                                          </p:val>
                                        </p:tav>
                                      </p:tavLst>
                                    </p:anim>
                                    <p:anim calcmode="lin" valueType="num">
                                      <p:cBhvr>
                                        <p:cTn id="13"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bldLvl="0" animBg="1"/>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4" descr="E:\李燃\教师教学用书\2012人教教师用书项目\ppt\地理\dl.png">
            <a:extLst>
              <a:ext uri="{FF2B5EF4-FFF2-40B4-BE49-F238E27FC236}">
                <a16:creationId xmlns:a16="http://schemas.microsoft.com/office/drawing/2014/main" id="{4F19A73B-983D-49ED-BCD4-EC5C6D121B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Text Box 10">
            <a:extLst>
              <a:ext uri="{FF2B5EF4-FFF2-40B4-BE49-F238E27FC236}">
                <a16:creationId xmlns:a16="http://schemas.microsoft.com/office/drawing/2014/main" id="{D1412BE0-F251-4CBD-9A40-DCCFDB542EE8}"/>
              </a:ext>
            </a:extLst>
          </p:cNvPr>
          <p:cNvSpPr txBox="1">
            <a:spLocks noChangeArrowheads="1"/>
          </p:cNvSpPr>
          <p:nvPr/>
        </p:nvSpPr>
        <p:spPr bwMode="auto">
          <a:xfrm>
            <a:off x="457200" y="685800"/>
            <a:ext cx="5105400" cy="64135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600" b="1" i="0" u="none" strike="noStrike" kern="1200" cap="none" spc="0" normalizeH="0" baseline="0" noProof="0">
                <a:ln>
                  <a:noFill/>
                </a:ln>
                <a:solidFill>
                  <a:srgbClr val="262673"/>
                </a:solidFill>
                <a:effectLst/>
                <a:uLnTx/>
                <a:uFillTx/>
                <a:latin typeface="Arial" panose="020B0604020202020204" pitchFamily="34" charset="0"/>
                <a:ea typeface="黑体" panose="02010609060101010101" pitchFamily="49" charset="-122"/>
                <a:cs typeface="+mn-cs"/>
              </a:rPr>
              <a:t>一、地理差异显著</a:t>
            </a:r>
          </a:p>
        </p:txBody>
      </p:sp>
      <p:graphicFrame>
        <p:nvGraphicFramePr>
          <p:cNvPr id="13316" name="表格 13315">
            <a:extLst>
              <a:ext uri="{FF2B5EF4-FFF2-40B4-BE49-F238E27FC236}">
                <a16:creationId xmlns:a16="http://schemas.microsoft.com/office/drawing/2014/main" id="{4544B73D-AA03-4E4F-8FA3-A117EF8CB936}"/>
              </a:ext>
            </a:extLst>
          </p:cNvPr>
          <p:cNvGraphicFramePr/>
          <p:nvPr/>
        </p:nvGraphicFramePr>
        <p:xfrm>
          <a:off x="457200" y="2133600"/>
          <a:ext cx="8229600" cy="4375150"/>
        </p:xfrm>
        <a:graphic>
          <a:graphicData uri="http://schemas.openxmlformats.org/drawingml/2006/table">
            <a:tbl>
              <a:tblPr/>
              <a:tblGrid>
                <a:gridCol w="2717800">
                  <a:extLst>
                    <a:ext uri="{9D8B030D-6E8A-4147-A177-3AD203B41FA5}">
                      <a16:colId xmlns:a16="http://schemas.microsoft.com/office/drawing/2014/main" val="20000"/>
                    </a:ext>
                  </a:extLst>
                </a:gridCol>
                <a:gridCol w="2921000">
                  <a:extLst>
                    <a:ext uri="{9D8B030D-6E8A-4147-A177-3AD203B41FA5}">
                      <a16:colId xmlns:a16="http://schemas.microsoft.com/office/drawing/2014/main" val="20001"/>
                    </a:ext>
                  </a:extLst>
                </a:gridCol>
                <a:gridCol w="2590800">
                  <a:extLst>
                    <a:ext uri="{9D8B030D-6E8A-4147-A177-3AD203B41FA5}">
                      <a16:colId xmlns:a16="http://schemas.microsoft.com/office/drawing/2014/main" val="20002"/>
                    </a:ext>
                  </a:extLst>
                </a:gridCol>
              </a:tblGrid>
              <a:tr h="1087438">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algn="ctr" eaLnBrk="1" hangingPunct="1">
                        <a:buNone/>
                      </a:pPr>
                      <a:r>
                        <a:rPr lang="zh-CN" altLang="en-US" sz="2400" b="1" dirty="0">
                          <a:solidFill>
                            <a:srgbClr val="7030A0"/>
                          </a:solidFill>
                          <a:ea typeface="楷体_GB2312" pitchFamily="49" charset="-122"/>
                        </a:rPr>
                        <a:t>比较项目</a:t>
                      </a:r>
                    </a:p>
                    <a:p>
                      <a:pPr marL="0" lvl="0" indent="0" algn="ctr" eaLnBrk="1" hangingPunct="1">
                        <a:buNone/>
                      </a:pPr>
                      <a:r>
                        <a:rPr lang="zh-CN" altLang="en-US" sz="2400" b="1" dirty="0">
                          <a:solidFill>
                            <a:srgbClr val="7030A0"/>
                          </a:solidFill>
                          <a:ea typeface="楷体_GB2312" pitchFamily="49" charset="-122"/>
                        </a:rPr>
                        <a:t>（自然地理要素）</a:t>
                      </a:r>
                    </a:p>
                  </a:txBody>
                  <a:tcPr marL="90000" marR="90000" marT="46789" marB="46789" anchor="ctr">
                    <a:lnL w="28575"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algn="ctr" eaLnBrk="1" hangingPunct="1">
                        <a:buNone/>
                      </a:pPr>
                      <a:r>
                        <a:rPr lang="zh-CN" altLang="en-US" sz="2400" b="1" dirty="0">
                          <a:solidFill>
                            <a:srgbClr val="7030A0"/>
                          </a:solidFill>
                          <a:ea typeface="楷体_GB2312" pitchFamily="49" charset="-122"/>
                        </a:rPr>
                        <a:t>秦岭</a:t>
                      </a:r>
                      <a:r>
                        <a:rPr lang="en-US" altLang="zh-CN" b="1">
                          <a:solidFill>
                            <a:srgbClr val="7030A0"/>
                          </a:solidFill>
                          <a:latin typeface="宋体" panose="02010600030101010101" pitchFamily="2" charset="-122"/>
                        </a:rPr>
                        <a:t>—</a:t>
                      </a:r>
                      <a:r>
                        <a:rPr lang="zh-CN" altLang="en-US" sz="2400" b="1" dirty="0">
                          <a:solidFill>
                            <a:srgbClr val="7030A0"/>
                          </a:solidFill>
                          <a:ea typeface="楷体_GB2312" pitchFamily="49" charset="-122"/>
                        </a:rPr>
                        <a:t>淮河以北</a:t>
                      </a:r>
                    </a:p>
                  </a:txBody>
                  <a:tcPr marL="90000" marR="90000" marT="46789" marB="46789"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algn="ctr" eaLnBrk="1" hangingPunct="1">
                        <a:spcBef>
                          <a:spcPct val="0"/>
                        </a:spcBef>
                        <a:buNone/>
                      </a:pPr>
                      <a:r>
                        <a:rPr lang="zh-CN" altLang="en-US" sz="2400" b="1" dirty="0">
                          <a:solidFill>
                            <a:srgbClr val="7030A0"/>
                          </a:solidFill>
                          <a:ea typeface="楷体_GB2312" pitchFamily="49" charset="-122"/>
                        </a:rPr>
                        <a:t>秦岭</a:t>
                      </a:r>
                      <a:r>
                        <a:rPr lang="en-US" altLang="zh-CN" b="1">
                          <a:solidFill>
                            <a:srgbClr val="7030A0"/>
                          </a:solidFill>
                          <a:latin typeface="宋体" panose="02010600030101010101" pitchFamily="2" charset="-122"/>
                        </a:rPr>
                        <a:t>—</a:t>
                      </a:r>
                      <a:r>
                        <a:rPr lang="zh-CN" altLang="en-US" sz="2400" b="1" dirty="0">
                          <a:solidFill>
                            <a:srgbClr val="7030A0"/>
                          </a:solidFill>
                          <a:ea typeface="楷体_GB2312" pitchFamily="49" charset="-122"/>
                        </a:rPr>
                        <a:t>淮河以南</a:t>
                      </a:r>
                    </a:p>
                  </a:txBody>
                  <a:tcPr marL="90000" marR="90000" marT="46789" marB="46789" anchor="ctr">
                    <a:lnL w="12700" cap="flat" cmpd="sng">
                      <a:solidFill>
                        <a:srgbClr val="3D8F95"/>
                      </a:solidFill>
                      <a:prstDash val="solid"/>
                      <a:headEnd type="none" w="med" len="med"/>
                      <a:tailEnd type="none" w="med" len="med"/>
                    </a:lnL>
                    <a:lnR w="28575"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0"/>
                  </a:ext>
                </a:extLst>
              </a:tr>
              <a:tr h="533400">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algn="ctr" eaLnBrk="1" hangingPunct="1">
                        <a:buNone/>
                      </a:pPr>
                      <a:r>
                        <a:rPr lang="en-US" altLang="zh-CN" sz="2400" b="1">
                          <a:solidFill>
                            <a:srgbClr val="7030A0"/>
                          </a:solidFill>
                          <a:latin typeface="楷体_GB2312" pitchFamily="49" charset="-122"/>
                          <a:ea typeface="楷体_GB2312" pitchFamily="49" charset="-122"/>
                        </a:rPr>
                        <a:t>1</a:t>
                      </a:r>
                      <a:r>
                        <a:rPr lang="zh-CN" altLang="en-US" sz="2400" b="1" dirty="0">
                          <a:solidFill>
                            <a:srgbClr val="7030A0"/>
                          </a:solidFill>
                          <a:latin typeface="楷体_GB2312" pitchFamily="49" charset="-122"/>
                          <a:ea typeface="楷体_GB2312" pitchFamily="49" charset="-122"/>
                        </a:rPr>
                        <a:t>月份平均气温</a:t>
                      </a:r>
                    </a:p>
                  </a:txBody>
                  <a:tcPr marL="90000" marR="90000" marT="46789" marB="46789" anchor="ctr">
                    <a:lnL w="28575"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28575"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1"/>
                  </a:ext>
                </a:extLst>
              </a:tr>
              <a:tr h="588962">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algn="ctr" eaLnBrk="1" hangingPunct="1">
                        <a:buNone/>
                      </a:pPr>
                      <a:r>
                        <a:rPr lang="zh-CN" altLang="en-US" sz="2400" b="1" dirty="0">
                          <a:solidFill>
                            <a:srgbClr val="7030A0"/>
                          </a:solidFill>
                          <a:latin typeface="楷体_GB2312" pitchFamily="49" charset="-122"/>
                          <a:ea typeface="楷体_GB2312" pitchFamily="49" charset="-122"/>
                        </a:rPr>
                        <a:t>年降水量</a:t>
                      </a:r>
                    </a:p>
                  </a:txBody>
                  <a:tcPr marL="90000" marR="90000" marT="46789" marB="46789" anchor="ctr">
                    <a:lnL w="28575"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28575"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512763">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algn="ctr" eaLnBrk="1" hangingPunct="1">
                        <a:spcBef>
                          <a:spcPct val="50000"/>
                        </a:spcBef>
                        <a:buNone/>
                      </a:pPr>
                      <a:r>
                        <a:rPr lang="zh-CN" altLang="en-US" sz="2400" b="1" dirty="0">
                          <a:solidFill>
                            <a:srgbClr val="7030A0"/>
                          </a:solidFill>
                          <a:latin typeface="楷体_GB2312" pitchFamily="49" charset="-122"/>
                          <a:ea typeface="楷体_GB2312" pitchFamily="49" charset="-122"/>
                        </a:rPr>
                        <a:t>干湿类型</a:t>
                      </a:r>
                      <a:endParaRPr lang="zh-CN" altLang="en-US" sz="2400" dirty="0">
                        <a:solidFill>
                          <a:srgbClr val="7030A0"/>
                        </a:solidFill>
                        <a:latin typeface="楷体_GB2312" pitchFamily="49" charset="-122"/>
                        <a:ea typeface="楷体_GB2312" pitchFamily="49" charset="-122"/>
                      </a:endParaRPr>
                    </a:p>
                  </a:txBody>
                  <a:tcPr marL="90000" marR="90000" marT="46789" marB="46789" anchor="ctr">
                    <a:lnL w="28575"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28575"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3"/>
                  </a:ext>
                </a:extLst>
              </a:tr>
              <a:tr h="585787">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algn="ctr" eaLnBrk="1" hangingPunct="1">
                        <a:buNone/>
                      </a:pPr>
                      <a:r>
                        <a:rPr lang="zh-CN" altLang="en-US" sz="2400" b="1" dirty="0">
                          <a:solidFill>
                            <a:srgbClr val="7030A0"/>
                          </a:solidFill>
                          <a:latin typeface="楷体_GB2312" pitchFamily="49" charset="-122"/>
                          <a:ea typeface="楷体_GB2312" pitchFamily="49" charset="-122"/>
                        </a:rPr>
                        <a:t>温度带</a:t>
                      </a:r>
                    </a:p>
                  </a:txBody>
                  <a:tcPr marL="90000" marR="90000" marT="46789" marB="46789" anchor="ctr">
                    <a:lnL w="28575"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28575"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r h="533400">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algn="ctr" eaLnBrk="1" hangingPunct="1">
                        <a:spcBef>
                          <a:spcPct val="50000"/>
                        </a:spcBef>
                        <a:buNone/>
                      </a:pPr>
                      <a:r>
                        <a:rPr lang="zh-CN" altLang="en-US" sz="2400" b="1" dirty="0">
                          <a:solidFill>
                            <a:srgbClr val="7030A0"/>
                          </a:solidFill>
                          <a:latin typeface="楷体_GB2312" pitchFamily="49" charset="-122"/>
                          <a:ea typeface="楷体_GB2312" pitchFamily="49" charset="-122"/>
                        </a:rPr>
                        <a:t>河流</a:t>
                      </a:r>
                    </a:p>
                  </a:txBody>
                  <a:tcPr marL="90000" marR="90000" marT="46789" marB="46789" anchor="ctr">
                    <a:lnL w="28575"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28575"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5"/>
                  </a:ext>
                </a:extLst>
              </a:tr>
              <a:tr h="533400">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algn="ctr" eaLnBrk="1" hangingPunct="1">
                        <a:spcBef>
                          <a:spcPct val="50000"/>
                        </a:spcBef>
                        <a:buNone/>
                      </a:pPr>
                      <a:r>
                        <a:rPr lang="zh-CN" altLang="en-US" sz="2400" b="1" dirty="0">
                          <a:solidFill>
                            <a:srgbClr val="7030A0"/>
                          </a:solidFill>
                          <a:latin typeface="楷体_GB2312" pitchFamily="49" charset="-122"/>
                          <a:ea typeface="楷体_GB2312" pitchFamily="49" charset="-122"/>
                        </a:rPr>
                        <a:t>植被类型</a:t>
                      </a:r>
                    </a:p>
                  </a:txBody>
                  <a:tcPr marL="90000" marR="90000" marT="46789" marB="46789" anchor="ctr">
                    <a:lnL w="28575"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lnTlToBr>
                      <a:noFill/>
                    </a:lnTlToBr>
                    <a:lnBlToTr>
                      <a:noFill/>
                    </a:lnBlToTr>
                    <a:solidFill>
                      <a:srgbClr val="F3F9FA"/>
                    </a:solid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b="0">
                          <a:solidFill>
                            <a:schemeClr val="tx1"/>
                          </a:solidFill>
                          <a:latin typeface="+mn-lt"/>
                          <a:ea typeface="+mn-ea"/>
                        </a:defRPr>
                      </a:lvl2pPr>
                      <a:lvl3pPr marL="1143000" lvl="2" indent="-228600" algn="l" rtl="0" eaLnBrk="0" fontAlgn="base" hangingPunct="0">
                        <a:spcBef>
                          <a:spcPct val="20000"/>
                        </a:spcBef>
                        <a:spcAft>
                          <a:spcPct val="0"/>
                        </a:spcAft>
                        <a:buChar char="•"/>
                        <a:defRPr sz="2000" b="0">
                          <a:solidFill>
                            <a:schemeClr val="tx1"/>
                          </a:solidFill>
                          <a:latin typeface="+mn-lt"/>
                          <a:ea typeface="+mn-ea"/>
                        </a:defRPr>
                      </a:lvl3pPr>
                      <a:lvl4pPr marL="1600200" lvl="3" indent="-228600" algn="l" rtl="0" eaLnBrk="0" fontAlgn="base" hangingPunct="0">
                        <a:spcBef>
                          <a:spcPct val="20000"/>
                        </a:spcBef>
                        <a:spcAft>
                          <a:spcPct val="0"/>
                        </a:spcAft>
                        <a:buChar char="–"/>
                        <a:defRPr sz="1800" b="0">
                          <a:solidFill>
                            <a:schemeClr val="tx1"/>
                          </a:solidFill>
                          <a:latin typeface="+mn-lt"/>
                          <a:ea typeface="+mn-ea"/>
                        </a:defRPr>
                      </a:lvl4pPr>
                      <a:lvl5pPr marL="2057400" lvl="4" indent="-228600" algn="l" rtl="0" eaLnBrk="0" fontAlgn="base" hangingPunct="0">
                        <a:spcBef>
                          <a:spcPct val="20000"/>
                        </a:spcBef>
                        <a:spcAft>
                          <a:spcPct val="0"/>
                        </a:spcAft>
                        <a:buChar char="»"/>
                        <a:defRPr sz="1800" b="0">
                          <a:solidFill>
                            <a:schemeClr val="tx1"/>
                          </a:solidFill>
                          <a:latin typeface="+mn-lt"/>
                          <a:ea typeface="+mn-ea"/>
                        </a:defRPr>
                      </a:lvl5pPr>
                    </a:lstStyle>
                    <a:p>
                      <a:pPr marL="0" lvl="0" indent="0" eaLnBrk="1" hangingPunct="1">
                        <a:buNone/>
                      </a:pPr>
                      <a:endParaRPr lang="zh-CN" altLang="zh-CN" sz="2400" dirty="0">
                        <a:ea typeface="楷体_GB2312" pitchFamily="49" charset="-122"/>
                      </a:endParaRPr>
                    </a:p>
                  </a:txBody>
                  <a:tcPr marL="90000" marR="90000" marT="46789" marB="46789" anchor="ctr">
                    <a:lnL w="12700" cap="flat" cmpd="sng">
                      <a:solidFill>
                        <a:srgbClr val="3D8F95"/>
                      </a:solidFill>
                      <a:prstDash val="solid"/>
                      <a:headEnd type="none" w="med" len="med"/>
                      <a:tailEnd type="none" w="med" len="med"/>
                    </a:lnL>
                    <a:lnR w="28575"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6"/>
                  </a:ext>
                </a:extLst>
              </a:tr>
            </a:tbl>
          </a:graphicData>
        </a:graphic>
      </p:graphicFrame>
      <p:sp>
        <p:nvSpPr>
          <p:cNvPr id="83073" name="Text Box 129">
            <a:extLst>
              <a:ext uri="{FF2B5EF4-FFF2-40B4-BE49-F238E27FC236}">
                <a16:creationId xmlns:a16="http://schemas.microsoft.com/office/drawing/2014/main" id="{2DEF1882-515D-4B59-8F02-3F43EBA64013}"/>
              </a:ext>
            </a:extLst>
          </p:cNvPr>
          <p:cNvSpPr txBox="1">
            <a:spLocks noChangeArrowheads="1"/>
          </p:cNvSpPr>
          <p:nvPr/>
        </p:nvSpPr>
        <p:spPr bwMode="auto">
          <a:xfrm>
            <a:off x="3983038" y="3276600"/>
            <a:ext cx="16557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0°</a:t>
            </a: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以下</a:t>
            </a:r>
          </a:p>
        </p:txBody>
      </p:sp>
      <p:sp>
        <p:nvSpPr>
          <p:cNvPr id="83074" name="Text Box 130">
            <a:extLst>
              <a:ext uri="{FF2B5EF4-FFF2-40B4-BE49-F238E27FC236}">
                <a16:creationId xmlns:a16="http://schemas.microsoft.com/office/drawing/2014/main" id="{BE0B1182-776F-4357-877D-A36A9A69B9F6}"/>
              </a:ext>
            </a:extLst>
          </p:cNvPr>
          <p:cNvSpPr txBox="1">
            <a:spLocks noChangeArrowheads="1"/>
          </p:cNvSpPr>
          <p:nvPr/>
        </p:nvSpPr>
        <p:spPr bwMode="auto">
          <a:xfrm>
            <a:off x="6650038" y="3276600"/>
            <a:ext cx="16557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zh-CN"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0°</a:t>
            </a: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以上</a:t>
            </a:r>
          </a:p>
        </p:txBody>
      </p:sp>
      <p:sp>
        <p:nvSpPr>
          <p:cNvPr id="83076" name="Text Box 132">
            <a:extLst>
              <a:ext uri="{FF2B5EF4-FFF2-40B4-BE49-F238E27FC236}">
                <a16:creationId xmlns:a16="http://schemas.microsoft.com/office/drawing/2014/main" id="{EBDA21E8-A40D-4F0A-9D59-973796AFDE94}"/>
              </a:ext>
            </a:extLst>
          </p:cNvPr>
          <p:cNvSpPr txBox="1">
            <a:spLocks noChangeArrowheads="1"/>
          </p:cNvSpPr>
          <p:nvPr/>
        </p:nvSpPr>
        <p:spPr bwMode="auto">
          <a:xfrm>
            <a:off x="3276600" y="3870325"/>
            <a:ext cx="2819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大部分在</a:t>
            </a:r>
            <a:r>
              <a:rPr kumimoji="0" lang="en-US" altLang="zh-CN"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800</a:t>
            </a: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毫米以下</a:t>
            </a:r>
          </a:p>
        </p:txBody>
      </p:sp>
      <p:sp>
        <p:nvSpPr>
          <p:cNvPr id="83077" name="Text Box 133">
            <a:extLst>
              <a:ext uri="{FF2B5EF4-FFF2-40B4-BE49-F238E27FC236}">
                <a16:creationId xmlns:a16="http://schemas.microsoft.com/office/drawing/2014/main" id="{33330222-4FD2-4BC0-9A3F-F420DA3FF49E}"/>
              </a:ext>
            </a:extLst>
          </p:cNvPr>
          <p:cNvSpPr txBox="1">
            <a:spLocks noChangeArrowheads="1"/>
          </p:cNvSpPr>
          <p:nvPr/>
        </p:nvSpPr>
        <p:spPr bwMode="auto">
          <a:xfrm>
            <a:off x="6096000" y="3886200"/>
            <a:ext cx="2667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大部分在</a:t>
            </a:r>
            <a:r>
              <a:rPr kumimoji="0" lang="en-US" altLang="zh-CN"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800</a:t>
            </a: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毫米以上</a:t>
            </a:r>
          </a:p>
        </p:txBody>
      </p:sp>
      <p:sp>
        <p:nvSpPr>
          <p:cNvPr id="83079" name="Text Box 135">
            <a:extLst>
              <a:ext uri="{FF2B5EF4-FFF2-40B4-BE49-F238E27FC236}">
                <a16:creationId xmlns:a16="http://schemas.microsoft.com/office/drawing/2014/main" id="{EAD9C6BA-30C4-4CF8-BDA1-133F5687A10B}"/>
              </a:ext>
            </a:extLst>
          </p:cNvPr>
          <p:cNvSpPr txBox="1">
            <a:spLocks noChangeArrowheads="1"/>
          </p:cNvSpPr>
          <p:nvPr/>
        </p:nvSpPr>
        <p:spPr bwMode="auto">
          <a:xfrm>
            <a:off x="3505200" y="4419600"/>
            <a:ext cx="2590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以半湿润地区为主</a:t>
            </a:r>
          </a:p>
        </p:txBody>
      </p:sp>
      <p:sp>
        <p:nvSpPr>
          <p:cNvPr id="83080" name="Text Box 136">
            <a:extLst>
              <a:ext uri="{FF2B5EF4-FFF2-40B4-BE49-F238E27FC236}">
                <a16:creationId xmlns:a16="http://schemas.microsoft.com/office/drawing/2014/main" id="{FABA0F8A-D945-45A8-8CBC-F552184DE148}"/>
              </a:ext>
            </a:extLst>
          </p:cNvPr>
          <p:cNvSpPr txBox="1">
            <a:spLocks noChangeArrowheads="1"/>
          </p:cNvSpPr>
          <p:nvPr/>
        </p:nvSpPr>
        <p:spPr bwMode="auto">
          <a:xfrm>
            <a:off x="6324600" y="4419600"/>
            <a:ext cx="2209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以湿润地区为主</a:t>
            </a:r>
          </a:p>
        </p:txBody>
      </p:sp>
      <p:sp>
        <p:nvSpPr>
          <p:cNvPr id="83082" name="Text Box 138">
            <a:extLst>
              <a:ext uri="{FF2B5EF4-FFF2-40B4-BE49-F238E27FC236}">
                <a16:creationId xmlns:a16="http://schemas.microsoft.com/office/drawing/2014/main" id="{AB686D41-C6C4-470C-BD2A-64890A61D961}"/>
              </a:ext>
            </a:extLst>
          </p:cNvPr>
          <p:cNvSpPr txBox="1">
            <a:spLocks noChangeArrowheads="1"/>
          </p:cNvSpPr>
          <p:nvPr/>
        </p:nvSpPr>
        <p:spPr bwMode="auto">
          <a:xfrm>
            <a:off x="3276600" y="4953000"/>
            <a:ext cx="2895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以暖温带、中温带为主</a:t>
            </a:r>
          </a:p>
        </p:txBody>
      </p:sp>
      <p:sp>
        <p:nvSpPr>
          <p:cNvPr id="83083" name="Text Box 139">
            <a:extLst>
              <a:ext uri="{FF2B5EF4-FFF2-40B4-BE49-F238E27FC236}">
                <a16:creationId xmlns:a16="http://schemas.microsoft.com/office/drawing/2014/main" id="{3B314448-7541-4EE2-B3A6-46DE607ABC3B}"/>
              </a:ext>
            </a:extLst>
          </p:cNvPr>
          <p:cNvSpPr txBox="1">
            <a:spLocks noChangeArrowheads="1"/>
          </p:cNvSpPr>
          <p:nvPr/>
        </p:nvSpPr>
        <p:spPr bwMode="auto">
          <a:xfrm>
            <a:off x="6477000" y="4953000"/>
            <a:ext cx="1981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以亚热带为主</a:t>
            </a:r>
          </a:p>
        </p:txBody>
      </p:sp>
      <p:sp>
        <p:nvSpPr>
          <p:cNvPr id="83085" name="Text Box 141">
            <a:extLst>
              <a:ext uri="{FF2B5EF4-FFF2-40B4-BE49-F238E27FC236}">
                <a16:creationId xmlns:a16="http://schemas.microsoft.com/office/drawing/2014/main" id="{FBAF1F98-2221-4C35-B19E-BA8A79946B6F}"/>
              </a:ext>
            </a:extLst>
          </p:cNvPr>
          <p:cNvSpPr txBox="1">
            <a:spLocks noChangeArrowheads="1"/>
          </p:cNvSpPr>
          <p:nvPr/>
        </p:nvSpPr>
        <p:spPr bwMode="auto">
          <a:xfrm>
            <a:off x="3505200" y="5486400"/>
            <a:ext cx="2971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流量小，冬季结冰</a:t>
            </a:r>
          </a:p>
        </p:txBody>
      </p:sp>
      <p:sp>
        <p:nvSpPr>
          <p:cNvPr id="83086" name="Text Box 142">
            <a:extLst>
              <a:ext uri="{FF2B5EF4-FFF2-40B4-BE49-F238E27FC236}">
                <a16:creationId xmlns:a16="http://schemas.microsoft.com/office/drawing/2014/main" id="{144573B4-8744-42E0-B158-E89123E5651B}"/>
              </a:ext>
            </a:extLst>
          </p:cNvPr>
          <p:cNvSpPr txBox="1">
            <a:spLocks noChangeArrowheads="1"/>
          </p:cNvSpPr>
          <p:nvPr/>
        </p:nvSpPr>
        <p:spPr bwMode="auto">
          <a:xfrm>
            <a:off x="6172200" y="5486400"/>
            <a:ext cx="2971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流量大，冬季不结冰</a:t>
            </a:r>
            <a:endParaRPr kumimoji="0" lang="zh-CN" altLang="en-US" sz="2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389" name="Text Box 10">
            <a:extLst>
              <a:ext uri="{FF2B5EF4-FFF2-40B4-BE49-F238E27FC236}">
                <a16:creationId xmlns:a16="http://schemas.microsoft.com/office/drawing/2014/main" id="{94103FD1-7B1A-4CD3-B7AC-6AC17519FEE5}"/>
              </a:ext>
            </a:extLst>
          </p:cNvPr>
          <p:cNvSpPr txBox="1">
            <a:spLocks noChangeArrowheads="1"/>
          </p:cNvSpPr>
          <p:nvPr/>
        </p:nvSpPr>
        <p:spPr bwMode="auto">
          <a:xfrm>
            <a:off x="1371600" y="1600200"/>
            <a:ext cx="6934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a:ln>
                  <a:noFill/>
                </a:ln>
                <a:solidFill>
                  <a:srgbClr val="000000"/>
                </a:solidFill>
                <a:effectLst/>
                <a:uLnTx/>
                <a:uFillTx/>
                <a:latin typeface="Arial" panose="020B0604020202020204" pitchFamily="34" charset="0"/>
                <a:ea typeface="楷体_GB2312" pitchFamily="49" charset="-122"/>
                <a:cs typeface="+mn-cs"/>
              </a:rPr>
              <a:t>秦岭</a:t>
            </a:r>
            <a:r>
              <a:rPr kumimoji="0" lang="en-US" altLang="zh-CN" sz="32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2800" b="1" i="0" u="none" strike="noStrike" kern="1200" cap="none" spc="0" normalizeH="0" baseline="0" noProof="0">
                <a:ln>
                  <a:noFill/>
                </a:ln>
                <a:solidFill>
                  <a:srgbClr val="000000"/>
                </a:solidFill>
                <a:effectLst/>
                <a:uLnTx/>
                <a:uFillTx/>
                <a:latin typeface="Arial" panose="020B0604020202020204" pitchFamily="34" charset="0"/>
                <a:ea typeface="楷体_GB2312" pitchFamily="49" charset="-122"/>
                <a:cs typeface="+mn-cs"/>
              </a:rPr>
              <a:t>淮河一线南北的自然环境差异</a:t>
            </a:r>
          </a:p>
        </p:txBody>
      </p:sp>
      <p:sp>
        <p:nvSpPr>
          <p:cNvPr id="2" name="Text Box 142">
            <a:extLst>
              <a:ext uri="{FF2B5EF4-FFF2-40B4-BE49-F238E27FC236}">
                <a16:creationId xmlns:a16="http://schemas.microsoft.com/office/drawing/2014/main" id="{10C5B78B-82DB-4E77-9F4B-299C9EF864D8}"/>
              </a:ext>
            </a:extLst>
          </p:cNvPr>
          <p:cNvSpPr txBox="1">
            <a:spLocks noChangeArrowheads="1"/>
          </p:cNvSpPr>
          <p:nvPr/>
        </p:nvSpPr>
        <p:spPr bwMode="auto">
          <a:xfrm>
            <a:off x="3124200" y="6003925"/>
            <a:ext cx="3276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落叶阔叶林、针叶林为主</a:t>
            </a:r>
            <a:endParaRPr kumimoji="0" lang="zh-CN" altLang="en-US" sz="2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Text Box 142">
            <a:extLst>
              <a:ext uri="{FF2B5EF4-FFF2-40B4-BE49-F238E27FC236}">
                <a16:creationId xmlns:a16="http://schemas.microsoft.com/office/drawing/2014/main" id="{36FC757C-FBE3-46F8-937E-09B59268C1D4}"/>
              </a:ext>
            </a:extLst>
          </p:cNvPr>
          <p:cNvSpPr txBox="1">
            <a:spLocks noChangeArrowheads="1"/>
          </p:cNvSpPr>
          <p:nvPr/>
        </p:nvSpPr>
        <p:spPr bwMode="auto">
          <a:xfrm>
            <a:off x="6323013" y="6019800"/>
            <a:ext cx="25923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FF3300"/>
                </a:solidFill>
                <a:effectLst/>
                <a:uLnTx/>
                <a:uFillTx/>
                <a:latin typeface="Times New Roman" panose="02020603050405020304" pitchFamily="18" charset="0"/>
                <a:ea typeface="楷体_GB2312" pitchFamily="49" charset="-122"/>
                <a:cs typeface="+mn-cs"/>
              </a:rPr>
              <a:t>常绿阔叶林为主</a:t>
            </a:r>
            <a:endParaRPr kumimoji="0" lang="zh-CN" altLang="en-US" sz="2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7144722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389"/>
                                        </p:tgtEl>
                                        <p:attrNameLst>
                                          <p:attrName>style.visibility</p:attrName>
                                        </p:attrNameLst>
                                      </p:cBhvr>
                                      <p:to>
                                        <p:strVal val="visible"/>
                                      </p:to>
                                    </p:set>
                                    <p:animEffect transition="in" filter="wipe(left)">
                                      <p:cBhvr>
                                        <p:cTn id="7" dur="500"/>
                                        <p:tgtEl>
                                          <p:spTgt spid="143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3316"/>
                                        </p:tgtEl>
                                        <p:attrNameLst>
                                          <p:attrName>style.visibility</p:attrName>
                                        </p:attrNameLst>
                                      </p:cBhvr>
                                      <p:to>
                                        <p:strVal val="visible"/>
                                      </p:to>
                                    </p:set>
                                    <p:animEffect transition="in" filter="dissolve">
                                      <p:cBhvr>
                                        <p:cTn id="12" dur="500"/>
                                        <p:tgtEl>
                                          <p:spTgt spid="133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073"/>
                                        </p:tgtEl>
                                        <p:attrNameLst>
                                          <p:attrName>style.visibility</p:attrName>
                                        </p:attrNameLst>
                                      </p:cBhvr>
                                      <p:to>
                                        <p:strVal val="visible"/>
                                      </p:to>
                                    </p:set>
                                    <p:animEffect transition="in" filter="wipe(left)">
                                      <p:cBhvr>
                                        <p:cTn id="17" dur="500"/>
                                        <p:tgtEl>
                                          <p:spTgt spid="83073"/>
                                        </p:tgtEl>
                                      </p:cBhvr>
                                    </p:animEffect>
                                  </p:childTnLst>
                                </p:cTn>
                              </p:par>
                            </p:childTnLst>
                          </p:cTn>
                        </p:par>
                        <p:par>
                          <p:cTn id="18" fill="hold" nodeType="afterGroup">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83074"/>
                                        </p:tgtEl>
                                        <p:attrNameLst>
                                          <p:attrName>style.visibility</p:attrName>
                                        </p:attrNameLst>
                                      </p:cBhvr>
                                      <p:to>
                                        <p:strVal val="visible"/>
                                      </p:to>
                                    </p:set>
                                    <p:animEffect transition="in" filter="wipe(left)">
                                      <p:cBhvr>
                                        <p:cTn id="21" dur="500"/>
                                        <p:tgtEl>
                                          <p:spTgt spid="8307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3076"/>
                                        </p:tgtEl>
                                        <p:attrNameLst>
                                          <p:attrName>style.visibility</p:attrName>
                                        </p:attrNameLst>
                                      </p:cBhvr>
                                      <p:to>
                                        <p:strVal val="visible"/>
                                      </p:to>
                                    </p:set>
                                    <p:animEffect transition="in" filter="wipe(left)">
                                      <p:cBhvr>
                                        <p:cTn id="26" dur="500"/>
                                        <p:tgtEl>
                                          <p:spTgt spid="83076"/>
                                        </p:tgtEl>
                                      </p:cBhvr>
                                    </p:animEffect>
                                  </p:childTnLst>
                                </p:cTn>
                              </p:par>
                            </p:childTnLst>
                          </p:cTn>
                        </p:par>
                        <p:par>
                          <p:cTn id="27" fill="hold" nodeType="afterGroup">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83077"/>
                                        </p:tgtEl>
                                        <p:attrNameLst>
                                          <p:attrName>style.visibility</p:attrName>
                                        </p:attrNameLst>
                                      </p:cBhvr>
                                      <p:to>
                                        <p:strVal val="visible"/>
                                      </p:to>
                                    </p:set>
                                    <p:animEffect transition="in" filter="wipe(left)">
                                      <p:cBhvr>
                                        <p:cTn id="30" dur="500"/>
                                        <p:tgtEl>
                                          <p:spTgt spid="8307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3079"/>
                                        </p:tgtEl>
                                        <p:attrNameLst>
                                          <p:attrName>style.visibility</p:attrName>
                                        </p:attrNameLst>
                                      </p:cBhvr>
                                      <p:to>
                                        <p:strVal val="visible"/>
                                      </p:to>
                                    </p:set>
                                    <p:animEffect transition="in" filter="wipe(left)">
                                      <p:cBhvr>
                                        <p:cTn id="35" dur="500"/>
                                        <p:tgtEl>
                                          <p:spTgt spid="83079"/>
                                        </p:tgtEl>
                                      </p:cBhvr>
                                    </p:animEffect>
                                  </p:childTnLst>
                                </p:cTn>
                              </p:par>
                            </p:childTnLst>
                          </p:cTn>
                        </p:par>
                        <p:par>
                          <p:cTn id="36" fill="hold" nodeType="afterGroup">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83080"/>
                                        </p:tgtEl>
                                        <p:attrNameLst>
                                          <p:attrName>style.visibility</p:attrName>
                                        </p:attrNameLst>
                                      </p:cBhvr>
                                      <p:to>
                                        <p:strVal val="visible"/>
                                      </p:to>
                                    </p:set>
                                    <p:animEffect transition="in" filter="wipe(left)">
                                      <p:cBhvr>
                                        <p:cTn id="39" dur="500"/>
                                        <p:tgtEl>
                                          <p:spTgt spid="8308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83082"/>
                                        </p:tgtEl>
                                        <p:attrNameLst>
                                          <p:attrName>style.visibility</p:attrName>
                                        </p:attrNameLst>
                                      </p:cBhvr>
                                      <p:to>
                                        <p:strVal val="visible"/>
                                      </p:to>
                                    </p:set>
                                    <p:animEffect transition="in" filter="wipe(left)">
                                      <p:cBhvr>
                                        <p:cTn id="44" dur="500"/>
                                        <p:tgtEl>
                                          <p:spTgt spid="83082"/>
                                        </p:tgtEl>
                                      </p:cBhvr>
                                    </p:animEffect>
                                  </p:childTnLst>
                                </p:cTn>
                              </p:par>
                            </p:childTnLst>
                          </p:cTn>
                        </p:par>
                        <p:par>
                          <p:cTn id="45" fill="hold" nodeType="afterGroup">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83083"/>
                                        </p:tgtEl>
                                        <p:attrNameLst>
                                          <p:attrName>style.visibility</p:attrName>
                                        </p:attrNameLst>
                                      </p:cBhvr>
                                      <p:to>
                                        <p:strVal val="visible"/>
                                      </p:to>
                                    </p:set>
                                    <p:animEffect transition="in" filter="wipe(left)">
                                      <p:cBhvr>
                                        <p:cTn id="48" dur="500"/>
                                        <p:tgtEl>
                                          <p:spTgt spid="8308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83085"/>
                                        </p:tgtEl>
                                        <p:attrNameLst>
                                          <p:attrName>style.visibility</p:attrName>
                                        </p:attrNameLst>
                                      </p:cBhvr>
                                      <p:to>
                                        <p:strVal val="visible"/>
                                      </p:to>
                                    </p:set>
                                    <p:animEffect transition="in" filter="wipe(left)">
                                      <p:cBhvr>
                                        <p:cTn id="53" dur="500"/>
                                        <p:tgtEl>
                                          <p:spTgt spid="83085"/>
                                        </p:tgtEl>
                                      </p:cBhvr>
                                    </p:animEffect>
                                  </p:childTnLst>
                                </p:cTn>
                              </p:par>
                            </p:childTnLst>
                          </p:cTn>
                        </p:par>
                        <p:par>
                          <p:cTn id="54" fill="hold" nodeType="afterGroup">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83086"/>
                                        </p:tgtEl>
                                        <p:attrNameLst>
                                          <p:attrName>style.visibility</p:attrName>
                                        </p:attrNameLst>
                                      </p:cBhvr>
                                      <p:to>
                                        <p:strVal val="visible"/>
                                      </p:to>
                                    </p:set>
                                    <p:animEffect transition="in" filter="wipe(left)">
                                      <p:cBhvr>
                                        <p:cTn id="57" dur="500"/>
                                        <p:tgtEl>
                                          <p:spTgt spid="8308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wipe(left)">
                                      <p:cBhvr>
                                        <p:cTn id="62" dur="500"/>
                                        <p:tgtEl>
                                          <p:spTgt spid="2"/>
                                        </p:tgtEl>
                                      </p:cBhvr>
                                    </p:animEffect>
                                  </p:childTnLst>
                                </p:cTn>
                              </p:par>
                            </p:childTnLst>
                          </p:cTn>
                        </p:par>
                        <p:par>
                          <p:cTn id="63" fill="hold" nodeType="afterGroup">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073" grpId="0"/>
      <p:bldP spid="83074" grpId="0"/>
      <p:bldP spid="83076" grpId="0"/>
      <p:bldP spid="83077" grpId="0"/>
      <p:bldP spid="83079" grpId="0"/>
      <p:bldP spid="83080" grpId="0"/>
      <p:bldP spid="83082" grpId="0"/>
      <p:bldP spid="83083" grpId="0"/>
      <p:bldP spid="83085" grpId="0"/>
      <p:bldP spid="83086" grpId="0"/>
      <p:bldP spid="14389" grpId="0"/>
      <p:bldP spid="2" grpId="0"/>
      <p:bldP spid="3"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9525">
          <a:noFill/>
        </a:ln>
      </a:spPr>
      <a:bodyPr anchor="t">
        <a:spAutoFit/>
      </a:bodyPr>
      <a:lstStyle>
        <a:defPPr marL="342900" lvl="0" indent="-342900" eaLnBrk="0" hangingPunct="0">
          <a:spcBef>
            <a:spcPct val="50000"/>
          </a:spcBef>
          <a:buFont typeface="Wingdings" panose="05000000000000000000" pitchFamily="2" charset="2"/>
          <a:buNone/>
          <a:defRPr lang="zh-CN" altLang="en-US" sz="2400" b="1">
            <a:latin typeface="楷体" panose="02010609060101010101" charset="-122"/>
            <a:ea typeface="楷体" panose="02010609060101010101"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FFFFFF"/>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927</Words>
  <Application>Microsoft Office PowerPoint</Application>
  <PresentationFormat>全屏显示(4:3)</PresentationFormat>
  <Paragraphs>206</Paragraphs>
  <Slides>24</Slides>
  <Notes>4</Notes>
  <HiddenSlides>0</HiddenSlides>
  <MMClips>1</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24</vt:i4>
      </vt:variant>
    </vt:vector>
  </HeadingPairs>
  <TitlesOfParts>
    <vt:vector size="40" baseType="lpstr">
      <vt:lpstr>等线</vt:lpstr>
      <vt:lpstr>黑体</vt:lpstr>
      <vt:lpstr>华文行楷</vt:lpstr>
      <vt:lpstr>华文隶书</vt:lpstr>
      <vt:lpstr>华文中宋</vt:lpstr>
      <vt:lpstr>楷体</vt:lpstr>
      <vt:lpstr>楷体_GB2312</vt:lpstr>
      <vt:lpstr>隶书</vt:lpstr>
      <vt:lpstr>宋体</vt:lpstr>
      <vt:lpstr>Arial</vt:lpstr>
      <vt:lpstr>Calibri</vt:lpstr>
      <vt:lpstr>Times New Roman</vt:lpstr>
      <vt:lpstr>Wingdings</vt:lpstr>
      <vt:lpstr>默认设计模板</vt:lpstr>
      <vt:lpstr>Office 主题</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畜牧局</dc:creator>
  <cp:lastModifiedBy>畜牧局</cp:lastModifiedBy>
  <cp:revision>1</cp:revision>
  <dcterms:created xsi:type="dcterms:W3CDTF">2018-03-14T10:37:13Z</dcterms:created>
  <dcterms:modified xsi:type="dcterms:W3CDTF">2018-03-14T10:38:29Z</dcterms:modified>
</cp:coreProperties>
</file>