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74" r:id="rId8"/>
    <p:sldId id="262" r:id="rId9"/>
    <p:sldId id="263" r:id="rId10"/>
    <p:sldId id="264" r:id="rId11"/>
    <p:sldId id="275" r:id="rId12"/>
    <p:sldId id="265" r:id="rId13"/>
    <p:sldId id="276" r:id="rId14"/>
    <p:sldId id="266" r:id="rId15"/>
    <p:sldId id="273" r:id="rId16"/>
    <p:sldId id="267" r:id="rId17"/>
    <p:sldId id="271" r:id="rId18"/>
    <p:sldId id="272" r:id="rId19"/>
    <p:sldId id="268" r:id="rId20"/>
    <p:sldId id="269" r:id="rId21"/>
    <p:sldId id="27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9329370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4046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134076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4328" y="249289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2320" y="347139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8424" y="491155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28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5278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227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910850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967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23006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288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6415842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79512" y="3717032"/>
                <a:ext cx="7992888" cy="1019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(2)a=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rgbClr val="FF0000"/>
                        </a:solidFill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dirty="0" smtClean="0">
                  <a:solidFill>
                    <a:srgbClr val="FF0000"/>
                  </a:solidFill>
                </a:endParaRPr>
              </a:p>
              <a:p>
                <a:r>
                  <a:rPr lang="zh-CN" altLang="en-US" sz="2400" dirty="0" smtClean="0">
                    <a:solidFill>
                      <a:srgbClr val="FF0000"/>
                    </a:solidFill>
                  </a:rPr>
                  <a:t>表面积：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2ah+</a:t>
                </a:r>
                <a:r>
                  <a:rPr lang="en-US" altLang="zh-CN" sz="24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 smtClean="0">
                    <a:solidFill>
                      <a:srgbClr val="FF0000"/>
                    </a:solidFill>
                  </a:rPr>
                  <a:t>ah+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∙2=16</m:t>
                    </m:r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 smtClean="0">
                    <a:solidFill>
                      <a:srgbClr val="FF0000"/>
                    </a:solidFill>
                  </a:rPr>
                  <a:t>+24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717032"/>
                <a:ext cx="7992888" cy="1019190"/>
              </a:xfrm>
              <a:prstGeom prst="rect">
                <a:avLst/>
              </a:prstGeom>
              <a:blipFill rotWithShape="1">
                <a:blip r:embed="rId3"/>
                <a:stretch>
                  <a:fillRect l="-1143" t="-1198" b="-5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4640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3990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62880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-3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159918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-1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59918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198884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79640" y="4551511"/>
            <a:ext cx="94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3t+2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5784" y="4653136"/>
            <a:ext cx="94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t+6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747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32651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692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59" y="476670"/>
            <a:ext cx="8746841" cy="504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052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4608512" cy="549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626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7704856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554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4632"/>
            <a:ext cx="9143999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687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803876" cy="395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3968" y="22048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76470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335699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025" name="Picture 1" descr="C:\Users\lenovo\AppData\Roaming\Tencent\Users\983962115\QQ\WinTemp\RichOle\5S_Y2]3SQGE5K9}QZG8IN5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58873"/>
            <a:ext cx="7632848" cy="202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36368" y="443711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81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4" y="367308"/>
            <a:ext cx="5063592" cy="239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17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6768752" cy="608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458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108728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573016"/>
            <a:ext cx="859961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952" y="4046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080" y="3039343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65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68493" cy="378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72498"/>
            <a:ext cx="6120680" cy="2552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00392" y="126876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282331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40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0648"/>
            <a:ext cx="9082613" cy="361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80550"/>
            <a:ext cx="3312368" cy="293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2" y="69269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4328" y="296733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83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640"/>
            <a:ext cx="8352928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3768" y="155679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460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4320480" cy="56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47" y="620688"/>
            <a:ext cx="5976664" cy="621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4"/>
            <a:ext cx="3636506" cy="2574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641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" y="0"/>
            <a:ext cx="9067530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46850"/>
            <a:ext cx="4120274" cy="275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635896" y="107340"/>
                <a:ext cx="275607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−3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+1)(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−1)</m:t>
                      </m:r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07340"/>
                <a:ext cx="2756076" cy="461665"/>
              </a:xfrm>
              <a:prstGeom prst="rect">
                <a:avLst/>
              </a:prstGeom>
              <a:blipFill rotWithShape="1">
                <a:blip r:embed="rId4"/>
                <a:stretch>
                  <a:fillRect r="-221" b="-18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915816" y="404664"/>
                <a:ext cx="59343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19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404664"/>
                <a:ext cx="593432" cy="78617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051720" y="2852936"/>
                <a:ext cx="1701813" cy="505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(0,</m:t>
                      </m:r>
                      <m:rad>
                        <m:radPr>
                          <m:degHide m:val="on"/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−1)</m:t>
                      </m:r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2852936"/>
                <a:ext cx="1701813" cy="50520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610235" y="3105537"/>
            <a:ext cx="212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(-8,-8)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05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882238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0" y="3284984"/>
                <a:ext cx="8964488" cy="2159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20.(1)2           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dirty="0" smtClean="0">
                  <a:solidFill>
                    <a:srgbClr val="FF0000"/>
                  </a:solidFill>
                </a:endParaRP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21.(1)A-2B=3xy+3y-1       x=-2,y=3   </a:t>
                </a:r>
                <a:r>
                  <a:rPr lang="zh-CN" altLang="en-US" sz="2400" dirty="0" smtClean="0">
                    <a:solidFill>
                      <a:srgbClr val="FF0000"/>
                    </a:solidFill>
                  </a:rPr>
                  <a:t>原式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=-10</a:t>
                </a:r>
              </a:p>
              <a:p>
                <a:r>
                  <a:rPr lang="zh-CN" altLang="en-US" sz="2400" dirty="0" smtClean="0">
                    <a:solidFill>
                      <a:srgbClr val="FF0000"/>
                    </a:solidFill>
                  </a:rPr>
                  <a:t>（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2</a:t>
                </a:r>
                <a:r>
                  <a:rPr lang="zh-CN" altLang="en-US" sz="2400" dirty="0" smtClean="0">
                    <a:solidFill>
                      <a:srgbClr val="FF0000"/>
                    </a:solidFill>
                  </a:rPr>
                  <a:t>）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A-2B=3xy+3y-1</a:t>
                </a:r>
              </a:p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                 =(3x+3)y-1</a:t>
                </a:r>
              </a:p>
              <a:p>
                <a:r>
                  <a:rPr lang="zh-CN" altLang="en-US" sz="2400" dirty="0" smtClean="0">
                    <a:solidFill>
                      <a:srgbClr val="FF0000"/>
                    </a:solidFill>
                  </a:rPr>
                  <a:t>因为与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y</a:t>
                </a:r>
                <a:r>
                  <a:rPr lang="zh-CN" altLang="en-US" sz="2400" dirty="0" smtClean="0">
                    <a:solidFill>
                      <a:srgbClr val="FF0000"/>
                    </a:solidFill>
                  </a:rPr>
                  <a:t>的值无关，所以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3x+3=0</a:t>
                </a:r>
                <a:r>
                  <a:rPr lang="zh-CN" altLang="en-US" sz="2400" dirty="0" smtClean="0">
                    <a:solidFill>
                      <a:srgbClr val="FF0000"/>
                    </a:solidFill>
                  </a:rPr>
                  <a:t>，解得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x=-1.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284984"/>
                <a:ext cx="8964488" cy="2159053"/>
              </a:xfrm>
              <a:prstGeom prst="rect">
                <a:avLst/>
              </a:prstGeom>
              <a:blipFill rotWithShape="1">
                <a:blip r:embed="rId3"/>
                <a:stretch>
                  <a:fillRect l="-1020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6663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127</Words>
  <Application>Microsoft Office PowerPoint</Application>
  <PresentationFormat>全屏显示(4:3)</PresentationFormat>
  <Paragraphs>33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15</cp:revision>
  <dcterms:created xsi:type="dcterms:W3CDTF">2020-03-07T06:42:12Z</dcterms:created>
  <dcterms:modified xsi:type="dcterms:W3CDTF">2020-03-08T06:59:35Z</dcterms:modified>
</cp:coreProperties>
</file>