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0" r:id="rId3"/>
    <p:sldId id="270" r:id="rId4"/>
    <p:sldId id="295" r:id="rId5"/>
    <p:sldId id="273" r:id="rId6"/>
    <p:sldId id="274" r:id="rId7"/>
    <p:sldId id="275" r:id="rId8"/>
    <p:sldId id="276" r:id="rId9"/>
    <p:sldId id="272" r:id="rId10"/>
    <p:sldId id="278" r:id="rId11"/>
    <p:sldId id="279" r:id="rId12"/>
    <p:sldId id="280" r:id="rId13"/>
    <p:sldId id="281" r:id="rId14"/>
    <p:sldId id="299" r:id="rId15"/>
    <p:sldId id="300" r:id="rId16"/>
    <p:sldId id="282" r:id="rId17"/>
    <p:sldId id="298" r:id="rId18"/>
    <p:sldId id="297" r:id="rId19"/>
    <p:sldId id="293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3000">
              <a:srgbClr val="F8B049">
                <a:alpha val="100000"/>
              </a:srgbClr>
            </a:gs>
            <a:gs pos="21001">
              <a:srgbClr val="F8B049">
                <a:alpha val="100000"/>
              </a:srgbClr>
            </a:gs>
            <a:gs pos="63000">
              <a:srgbClr val="FEE7F2">
                <a:alpha val="100000"/>
              </a:srgbClr>
            </a:gs>
            <a:gs pos="67000">
              <a:srgbClr val="F952A0">
                <a:alpha val="100000"/>
              </a:srgbClr>
            </a:gs>
            <a:gs pos="82001">
              <a:srgbClr val="B43E85">
                <a:alpha val="100000"/>
              </a:srgbClr>
            </a:gs>
            <a:gs pos="89000">
              <a:srgbClr val="72BFC5">
                <a:alpha val="100000"/>
              </a:srgbClr>
            </a:gs>
            <a:gs pos="100000">
              <a:srgbClr val="9ED3D7">
                <a:alpha val="100000"/>
              </a:srgbClr>
            </a:gs>
            <a:gs pos="100000">
              <a:srgbClr val="F8B049">
                <a:alpha val="100000"/>
              </a:srgbClr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049" name="Picture 2" descr="义务教育教科书语文一年级上册（统编版）页面_ (10)"/>
          <p:cNvPicPr>
            <a:picLocks noChangeAspect="1"/>
          </p:cNvPicPr>
          <p:nvPr/>
        </p:nvPicPr>
        <p:blipFill>
          <a:blip r:embed="rId1"/>
          <a:srcRect b="26604"/>
          <a:stretch>
            <a:fillRect/>
          </a:stretch>
        </p:blipFill>
        <p:spPr>
          <a:xfrm>
            <a:off x="1042988" y="-171450"/>
            <a:ext cx="6842125" cy="7029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1265" name="Picture 5" descr="timg?image&amp;quality=80&amp;size=b9999_10000&amp;sec=1504536817&amp;di=fd9b1ae53e241a737887d18440d3d9c4&amp;imgtype=jpg&amp;er=1&amp;src=http%3A%2F%2Fphoto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04813"/>
            <a:ext cx="9144000" cy="609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6" name="Text Box 6"/>
          <p:cNvSpPr txBox="1"/>
          <p:nvPr/>
        </p:nvSpPr>
        <p:spPr>
          <a:xfrm>
            <a:off x="395288" y="4659313"/>
            <a:ext cx="2655887" cy="1570037"/>
          </a:xfrm>
          <a:prstGeom prst="rect">
            <a:avLst/>
          </a:prstGeom>
          <a:solidFill>
            <a:schemeClr val="bg1">
              <a:alpha val="70979"/>
            </a:schemeClr>
          </a:solidFill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土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2289" name="Picture 5" descr="timg?image&amp;quality=80&amp;size=b9999_10000&amp;sec=1503942647213&amp;di=73063eec707b59260a6a040023359a96&amp;imgtype=0&amp;src=http%3A%2F%2F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1438"/>
            <a:ext cx="9144000" cy="6597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0" name="Text Box 6"/>
          <p:cNvSpPr txBox="1"/>
          <p:nvPr/>
        </p:nvSpPr>
        <p:spPr>
          <a:xfrm>
            <a:off x="395288" y="4659313"/>
            <a:ext cx="2655887" cy="1570037"/>
          </a:xfrm>
          <a:prstGeom prst="rect">
            <a:avLst/>
          </a:prstGeom>
          <a:solidFill>
            <a:schemeClr val="bg1">
              <a:alpha val="70979"/>
            </a:schemeClr>
          </a:solidFill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草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3313" name="Picture 5" descr="timg?image&amp;quality=80&amp;size=b9999_10000&amp;sec=1503943101408&amp;di=9bfeb82953395b67a55d191764259e38&amp;imgtype=0&amp;src=http%3A%2F%2Fimgsr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7150"/>
            <a:ext cx="9144000" cy="6611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4" name="Text Box 6"/>
          <p:cNvSpPr txBox="1"/>
          <p:nvPr/>
        </p:nvSpPr>
        <p:spPr>
          <a:xfrm>
            <a:off x="395288" y="4659313"/>
            <a:ext cx="2655887" cy="1570037"/>
          </a:xfrm>
          <a:prstGeom prst="rect">
            <a:avLst/>
          </a:prstGeom>
          <a:solidFill>
            <a:schemeClr val="bg1">
              <a:alpha val="70979"/>
            </a:schemeClr>
          </a:solidFill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雪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4337" name="Picture 7" descr="http://img.redocn.com/sheying/20150513/caoyuanganhanchengliaoshadi_4315222.jpg"/>
          <p:cNvPicPr>
            <a:picLocks noChangeAspect="1"/>
          </p:cNvPicPr>
          <p:nvPr/>
        </p:nvPicPr>
        <p:blipFill>
          <a:blip r:embed="rId1"/>
          <a:srcRect b="7417"/>
          <a:stretch>
            <a:fillRect/>
          </a:stretch>
        </p:blipFill>
        <p:spPr>
          <a:xfrm>
            <a:off x="201613" y="201613"/>
            <a:ext cx="8678862" cy="6370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4" name="Text Box 6"/>
          <p:cNvSpPr txBox="1"/>
          <p:nvPr/>
        </p:nvSpPr>
        <p:spPr>
          <a:xfrm>
            <a:off x="395288" y="4859338"/>
            <a:ext cx="2655887" cy="1570037"/>
          </a:xfrm>
          <a:prstGeom prst="rect">
            <a:avLst/>
          </a:prstGeom>
          <a:solidFill>
            <a:schemeClr val="bg1">
              <a:alpha val="70979"/>
            </a:schemeClr>
          </a:solidFill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沙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5361" name="Picture 8" descr="timg?image&amp;quality=80&amp;size=b9999_10000&amp;sec=1503943344997&amp;di=0939536b7328c97a79c54a92a9d3c811&amp;imgtype=0&amp;src=http%3A%2F%2Fs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8763" y="357188"/>
            <a:ext cx="8670925" cy="6072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4" name="Text Box 6"/>
          <p:cNvSpPr txBox="1"/>
          <p:nvPr/>
        </p:nvSpPr>
        <p:spPr>
          <a:xfrm>
            <a:off x="395288" y="4859338"/>
            <a:ext cx="2655887" cy="1570037"/>
          </a:xfrm>
          <a:prstGeom prst="rect">
            <a:avLst/>
          </a:prstGeom>
          <a:solidFill>
            <a:schemeClr val="bg1">
              <a:alpha val="70979"/>
            </a:schemeClr>
          </a:solidFill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菜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6385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4625" y="2286000"/>
            <a:ext cx="3643313" cy="2365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8" y="214313"/>
            <a:ext cx="3365500" cy="2214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25" y="214313"/>
            <a:ext cx="3357563" cy="2143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0" y="4643438"/>
            <a:ext cx="2928938" cy="1993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4643438"/>
            <a:ext cx="3143250" cy="2139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09" name="Picture 4" descr="义务教育教科书语文一年级上册（统编版）页面_ (8)"/>
          <p:cNvPicPr>
            <a:picLocks noChangeAspect="1"/>
          </p:cNvPicPr>
          <p:nvPr/>
        </p:nvPicPr>
        <p:blipFill>
          <a:blip r:embed="rId1"/>
          <a:srcRect t="30852" b="7657"/>
          <a:stretch>
            <a:fillRect/>
          </a:stretch>
        </p:blipFill>
        <p:spPr>
          <a:xfrm>
            <a:off x="642938" y="0"/>
            <a:ext cx="797083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Oval 7"/>
          <p:cNvSpPr/>
          <p:nvPr/>
        </p:nvSpPr>
        <p:spPr>
          <a:xfrm>
            <a:off x="3643313" y="3214688"/>
            <a:ext cx="571500" cy="57150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Oval 7"/>
          <p:cNvSpPr/>
          <p:nvPr/>
        </p:nvSpPr>
        <p:spPr>
          <a:xfrm>
            <a:off x="3643313" y="3786188"/>
            <a:ext cx="571500" cy="579437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433" name="Picture 2" descr="https://timgsa.baidu.com/timg?image&amp;quality=80&amp;size=b9999_10000&amp;sec=1504350678740&amp;di=3a9b3b6e2d834762288c10619e3bda56&amp;imgtype=0&amp;src=http%3A%2F%2Fpic28.photophoto.cn%2F20130826%2F0035035593463845_b.jpg"/>
          <p:cNvPicPr>
            <a:picLocks noChangeAspect="1"/>
          </p:cNvPicPr>
          <p:nvPr/>
        </p:nvPicPr>
        <p:blipFill>
          <a:blip r:embed="rId1"/>
          <a:srcRect b="3638"/>
          <a:stretch>
            <a:fillRect/>
          </a:stretch>
        </p:blipFill>
        <p:spPr>
          <a:xfrm>
            <a:off x="0" y="714375"/>
            <a:ext cx="9144000" cy="5929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7" name="WordArt 5"/>
          <p:cNvSpPr>
            <a:spLocks noTextEdit="1"/>
          </p:cNvSpPr>
          <p:nvPr/>
        </p:nvSpPr>
        <p:spPr>
          <a:xfrm>
            <a:off x="1979613" y="1557338"/>
            <a:ext cx="5616575" cy="3095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楷体_GB2312" charset="0"/>
                <a:ea typeface="楷体_GB2312" charset="0"/>
              </a:rPr>
              <a:t>谢谢！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073" name="Picture 5" descr="10009-11032414364782"/>
          <p:cNvPicPr>
            <a:picLocks noChangeAspect="1"/>
          </p:cNvPicPr>
          <p:nvPr/>
        </p:nvPicPr>
        <p:blipFill>
          <a:blip r:embed="rId1"/>
          <a:srcRect l="28062"/>
          <a:stretch>
            <a:fillRect/>
          </a:stretch>
        </p:blipFill>
        <p:spPr>
          <a:xfrm>
            <a:off x="1042988" y="836613"/>
            <a:ext cx="3138487" cy="28956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3074" name="Picture 6"/>
          <p:cNvPicPr>
            <a:picLocks noChangeAspect="1"/>
          </p:cNvPicPr>
          <p:nvPr/>
        </p:nvPicPr>
        <p:blipFill>
          <a:blip r:embed="rId2"/>
          <a:srcRect b="24738"/>
          <a:stretch>
            <a:fillRect/>
          </a:stretch>
        </p:blipFill>
        <p:spPr>
          <a:xfrm>
            <a:off x="5435600" y="836613"/>
            <a:ext cx="3305175" cy="28829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6392" name="Text Box 8"/>
          <p:cNvSpPr txBox="1"/>
          <p:nvPr/>
        </p:nvSpPr>
        <p:spPr>
          <a:xfrm>
            <a:off x="1403350" y="4213225"/>
            <a:ext cx="2655888" cy="15700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男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人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393" name="Text Box 9"/>
          <p:cNvSpPr txBox="1"/>
          <p:nvPr/>
        </p:nvSpPr>
        <p:spPr>
          <a:xfrm>
            <a:off x="5795963" y="4156075"/>
            <a:ext cx="2655887" cy="15700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女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人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  <p:bldP spid="1639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097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3438" y="765175"/>
            <a:ext cx="4140200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188" y="908050"/>
            <a:ext cx="3457575" cy="241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5" name="Text Box 7"/>
          <p:cNvSpPr txBox="1"/>
          <p:nvPr/>
        </p:nvSpPr>
        <p:spPr>
          <a:xfrm>
            <a:off x="1116013" y="4213225"/>
            <a:ext cx="2655887" cy="15700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老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人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416" name="Text Box 8"/>
          <p:cNvSpPr txBox="1"/>
          <p:nvPr/>
        </p:nvSpPr>
        <p:spPr>
          <a:xfrm>
            <a:off x="4932363" y="4227513"/>
            <a:ext cx="3892550" cy="15700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年轻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人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/>
      <p:bldP spid="174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5121" name="Picture 4" descr="7天酒店"/>
          <p:cNvPicPr>
            <a:picLocks noChangeAspect="1"/>
          </p:cNvPicPr>
          <p:nvPr/>
        </p:nvPicPr>
        <p:blipFill>
          <a:blip r:embed="rId1"/>
          <a:srcRect r="1070" b="7292"/>
          <a:stretch>
            <a:fillRect/>
          </a:stretch>
        </p:blipFill>
        <p:spPr>
          <a:xfrm>
            <a:off x="1258888" y="387350"/>
            <a:ext cx="6697662" cy="5489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Oval 5"/>
          <p:cNvSpPr/>
          <p:nvPr/>
        </p:nvSpPr>
        <p:spPr>
          <a:xfrm>
            <a:off x="4932363" y="981075"/>
            <a:ext cx="720725" cy="86360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6145" name="Picture 4" descr="天河城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088" y="620713"/>
            <a:ext cx="7345362" cy="5508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6" name="Oval 6"/>
          <p:cNvSpPr/>
          <p:nvPr/>
        </p:nvSpPr>
        <p:spPr>
          <a:xfrm>
            <a:off x="2411413" y="2708275"/>
            <a:ext cx="936625" cy="86360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7169" name="Picture 4" descr="天气预报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581025"/>
            <a:ext cx="8785225" cy="5695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Oval 5"/>
          <p:cNvSpPr/>
          <p:nvPr/>
        </p:nvSpPr>
        <p:spPr>
          <a:xfrm>
            <a:off x="1835150" y="2636838"/>
            <a:ext cx="1441450" cy="1368425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8193" name="Picture 7" descr="662806_20150226224252413183_1"/>
          <p:cNvPicPr>
            <a:picLocks noChangeAspect="1"/>
          </p:cNvPicPr>
          <p:nvPr/>
        </p:nvPicPr>
        <p:blipFill>
          <a:blip r:embed="rId1"/>
          <a:srcRect b="5537"/>
          <a:stretch>
            <a:fillRect/>
          </a:stretch>
        </p:blipFill>
        <p:spPr>
          <a:xfrm>
            <a:off x="5003800" y="2997200"/>
            <a:ext cx="3851275" cy="2530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4" name="Picture 9" descr="201511110557421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3068638"/>
            <a:ext cx="3671887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8" name="Text Box 10"/>
          <p:cNvSpPr txBox="1"/>
          <p:nvPr/>
        </p:nvSpPr>
        <p:spPr>
          <a:xfrm>
            <a:off x="6300788" y="692150"/>
            <a:ext cx="2625725" cy="15557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晴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9" name="Text Box 11"/>
          <p:cNvSpPr txBox="1"/>
          <p:nvPr/>
        </p:nvSpPr>
        <p:spPr>
          <a:xfrm>
            <a:off x="1331913" y="5292725"/>
            <a:ext cx="2655887" cy="15700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雨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40" name="Text Box 12"/>
          <p:cNvSpPr txBox="1"/>
          <p:nvPr/>
        </p:nvSpPr>
        <p:spPr>
          <a:xfrm>
            <a:off x="5724525" y="5307013"/>
            <a:ext cx="2655888" cy="15700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阴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8198" name="Picture 9" descr="https://timgsa.baidu.com/timg?image&amp;quality=80&amp;size=b9999_10000&amp;sec=1504613750797&amp;di=71291b690d9cf997d055fc623fec5119&amp;imgtype=0&amp;src=http%3A%2F%2Fimgsrc.baidu.com%2Fimgad%2Fpic%2Fitem%2F1c950a7b02087bf4f7fa7ee3f8d3572c11dfcfa2.jpg"/>
          <p:cNvPicPr>
            <a:picLocks noChangeAspect="1"/>
          </p:cNvPicPr>
          <p:nvPr/>
        </p:nvPicPr>
        <p:blipFill>
          <a:blip r:embed="rId3"/>
          <a:srcRect l="14519" b="14288"/>
          <a:stretch>
            <a:fillRect/>
          </a:stretch>
        </p:blipFill>
        <p:spPr>
          <a:xfrm>
            <a:off x="2339975" y="188913"/>
            <a:ext cx="3743325" cy="2500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3"/>
                  </p:tgtEl>
                </p:cond>
              </p:nextCondLst>
            </p:seq>
          </p:childTnLst>
        </p:cTn>
      </p:par>
    </p:tnLst>
    <p:bldLst>
      <p:bldP spid="22538" grpId="0"/>
      <p:bldP spid="22539" grpId="0"/>
      <p:bldP spid="225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41" name="Text Box 9"/>
          <p:cNvSpPr txBox="1"/>
          <p:nvPr/>
        </p:nvSpPr>
        <p:spPr>
          <a:xfrm>
            <a:off x="5148263" y="3500438"/>
            <a:ext cx="2447925" cy="2844800"/>
          </a:xfrm>
          <a:prstGeom prst="rect">
            <a:avLst/>
          </a:prstGeom>
          <a:solidFill>
            <a:schemeClr val="bg1">
              <a:alpha val="34117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18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</a:t>
            </a:r>
            <a:endParaRPr lang="zh-CN" altLang="en-US" sz="180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9218" name="Picture 10"/>
          <p:cNvPicPr>
            <a:picLocks noChangeAspect="1"/>
          </p:cNvPicPr>
          <p:nvPr/>
        </p:nvPicPr>
        <p:blipFill>
          <a:blip r:embed="rId1"/>
          <a:srcRect r="9206"/>
          <a:stretch>
            <a:fillRect/>
          </a:stretch>
        </p:blipFill>
        <p:spPr>
          <a:xfrm>
            <a:off x="5076825" y="692150"/>
            <a:ext cx="2735263" cy="252095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9219" name="Picture 4"/>
          <p:cNvPicPr>
            <a:picLocks noChangeAspect="1"/>
          </p:cNvPicPr>
          <p:nvPr/>
        </p:nvPicPr>
        <p:blipFill>
          <a:blip r:embed="rId2"/>
          <a:srcRect r="4771"/>
          <a:stretch>
            <a:fillRect/>
          </a:stretch>
        </p:blipFill>
        <p:spPr>
          <a:xfrm>
            <a:off x="1187450" y="692150"/>
            <a:ext cx="2735263" cy="2592388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5365" name="Text Box 8"/>
          <p:cNvSpPr txBox="1"/>
          <p:nvPr/>
        </p:nvSpPr>
        <p:spPr>
          <a:xfrm>
            <a:off x="1331913" y="3536950"/>
            <a:ext cx="2447925" cy="2844800"/>
          </a:xfrm>
          <a:prstGeom prst="rect">
            <a:avLst/>
          </a:prstGeom>
          <a:solidFill>
            <a:schemeClr val="bg1">
              <a:alpha val="34117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180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人</a:t>
            </a:r>
            <a:endParaRPr lang="zh-CN" altLang="en-US" sz="180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  <p:bldP spid="153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0241" name="Picture 5" descr="timg?image&amp;quality=80&amp;size=b9999_10000&amp;sec=1503942140804&amp;di=dd7b01aa39dab0453455bda24a67ab9a&amp;imgtype=0&amp;src=http%3A%2F%2Fww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04813"/>
            <a:ext cx="9144000" cy="6289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2" name="Text Box 6"/>
          <p:cNvSpPr txBox="1"/>
          <p:nvPr/>
        </p:nvSpPr>
        <p:spPr>
          <a:xfrm>
            <a:off x="250825" y="4868863"/>
            <a:ext cx="2655888" cy="1570037"/>
          </a:xfrm>
          <a:prstGeom prst="rect">
            <a:avLst/>
          </a:prstGeom>
          <a:solidFill>
            <a:schemeClr val="bg1">
              <a:alpha val="70979"/>
            </a:schemeClr>
          </a:solidFill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dirty="0">
                <a:latin typeface="楷体_GB2312" pitchFamily="49" charset="-122"/>
                <a:ea typeface="楷体_GB2312" pitchFamily="49" charset="-122"/>
              </a:rPr>
              <a:t>大</a:t>
            </a:r>
            <a:r>
              <a:rPr lang="zh-CN" altLang="en-US" sz="9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endParaRPr lang="zh-CN" altLang="en-US" sz="96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WPS 演示</Application>
  <PresentationFormat>在屏幕上显示</PresentationFormat>
  <Paragraphs>32</Paragraphs>
  <Slides>18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楷体_GB2312</vt:lpstr>
      <vt:lpstr>新宋体</vt:lpstr>
      <vt:lpstr>楷体_GB2312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我是小学生</dc:title>
  <dc:creator>user</dc:creator>
  <cp:lastModifiedBy>qwe</cp:lastModifiedBy>
  <cp:revision>51</cp:revision>
  <dcterms:created xsi:type="dcterms:W3CDTF">2017-08-27T08:41:03Z</dcterms:created>
  <dcterms:modified xsi:type="dcterms:W3CDTF">2021-07-29T05:27:05Z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