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media/image2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3"/>
  </p:sldMasterIdLst>
  <p:notesMasterIdLst>
    <p:notesMasterId r:id="rId5"/>
  </p:notesMasterIdLst>
  <p:sldIdLst>
    <p:sldId id="409" r:id="rId4"/>
    <p:sldId id="414" r:id="rId6"/>
    <p:sldId id="415" r:id="rId7"/>
    <p:sldId id="413" r:id="rId8"/>
    <p:sldId id="418" r:id="rId9"/>
    <p:sldId id="420" r:id="rId10"/>
    <p:sldId id="422" r:id="rId11"/>
    <p:sldId id="411" r:id="rId12"/>
    <p:sldId id="423" r:id="rId13"/>
    <p:sldId id="427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4" y="258"/>
      </p:cViewPr>
      <p:guideLst>
        <p:guide orient="horz" pos="2082"/>
        <p:guide pos="382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E39EF-C0E5-4896-B9D3-7E7938E461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E39EF-C0E5-4896-B9D3-7E7938E461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E39EF-C0E5-4896-B9D3-7E7938E461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E39EF-C0E5-4896-B9D3-7E7938E461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image" Target="../media/image3.png"/><Relationship Id="rId79" Type="http://schemas.openxmlformats.org/officeDocument/2006/relationships/tags" Target="../tags/tag48.xml"/><Relationship Id="rId78" Type="http://schemas.openxmlformats.org/officeDocument/2006/relationships/tags" Target="../tags/tag47.xml"/><Relationship Id="rId77" Type="http://schemas.openxmlformats.org/officeDocument/2006/relationships/tags" Target="../tags/tag46.xml"/><Relationship Id="rId76" Type="http://schemas.openxmlformats.org/officeDocument/2006/relationships/tags" Target="../tags/tag45.xml"/><Relationship Id="rId75" Type="http://schemas.openxmlformats.org/officeDocument/2006/relationships/tags" Target="../tags/tag44.xml"/><Relationship Id="rId74" Type="http://schemas.openxmlformats.org/officeDocument/2006/relationships/tags" Target="../tags/tag43.xml"/><Relationship Id="rId73" Type="http://schemas.openxmlformats.org/officeDocument/2006/relationships/image" Target="../media/image30.png"/><Relationship Id="rId72" Type="http://schemas.openxmlformats.org/officeDocument/2006/relationships/tags" Target="../tags/tag42.xml"/><Relationship Id="rId71" Type="http://schemas.openxmlformats.org/officeDocument/2006/relationships/image" Target="../media/image29.png"/><Relationship Id="rId70" Type="http://schemas.openxmlformats.org/officeDocument/2006/relationships/tags" Target="../tags/tag41.xml"/><Relationship Id="rId7" Type="http://schemas.openxmlformats.org/officeDocument/2006/relationships/tags" Target="../tags/tag4.xml"/><Relationship Id="rId69" Type="http://schemas.openxmlformats.org/officeDocument/2006/relationships/image" Target="../media/image28.png"/><Relationship Id="rId68" Type="http://schemas.openxmlformats.org/officeDocument/2006/relationships/tags" Target="../tags/tag40.xml"/><Relationship Id="rId67" Type="http://schemas.openxmlformats.org/officeDocument/2006/relationships/image" Target="../media/image27.png"/><Relationship Id="rId66" Type="http://schemas.openxmlformats.org/officeDocument/2006/relationships/tags" Target="../tags/tag39.xml"/><Relationship Id="rId65" Type="http://schemas.openxmlformats.org/officeDocument/2006/relationships/image" Target="../media/image26.png"/><Relationship Id="rId64" Type="http://schemas.openxmlformats.org/officeDocument/2006/relationships/tags" Target="../tags/tag38.xml"/><Relationship Id="rId63" Type="http://schemas.openxmlformats.org/officeDocument/2006/relationships/tags" Target="../tags/tag37.xml"/><Relationship Id="rId62" Type="http://schemas.openxmlformats.org/officeDocument/2006/relationships/image" Target="../media/image25.png"/><Relationship Id="rId61" Type="http://schemas.openxmlformats.org/officeDocument/2006/relationships/tags" Target="../tags/tag36.xml"/><Relationship Id="rId60" Type="http://schemas.openxmlformats.org/officeDocument/2006/relationships/tags" Target="../tags/tag35.xml"/><Relationship Id="rId6" Type="http://schemas.openxmlformats.org/officeDocument/2006/relationships/image" Target="../media/image2.png"/><Relationship Id="rId59" Type="http://schemas.openxmlformats.org/officeDocument/2006/relationships/image" Target="../media/image24.png"/><Relationship Id="rId58" Type="http://schemas.openxmlformats.org/officeDocument/2006/relationships/tags" Target="../tags/tag34.xml"/><Relationship Id="rId57" Type="http://schemas.openxmlformats.org/officeDocument/2006/relationships/tags" Target="../tags/tag33.xml"/><Relationship Id="rId56" Type="http://schemas.openxmlformats.org/officeDocument/2006/relationships/image" Target="../media/image23.png"/><Relationship Id="rId55" Type="http://schemas.openxmlformats.org/officeDocument/2006/relationships/tags" Target="../tags/tag32.xml"/><Relationship Id="rId54" Type="http://schemas.openxmlformats.org/officeDocument/2006/relationships/image" Target="../media/image22.png"/><Relationship Id="rId53" Type="http://schemas.openxmlformats.org/officeDocument/2006/relationships/tags" Target="../tags/tag31.xml"/><Relationship Id="rId52" Type="http://schemas.openxmlformats.org/officeDocument/2006/relationships/image" Target="../media/image21.png"/><Relationship Id="rId51" Type="http://schemas.openxmlformats.org/officeDocument/2006/relationships/tags" Target="../tags/tag30.xml"/><Relationship Id="rId50" Type="http://schemas.openxmlformats.org/officeDocument/2006/relationships/image" Target="../media/image20.png"/><Relationship Id="rId5" Type="http://schemas.openxmlformats.org/officeDocument/2006/relationships/tags" Target="../tags/tag3.xml"/><Relationship Id="rId49" Type="http://schemas.openxmlformats.org/officeDocument/2006/relationships/tags" Target="../tags/tag29.xml"/><Relationship Id="rId48" Type="http://schemas.openxmlformats.org/officeDocument/2006/relationships/image" Target="../media/image19.png"/><Relationship Id="rId47" Type="http://schemas.openxmlformats.org/officeDocument/2006/relationships/tags" Target="../tags/tag28.xml"/><Relationship Id="rId46" Type="http://schemas.openxmlformats.org/officeDocument/2006/relationships/tags" Target="../tags/tag27.xml"/><Relationship Id="rId45" Type="http://schemas.openxmlformats.org/officeDocument/2006/relationships/image" Target="../media/image18.png"/><Relationship Id="rId44" Type="http://schemas.openxmlformats.org/officeDocument/2006/relationships/tags" Target="../tags/tag26.xml"/><Relationship Id="rId43" Type="http://schemas.openxmlformats.org/officeDocument/2006/relationships/image" Target="../media/image17.png"/><Relationship Id="rId42" Type="http://schemas.openxmlformats.org/officeDocument/2006/relationships/tags" Target="../tags/tag25.xml"/><Relationship Id="rId41" Type="http://schemas.openxmlformats.org/officeDocument/2006/relationships/image" Target="../media/image16.png"/><Relationship Id="rId40" Type="http://schemas.openxmlformats.org/officeDocument/2006/relationships/tags" Target="../tags/tag24.xml"/><Relationship Id="rId4" Type="http://schemas.openxmlformats.org/officeDocument/2006/relationships/image" Target="../media/image1.png"/><Relationship Id="rId39" Type="http://schemas.openxmlformats.org/officeDocument/2006/relationships/tags" Target="../tags/tag23.xml"/><Relationship Id="rId38" Type="http://schemas.openxmlformats.org/officeDocument/2006/relationships/tags" Target="../tags/tag22.xml"/><Relationship Id="rId37" Type="http://schemas.openxmlformats.org/officeDocument/2006/relationships/image" Target="../media/image15.png"/><Relationship Id="rId36" Type="http://schemas.openxmlformats.org/officeDocument/2006/relationships/tags" Target="../tags/tag21.xml"/><Relationship Id="rId35" Type="http://schemas.openxmlformats.org/officeDocument/2006/relationships/image" Target="../media/image14.png"/><Relationship Id="rId34" Type="http://schemas.openxmlformats.org/officeDocument/2006/relationships/tags" Target="../tags/tag20.xml"/><Relationship Id="rId33" Type="http://schemas.openxmlformats.org/officeDocument/2006/relationships/image" Target="../media/image13.png"/><Relationship Id="rId32" Type="http://schemas.openxmlformats.org/officeDocument/2006/relationships/tags" Target="../tags/tag19.xml"/><Relationship Id="rId31" Type="http://schemas.openxmlformats.org/officeDocument/2006/relationships/image" Target="../media/image12.png"/><Relationship Id="rId30" Type="http://schemas.openxmlformats.org/officeDocument/2006/relationships/tags" Target="../tags/tag18.xml"/><Relationship Id="rId3" Type="http://schemas.openxmlformats.org/officeDocument/2006/relationships/tags" Target="../tags/tag2.xml"/><Relationship Id="rId29" Type="http://schemas.openxmlformats.org/officeDocument/2006/relationships/tags" Target="../tags/tag17.xml"/><Relationship Id="rId28" Type="http://schemas.openxmlformats.org/officeDocument/2006/relationships/tags" Target="../tags/tag16.xml"/><Relationship Id="rId27" Type="http://schemas.openxmlformats.org/officeDocument/2006/relationships/image" Target="../media/image11.png"/><Relationship Id="rId26" Type="http://schemas.openxmlformats.org/officeDocument/2006/relationships/tags" Target="../tags/tag15.xml"/><Relationship Id="rId25" Type="http://schemas.openxmlformats.org/officeDocument/2006/relationships/image" Target="../media/image10.png"/><Relationship Id="rId24" Type="http://schemas.openxmlformats.org/officeDocument/2006/relationships/tags" Target="../tags/tag14.xml"/><Relationship Id="rId23" Type="http://schemas.openxmlformats.org/officeDocument/2006/relationships/image" Target="../media/image9.png"/><Relationship Id="rId22" Type="http://schemas.openxmlformats.org/officeDocument/2006/relationships/tags" Target="../tags/tag13.xml"/><Relationship Id="rId21" Type="http://schemas.openxmlformats.org/officeDocument/2006/relationships/image" Target="../media/image8.png"/><Relationship Id="rId20" Type="http://schemas.openxmlformats.org/officeDocument/2006/relationships/tags" Target="../tags/tag12.xml"/><Relationship Id="rId2" Type="http://schemas.openxmlformats.org/officeDocument/2006/relationships/tags" Target="../tags/tag1.xml"/><Relationship Id="rId19" Type="http://schemas.openxmlformats.org/officeDocument/2006/relationships/image" Target="../media/image7.png"/><Relationship Id="rId18" Type="http://schemas.openxmlformats.org/officeDocument/2006/relationships/tags" Target="../tags/tag11.xml"/><Relationship Id="rId17" Type="http://schemas.openxmlformats.org/officeDocument/2006/relationships/tags" Target="../tags/tag10.xml"/><Relationship Id="rId16" Type="http://schemas.openxmlformats.org/officeDocument/2006/relationships/tags" Target="../tags/tag9.xml"/><Relationship Id="rId15" Type="http://schemas.openxmlformats.org/officeDocument/2006/relationships/image" Target="../media/image6.png"/><Relationship Id="rId14" Type="http://schemas.openxmlformats.org/officeDocument/2006/relationships/tags" Target="../tags/tag8.xml"/><Relationship Id="rId13" Type="http://schemas.openxmlformats.org/officeDocument/2006/relationships/tags" Target="../tags/tag7.xml"/><Relationship Id="rId12" Type="http://schemas.openxmlformats.org/officeDocument/2006/relationships/image" Target="../media/image5.png"/><Relationship Id="rId11" Type="http://schemas.openxmlformats.org/officeDocument/2006/relationships/tags" Target="../tags/tag6.xml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image" Target="../media/image3.png"/><Relationship Id="rId79" Type="http://schemas.openxmlformats.org/officeDocument/2006/relationships/tags" Target="../tags/tag156.xml"/><Relationship Id="rId78" Type="http://schemas.openxmlformats.org/officeDocument/2006/relationships/tags" Target="../tags/tag155.xml"/><Relationship Id="rId77" Type="http://schemas.openxmlformats.org/officeDocument/2006/relationships/tags" Target="../tags/tag154.xml"/><Relationship Id="rId76" Type="http://schemas.openxmlformats.org/officeDocument/2006/relationships/tags" Target="../tags/tag153.xml"/><Relationship Id="rId75" Type="http://schemas.openxmlformats.org/officeDocument/2006/relationships/tags" Target="../tags/tag152.xml"/><Relationship Id="rId74" Type="http://schemas.openxmlformats.org/officeDocument/2006/relationships/tags" Target="../tags/tag151.xml"/><Relationship Id="rId73" Type="http://schemas.openxmlformats.org/officeDocument/2006/relationships/image" Target="../media/image30.png"/><Relationship Id="rId72" Type="http://schemas.openxmlformats.org/officeDocument/2006/relationships/tags" Target="../tags/tag150.xml"/><Relationship Id="rId71" Type="http://schemas.openxmlformats.org/officeDocument/2006/relationships/image" Target="../media/image29.png"/><Relationship Id="rId70" Type="http://schemas.openxmlformats.org/officeDocument/2006/relationships/tags" Target="../tags/tag149.xml"/><Relationship Id="rId7" Type="http://schemas.openxmlformats.org/officeDocument/2006/relationships/tags" Target="../tags/tag112.xml"/><Relationship Id="rId69" Type="http://schemas.openxmlformats.org/officeDocument/2006/relationships/image" Target="../media/image28.png"/><Relationship Id="rId68" Type="http://schemas.openxmlformats.org/officeDocument/2006/relationships/tags" Target="../tags/tag148.xml"/><Relationship Id="rId67" Type="http://schemas.openxmlformats.org/officeDocument/2006/relationships/image" Target="../media/image27.png"/><Relationship Id="rId66" Type="http://schemas.openxmlformats.org/officeDocument/2006/relationships/tags" Target="../tags/tag147.xml"/><Relationship Id="rId65" Type="http://schemas.openxmlformats.org/officeDocument/2006/relationships/image" Target="../media/image26.png"/><Relationship Id="rId64" Type="http://schemas.openxmlformats.org/officeDocument/2006/relationships/tags" Target="../tags/tag146.xml"/><Relationship Id="rId63" Type="http://schemas.openxmlformats.org/officeDocument/2006/relationships/tags" Target="../tags/tag145.xml"/><Relationship Id="rId62" Type="http://schemas.openxmlformats.org/officeDocument/2006/relationships/image" Target="../media/image25.png"/><Relationship Id="rId61" Type="http://schemas.openxmlformats.org/officeDocument/2006/relationships/tags" Target="../tags/tag144.xml"/><Relationship Id="rId60" Type="http://schemas.openxmlformats.org/officeDocument/2006/relationships/tags" Target="../tags/tag143.xml"/><Relationship Id="rId6" Type="http://schemas.openxmlformats.org/officeDocument/2006/relationships/image" Target="../media/image2.png"/><Relationship Id="rId59" Type="http://schemas.openxmlformats.org/officeDocument/2006/relationships/image" Target="../media/image24.png"/><Relationship Id="rId58" Type="http://schemas.openxmlformats.org/officeDocument/2006/relationships/tags" Target="../tags/tag142.xml"/><Relationship Id="rId57" Type="http://schemas.openxmlformats.org/officeDocument/2006/relationships/tags" Target="../tags/tag141.xml"/><Relationship Id="rId56" Type="http://schemas.openxmlformats.org/officeDocument/2006/relationships/image" Target="../media/image23.png"/><Relationship Id="rId55" Type="http://schemas.openxmlformats.org/officeDocument/2006/relationships/tags" Target="../tags/tag140.xml"/><Relationship Id="rId54" Type="http://schemas.openxmlformats.org/officeDocument/2006/relationships/image" Target="../media/image22.png"/><Relationship Id="rId53" Type="http://schemas.openxmlformats.org/officeDocument/2006/relationships/tags" Target="../tags/tag139.xml"/><Relationship Id="rId52" Type="http://schemas.openxmlformats.org/officeDocument/2006/relationships/image" Target="../media/image21.png"/><Relationship Id="rId51" Type="http://schemas.openxmlformats.org/officeDocument/2006/relationships/tags" Target="../tags/tag138.xml"/><Relationship Id="rId50" Type="http://schemas.openxmlformats.org/officeDocument/2006/relationships/image" Target="../media/image20.png"/><Relationship Id="rId5" Type="http://schemas.openxmlformats.org/officeDocument/2006/relationships/tags" Target="../tags/tag111.xml"/><Relationship Id="rId49" Type="http://schemas.openxmlformats.org/officeDocument/2006/relationships/tags" Target="../tags/tag137.xml"/><Relationship Id="rId48" Type="http://schemas.openxmlformats.org/officeDocument/2006/relationships/image" Target="../media/image19.png"/><Relationship Id="rId47" Type="http://schemas.openxmlformats.org/officeDocument/2006/relationships/tags" Target="../tags/tag136.xml"/><Relationship Id="rId46" Type="http://schemas.openxmlformats.org/officeDocument/2006/relationships/tags" Target="../tags/tag135.xml"/><Relationship Id="rId45" Type="http://schemas.openxmlformats.org/officeDocument/2006/relationships/image" Target="../media/image18.png"/><Relationship Id="rId44" Type="http://schemas.openxmlformats.org/officeDocument/2006/relationships/tags" Target="../tags/tag134.xml"/><Relationship Id="rId43" Type="http://schemas.openxmlformats.org/officeDocument/2006/relationships/image" Target="../media/image17.png"/><Relationship Id="rId42" Type="http://schemas.openxmlformats.org/officeDocument/2006/relationships/tags" Target="../tags/tag133.xml"/><Relationship Id="rId41" Type="http://schemas.openxmlformats.org/officeDocument/2006/relationships/image" Target="../media/image16.png"/><Relationship Id="rId40" Type="http://schemas.openxmlformats.org/officeDocument/2006/relationships/tags" Target="../tags/tag132.xml"/><Relationship Id="rId4" Type="http://schemas.openxmlformats.org/officeDocument/2006/relationships/image" Target="../media/image1.png"/><Relationship Id="rId39" Type="http://schemas.openxmlformats.org/officeDocument/2006/relationships/tags" Target="../tags/tag131.xml"/><Relationship Id="rId38" Type="http://schemas.openxmlformats.org/officeDocument/2006/relationships/tags" Target="../tags/tag130.xml"/><Relationship Id="rId37" Type="http://schemas.openxmlformats.org/officeDocument/2006/relationships/image" Target="../media/image15.png"/><Relationship Id="rId36" Type="http://schemas.openxmlformats.org/officeDocument/2006/relationships/tags" Target="../tags/tag129.xml"/><Relationship Id="rId35" Type="http://schemas.openxmlformats.org/officeDocument/2006/relationships/image" Target="../media/image14.png"/><Relationship Id="rId34" Type="http://schemas.openxmlformats.org/officeDocument/2006/relationships/tags" Target="../tags/tag128.xml"/><Relationship Id="rId33" Type="http://schemas.openxmlformats.org/officeDocument/2006/relationships/image" Target="../media/image13.png"/><Relationship Id="rId32" Type="http://schemas.openxmlformats.org/officeDocument/2006/relationships/tags" Target="../tags/tag127.xml"/><Relationship Id="rId31" Type="http://schemas.openxmlformats.org/officeDocument/2006/relationships/image" Target="../media/image12.png"/><Relationship Id="rId30" Type="http://schemas.openxmlformats.org/officeDocument/2006/relationships/tags" Target="../tags/tag126.xml"/><Relationship Id="rId3" Type="http://schemas.openxmlformats.org/officeDocument/2006/relationships/tags" Target="../tags/tag110.xml"/><Relationship Id="rId29" Type="http://schemas.openxmlformats.org/officeDocument/2006/relationships/tags" Target="../tags/tag125.xml"/><Relationship Id="rId28" Type="http://schemas.openxmlformats.org/officeDocument/2006/relationships/tags" Target="../tags/tag124.xml"/><Relationship Id="rId27" Type="http://schemas.openxmlformats.org/officeDocument/2006/relationships/image" Target="../media/image11.png"/><Relationship Id="rId26" Type="http://schemas.openxmlformats.org/officeDocument/2006/relationships/tags" Target="../tags/tag123.xml"/><Relationship Id="rId25" Type="http://schemas.openxmlformats.org/officeDocument/2006/relationships/image" Target="../media/image10.png"/><Relationship Id="rId24" Type="http://schemas.openxmlformats.org/officeDocument/2006/relationships/tags" Target="../tags/tag122.xml"/><Relationship Id="rId23" Type="http://schemas.openxmlformats.org/officeDocument/2006/relationships/image" Target="../media/image9.png"/><Relationship Id="rId22" Type="http://schemas.openxmlformats.org/officeDocument/2006/relationships/tags" Target="../tags/tag121.xml"/><Relationship Id="rId21" Type="http://schemas.openxmlformats.org/officeDocument/2006/relationships/image" Target="../media/image8.png"/><Relationship Id="rId20" Type="http://schemas.openxmlformats.org/officeDocument/2006/relationships/tags" Target="../tags/tag120.xml"/><Relationship Id="rId2" Type="http://schemas.openxmlformats.org/officeDocument/2006/relationships/tags" Target="../tags/tag109.xml"/><Relationship Id="rId19" Type="http://schemas.openxmlformats.org/officeDocument/2006/relationships/image" Target="../media/image7.png"/><Relationship Id="rId18" Type="http://schemas.openxmlformats.org/officeDocument/2006/relationships/tags" Target="../tags/tag119.xml"/><Relationship Id="rId17" Type="http://schemas.openxmlformats.org/officeDocument/2006/relationships/tags" Target="../tags/tag118.xml"/><Relationship Id="rId16" Type="http://schemas.openxmlformats.org/officeDocument/2006/relationships/tags" Target="../tags/tag117.xml"/><Relationship Id="rId15" Type="http://schemas.openxmlformats.org/officeDocument/2006/relationships/image" Target="../media/image6.png"/><Relationship Id="rId14" Type="http://schemas.openxmlformats.org/officeDocument/2006/relationships/tags" Target="../tags/tag116.xml"/><Relationship Id="rId13" Type="http://schemas.openxmlformats.org/officeDocument/2006/relationships/tags" Target="../tags/tag115.xml"/><Relationship Id="rId12" Type="http://schemas.openxmlformats.org/officeDocument/2006/relationships/image" Target="../media/image5.png"/><Relationship Id="rId11" Type="http://schemas.openxmlformats.org/officeDocument/2006/relationships/tags" Target="../tags/tag114.xml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tags" Target="../tags/tag161.xml"/><Relationship Id="rId6" Type="http://schemas.openxmlformats.org/officeDocument/2006/relationships/tags" Target="../tags/tag160.xml"/><Relationship Id="rId5" Type="http://schemas.openxmlformats.org/officeDocument/2006/relationships/tags" Target="../tags/tag159.xml"/><Relationship Id="rId4" Type="http://schemas.openxmlformats.org/officeDocument/2006/relationships/tags" Target="../tags/tag158.xml"/><Relationship Id="rId3" Type="http://schemas.openxmlformats.org/officeDocument/2006/relationships/image" Target="../media/image44.png"/><Relationship Id="rId2" Type="http://schemas.openxmlformats.org/officeDocument/2006/relationships/tags" Target="../tags/tag157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67.xml"/><Relationship Id="rId8" Type="http://schemas.openxmlformats.org/officeDocument/2006/relationships/tags" Target="../tags/tag166.xml"/><Relationship Id="rId7" Type="http://schemas.openxmlformats.org/officeDocument/2006/relationships/image" Target="../media/image46.png"/><Relationship Id="rId6" Type="http://schemas.openxmlformats.org/officeDocument/2006/relationships/tags" Target="../tags/tag165.xml"/><Relationship Id="rId5" Type="http://schemas.openxmlformats.org/officeDocument/2006/relationships/image" Target="../media/image45.png"/><Relationship Id="rId4" Type="http://schemas.openxmlformats.org/officeDocument/2006/relationships/tags" Target="../tags/tag164.xml"/><Relationship Id="rId3" Type="http://schemas.openxmlformats.org/officeDocument/2006/relationships/tags" Target="../tags/tag163.xml"/><Relationship Id="rId2" Type="http://schemas.openxmlformats.org/officeDocument/2006/relationships/tags" Target="../tags/tag162.xml"/><Relationship Id="rId12" Type="http://schemas.openxmlformats.org/officeDocument/2006/relationships/tags" Target="../tags/tag170.xml"/><Relationship Id="rId11" Type="http://schemas.openxmlformats.org/officeDocument/2006/relationships/tags" Target="../tags/tag169.xml"/><Relationship Id="rId10" Type="http://schemas.openxmlformats.org/officeDocument/2006/relationships/tags" Target="../tags/tag168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77.xml"/><Relationship Id="rId8" Type="http://schemas.openxmlformats.org/officeDocument/2006/relationships/tags" Target="../tags/tag176.xml"/><Relationship Id="rId7" Type="http://schemas.openxmlformats.org/officeDocument/2006/relationships/tags" Target="../tags/tag175.xml"/><Relationship Id="rId6" Type="http://schemas.openxmlformats.org/officeDocument/2006/relationships/tags" Target="../tags/tag174.xml"/><Relationship Id="rId5" Type="http://schemas.openxmlformats.org/officeDocument/2006/relationships/tags" Target="../tags/tag173.xml"/><Relationship Id="rId4" Type="http://schemas.openxmlformats.org/officeDocument/2006/relationships/image" Target="../media/image44.png"/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0" Type="http://schemas.openxmlformats.org/officeDocument/2006/relationships/tags" Target="../tags/tag178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image" Target="../media/image47.png"/><Relationship Id="rId6" Type="http://schemas.openxmlformats.org/officeDocument/2006/relationships/tags" Target="../tags/tag182.xml"/><Relationship Id="rId5" Type="http://schemas.openxmlformats.org/officeDocument/2006/relationships/image" Target="../media/image45.png"/><Relationship Id="rId4" Type="http://schemas.openxmlformats.org/officeDocument/2006/relationships/tags" Target="../tags/tag181.xml"/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94.xml"/><Relationship Id="rId8" Type="http://schemas.openxmlformats.org/officeDocument/2006/relationships/tags" Target="../tags/tag193.xml"/><Relationship Id="rId7" Type="http://schemas.openxmlformats.org/officeDocument/2006/relationships/tags" Target="../tags/tag192.xml"/><Relationship Id="rId6" Type="http://schemas.openxmlformats.org/officeDocument/2006/relationships/image" Target="../media/image16.png"/><Relationship Id="rId5" Type="http://schemas.openxmlformats.org/officeDocument/2006/relationships/tags" Target="../tags/tag191.xml"/><Relationship Id="rId4" Type="http://schemas.openxmlformats.org/officeDocument/2006/relationships/image" Target="../media/image15.png"/><Relationship Id="rId3" Type="http://schemas.openxmlformats.org/officeDocument/2006/relationships/tags" Target="../tags/tag190.xml"/><Relationship Id="rId2" Type="http://schemas.openxmlformats.org/officeDocument/2006/relationships/tags" Target="../tags/tag189.xml"/><Relationship Id="rId13" Type="http://schemas.openxmlformats.org/officeDocument/2006/relationships/tags" Target="../tags/tag198.xml"/><Relationship Id="rId12" Type="http://schemas.openxmlformats.org/officeDocument/2006/relationships/tags" Target="../tags/tag197.xml"/><Relationship Id="rId11" Type="http://schemas.openxmlformats.org/officeDocument/2006/relationships/tags" Target="../tags/tag196.xml"/><Relationship Id="rId10" Type="http://schemas.openxmlformats.org/officeDocument/2006/relationships/tags" Target="../tags/tag195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04.xml"/><Relationship Id="rId8" Type="http://schemas.openxmlformats.org/officeDocument/2006/relationships/tags" Target="../tags/tag203.xml"/><Relationship Id="rId7" Type="http://schemas.openxmlformats.org/officeDocument/2006/relationships/tags" Target="../tags/tag202.xml"/><Relationship Id="rId6" Type="http://schemas.openxmlformats.org/officeDocument/2006/relationships/image" Target="../media/image49.png"/><Relationship Id="rId5" Type="http://schemas.openxmlformats.org/officeDocument/2006/relationships/tags" Target="../tags/tag201.xml"/><Relationship Id="rId4" Type="http://schemas.openxmlformats.org/officeDocument/2006/relationships/image" Target="../media/image48.png"/><Relationship Id="rId3" Type="http://schemas.openxmlformats.org/officeDocument/2006/relationships/tags" Target="../tags/tag200.xml"/><Relationship Id="rId2" Type="http://schemas.openxmlformats.org/officeDocument/2006/relationships/tags" Target="../tags/tag199.xml"/><Relationship Id="rId15" Type="http://schemas.openxmlformats.org/officeDocument/2006/relationships/tags" Target="../tags/tag210.xml"/><Relationship Id="rId14" Type="http://schemas.openxmlformats.org/officeDocument/2006/relationships/tags" Target="../tags/tag209.xml"/><Relationship Id="rId13" Type="http://schemas.openxmlformats.org/officeDocument/2006/relationships/tags" Target="../tags/tag208.xml"/><Relationship Id="rId12" Type="http://schemas.openxmlformats.org/officeDocument/2006/relationships/tags" Target="../tags/tag207.xml"/><Relationship Id="rId11" Type="http://schemas.openxmlformats.org/officeDocument/2006/relationships/tags" Target="../tags/tag206.xml"/><Relationship Id="rId10" Type="http://schemas.openxmlformats.org/officeDocument/2006/relationships/tags" Target="../tags/tag205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52.png"/><Relationship Id="rId8" Type="http://schemas.openxmlformats.org/officeDocument/2006/relationships/tags" Target="../tags/tag215.xml"/><Relationship Id="rId7" Type="http://schemas.openxmlformats.org/officeDocument/2006/relationships/image" Target="../media/image51.png"/><Relationship Id="rId6" Type="http://schemas.openxmlformats.org/officeDocument/2006/relationships/tags" Target="../tags/tag214.xml"/><Relationship Id="rId5" Type="http://schemas.openxmlformats.org/officeDocument/2006/relationships/image" Target="../media/image50.png"/><Relationship Id="rId4" Type="http://schemas.openxmlformats.org/officeDocument/2006/relationships/tags" Target="../tags/tag213.xml"/><Relationship Id="rId32" Type="http://schemas.openxmlformats.org/officeDocument/2006/relationships/tags" Target="../tags/tag233.xml"/><Relationship Id="rId31" Type="http://schemas.openxmlformats.org/officeDocument/2006/relationships/tags" Target="../tags/tag232.xml"/><Relationship Id="rId30" Type="http://schemas.openxmlformats.org/officeDocument/2006/relationships/tags" Target="../tags/tag231.xml"/><Relationship Id="rId3" Type="http://schemas.openxmlformats.org/officeDocument/2006/relationships/tags" Target="../tags/tag212.xml"/><Relationship Id="rId29" Type="http://schemas.openxmlformats.org/officeDocument/2006/relationships/tags" Target="../tags/tag230.xml"/><Relationship Id="rId28" Type="http://schemas.openxmlformats.org/officeDocument/2006/relationships/tags" Target="../tags/tag229.xml"/><Relationship Id="rId27" Type="http://schemas.openxmlformats.org/officeDocument/2006/relationships/tags" Target="../tags/tag228.xml"/><Relationship Id="rId26" Type="http://schemas.openxmlformats.org/officeDocument/2006/relationships/tags" Target="../tags/tag227.xml"/><Relationship Id="rId25" Type="http://schemas.openxmlformats.org/officeDocument/2006/relationships/tags" Target="../tags/tag226.xml"/><Relationship Id="rId24" Type="http://schemas.openxmlformats.org/officeDocument/2006/relationships/tags" Target="../tags/tag225.xml"/><Relationship Id="rId23" Type="http://schemas.openxmlformats.org/officeDocument/2006/relationships/tags" Target="../tags/tag224.xml"/><Relationship Id="rId22" Type="http://schemas.openxmlformats.org/officeDocument/2006/relationships/tags" Target="../tags/tag223.xml"/><Relationship Id="rId21" Type="http://schemas.openxmlformats.org/officeDocument/2006/relationships/tags" Target="../tags/tag222.xml"/><Relationship Id="rId20" Type="http://schemas.openxmlformats.org/officeDocument/2006/relationships/tags" Target="../tags/tag221.xml"/><Relationship Id="rId2" Type="http://schemas.openxmlformats.org/officeDocument/2006/relationships/tags" Target="../tags/tag211.xml"/><Relationship Id="rId19" Type="http://schemas.openxmlformats.org/officeDocument/2006/relationships/image" Target="../media/image57.png"/><Relationship Id="rId18" Type="http://schemas.openxmlformats.org/officeDocument/2006/relationships/tags" Target="../tags/tag220.xml"/><Relationship Id="rId17" Type="http://schemas.openxmlformats.org/officeDocument/2006/relationships/image" Target="../media/image56.png"/><Relationship Id="rId16" Type="http://schemas.openxmlformats.org/officeDocument/2006/relationships/tags" Target="../tags/tag219.xml"/><Relationship Id="rId15" Type="http://schemas.openxmlformats.org/officeDocument/2006/relationships/image" Target="../media/image55.png"/><Relationship Id="rId14" Type="http://schemas.openxmlformats.org/officeDocument/2006/relationships/tags" Target="../tags/tag218.xml"/><Relationship Id="rId13" Type="http://schemas.openxmlformats.org/officeDocument/2006/relationships/image" Target="../media/image54.png"/><Relationship Id="rId12" Type="http://schemas.openxmlformats.org/officeDocument/2006/relationships/tags" Target="../tags/tag217.xml"/><Relationship Id="rId11" Type="http://schemas.openxmlformats.org/officeDocument/2006/relationships/image" Target="../media/image53.png"/><Relationship Id="rId10" Type="http://schemas.openxmlformats.org/officeDocument/2006/relationships/tags" Target="../tags/tag216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244.xml"/><Relationship Id="rId8" Type="http://schemas.openxmlformats.org/officeDocument/2006/relationships/image" Target="../media/image3.png"/><Relationship Id="rId79" Type="http://schemas.openxmlformats.org/officeDocument/2006/relationships/tags" Target="../tags/tag287.xml"/><Relationship Id="rId78" Type="http://schemas.openxmlformats.org/officeDocument/2006/relationships/tags" Target="../tags/tag286.xml"/><Relationship Id="rId77" Type="http://schemas.openxmlformats.org/officeDocument/2006/relationships/tags" Target="../tags/tag285.xml"/><Relationship Id="rId76" Type="http://schemas.openxmlformats.org/officeDocument/2006/relationships/tags" Target="../tags/tag284.xml"/><Relationship Id="rId75" Type="http://schemas.openxmlformats.org/officeDocument/2006/relationships/tags" Target="../tags/tag283.xml"/><Relationship Id="rId74" Type="http://schemas.openxmlformats.org/officeDocument/2006/relationships/tags" Target="../tags/tag282.xml"/><Relationship Id="rId73" Type="http://schemas.openxmlformats.org/officeDocument/2006/relationships/image" Target="../media/image30.png"/><Relationship Id="rId72" Type="http://schemas.openxmlformats.org/officeDocument/2006/relationships/tags" Target="../tags/tag281.xml"/><Relationship Id="rId71" Type="http://schemas.openxmlformats.org/officeDocument/2006/relationships/image" Target="../media/image29.png"/><Relationship Id="rId70" Type="http://schemas.openxmlformats.org/officeDocument/2006/relationships/tags" Target="../tags/tag280.xml"/><Relationship Id="rId7" Type="http://schemas.openxmlformats.org/officeDocument/2006/relationships/tags" Target="../tags/tag243.xml"/><Relationship Id="rId69" Type="http://schemas.openxmlformats.org/officeDocument/2006/relationships/image" Target="../media/image28.png"/><Relationship Id="rId68" Type="http://schemas.openxmlformats.org/officeDocument/2006/relationships/tags" Target="../tags/tag279.xml"/><Relationship Id="rId67" Type="http://schemas.openxmlformats.org/officeDocument/2006/relationships/image" Target="../media/image27.png"/><Relationship Id="rId66" Type="http://schemas.openxmlformats.org/officeDocument/2006/relationships/tags" Target="../tags/tag278.xml"/><Relationship Id="rId65" Type="http://schemas.openxmlformats.org/officeDocument/2006/relationships/image" Target="../media/image26.png"/><Relationship Id="rId64" Type="http://schemas.openxmlformats.org/officeDocument/2006/relationships/tags" Target="../tags/tag277.xml"/><Relationship Id="rId63" Type="http://schemas.openxmlformats.org/officeDocument/2006/relationships/tags" Target="../tags/tag276.xml"/><Relationship Id="rId62" Type="http://schemas.openxmlformats.org/officeDocument/2006/relationships/image" Target="../media/image25.png"/><Relationship Id="rId61" Type="http://schemas.openxmlformats.org/officeDocument/2006/relationships/tags" Target="../tags/tag275.xml"/><Relationship Id="rId60" Type="http://schemas.openxmlformats.org/officeDocument/2006/relationships/tags" Target="../tags/tag274.xml"/><Relationship Id="rId6" Type="http://schemas.openxmlformats.org/officeDocument/2006/relationships/image" Target="../media/image2.png"/><Relationship Id="rId59" Type="http://schemas.openxmlformats.org/officeDocument/2006/relationships/image" Target="../media/image24.png"/><Relationship Id="rId58" Type="http://schemas.openxmlformats.org/officeDocument/2006/relationships/tags" Target="../tags/tag273.xml"/><Relationship Id="rId57" Type="http://schemas.openxmlformats.org/officeDocument/2006/relationships/tags" Target="../tags/tag272.xml"/><Relationship Id="rId56" Type="http://schemas.openxmlformats.org/officeDocument/2006/relationships/image" Target="../media/image23.png"/><Relationship Id="rId55" Type="http://schemas.openxmlformats.org/officeDocument/2006/relationships/tags" Target="../tags/tag271.xml"/><Relationship Id="rId54" Type="http://schemas.openxmlformats.org/officeDocument/2006/relationships/image" Target="../media/image22.png"/><Relationship Id="rId53" Type="http://schemas.openxmlformats.org/officeDocument/2006/relationships/tags" Target="../tags/tag270.xml"/><Relationship Id="rId52" Type="http://schemas.openxmlformats.org/officeDocument/2006/relationships/image" Target="../media/image21.png"/><Relationship Id="rId51" Type="http://schemas.openxmlformats.org/officeDocument/2006/relationships/tags" Target="../tags/tag269.xml"/><Relationship Id="rId50" Type="http://schemas.openxmlformats.org/officeDocument/2006/relationships/image" Target="../media/image20.png"/><Relationship Id="rId5" Type="http://schemas.openxmlformats.org/officeDocument/2006/relationships/tags" Target="../tags/tag242.xml"/><Relationship Id="rId49" Type="http://schemas.openxmlformats.org/officeDocument/2006/relationships/tags" Target="../tags/tag268.xml"/><Relationship Id="rId48" Type="http://schemas.openxmlformats.org/officeDocument/2006/relationships/image" Target="../media/image19.png"/><Relationship Id="rId47" Type="http://schemas.openxmlformats.org/officeDocument/2006/relationships/tags" Target="../tags/tag267.xml"/><Relationship Id="rId46" Type="http://schemas.openxmlformats.org/officeDocument/2006/relationships/tags" Target="../tags/tag266.xml"/><Relationship Id="rId45" Type="http://schemas.openxmlformats.org/officeDocument/2006/relationships/image" Target="../media/image18.png"/><Relationship Id="rId44" Type="http://schemas.openxmlformats.org/officeDocument/2006/relationships/tags" Target="../tags/tag265.xml"/><Relationship Id="rId43" Type="http://schemas.openxmlformats.org/officeDocument/2006/relationships/image" Target="../media/image17.png"/><Relationship Id="rId42" Type="http://schemas.openxmlformats.org/officeDocument/2006/relationships/tags" Target="../tags/tag264.xml"/><Relationship Id="rId41" Type="http://schemas.openxmlformats.org/officeDocument/2006/relationships/image" Target="../media/image16.png"/><Relationship Id="rId40" Type="http://schemas.openxmlformats.org/officeDocument/2006/relationships/tags" Target="../tags/tag263.xml"/><Relationship Id="rId4" Type="http://schemas.openxmlformats.org/officeDocument/2006/relationships/image" Target="../media/image1.png"/><Relationship Id="rId39" Type="http://schemas.openxmlformats.org/officeDocument/2006/relationships/tags" Target="../tags/tag262.xml"/><Relationship Id="rId38" Type="http://schemas.openxmlformats.org/officeDocument/2006/relationships/tags" Target="../tags/tag261.xml"/><Relationship Id="rId37" Type="http://schemas.openxmlformats.org/officeDocument/2006/relationships/image" Target="../media/image15.png"/><Relationship Id="rId36" Type="http://schemas.openxmlformats.org/officeDocument/2006/relationships/tags" Target="../tags/tag260.xml"/><Relationship Id="rId35" Type="http://schemas.openxmlformats.org/officeDocument/2006/relationships/image" Target="../media/image14.png"/><Relationship Id="rId34" Type="http://schemas.openxmlformats.org/officeDocument/2006/relationships/tags" Target="../tags/tag259.xml"/><Relationship Id="rId33" Type="http://schemas.openxmlformats.org/officeDocument/2006/relationships/image" Target="../media/image13.png"/><Relationship Id="rId32" Type="http://schemas.openxmlformats.org/officeDocument/2006/relationships/tags" Target="../tags/tag258.xml"/><Relationship Id="rId31" Type="http://schemas.openxmlformats.org/officeDocument/2006/relationships/image" Target="../media/image12.png"/><Relationship Id="rId30" Type="http://schemas.openxmlformats.org/officeDocument/2006/relationships/tags" Target="../tags/tag257.xml"/><Relationship Id="rId3" Type="http://schemas.openxmlformats.org/officeDocument/2006/relationships/tags" Target="../tags/tag241.xml"/><Relationship Id="rId29" Type="http://schemas.openxmlformats.org/officeDocument/2006/relationships/tags" Target="../tags/tag256.xml"/><Relationship Id="rId28" Type="http://schemas.openxmlformats.org/officeDocument/2006/relationships/tags" Target="../tags/tag255.xml"/><Relationship Id="rId27" Type="http://schemas.openxmlformats.org/officeDocument/2006/relationships/image" Target="../media/image11.png"/><Relationship Id="rId26" Type="http://schemas.openxmlformats.org/officeDocument/2006/relationships/tags" Target="../tags/tag254.xml"/><Relationship Id="rId25" Type="http://schemas.openxmlformats.org/officeDocument/2006/relationships/image" Target="../media/image10.png"/><Relationship Id="rId24" Type="http://schemas.openxmlformats.org/officeDocument/2006/relationships/tags" Target="../tags/tag253.xml"/><Relationship Id="rId23" Type="http://schemas.openxmlformats.org/officeDocument/2006/relationships/image" Target="../media/image9.png"/><Relationship Id="rId22" Type="http://schemas.openxmlformats.org/officeDocument/2006/relationships/tags" Target="../tags/tag252.xml"/><Relationship Id="rId21" Type="http://schemas.openxmlformats.org/officeDocument/2006/relationships/image" Target="../media/image8.png"/><Relationship Id="rId20" Type="http://schemas.openxmlformats.org/officeDocument/2006/relationships/tags" Target="../tags/tag251.xml"/><Relationship Id="rId2" Type="http://schemas.openxmlformats.org/officeDocument/2006/relationships/tags" Target="../tags/tag240.xml"/><Relationship Id="rId19" Type="http://schemas.openxmlformats.org/officeDocument/2006/relationships/image" Target="../media/image7.png"/><Relationship Id="rId18" Type="http://schemas.openxmlformats.org/officeDocument/2006/relationships/tags" Target="../tags/tag250.xml"/><Relationship Id="rId17" Type="http://schemas.openxmlformats.org/officeDocument/2006/relationships/tags" Target="../tags/tag249.xml"/><Relationship Id="rId16" Type="http://schemas.openxmlformats.org/officeDocument/2006/relationships/tags" Target="../tags/tag248.xml"/><Relationship Id="rId15" Type="http://schemas.openxmlformats.org/officeDocument/2006/relationships/image" Target="../media/image6.png"/><Relationship Id="rId14" Type="http://schemas.openxmlformats.org/officeDocument/2006/relationships/tags" Target="../tags/tag247.xml"/><Relationship Id="rId13" Type="http://schemas.openxmlformats.org/officeDocument/2006/relationships/tags" Target="../tags/tag246.xml"/><Relationship Id="rId12" Type="http://schemas.openxmlformats.org/officeDocument/2006/relationships/image" Target="../media/image5.png"/><Relationship Id="rId11" Type="http://schemas.openxmlformats.org/officeDocument/2006/relationships/tags" Target="../tags/tag245.xml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tags" Target="../tags/tag290.xml"/><Relationship Id="rId3" Type="http://schemas.openxmlformats.org/officeDocument/2006/relationships/tags" Target="../tags/tag289.xml"/><Relationship Id="rId2" Type="http://schemas.openxmlformats.org/officeDocument/2006/relationships/tags" Target="../tags/tag28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97.xml"/><Relationship Id="rId8" Type="http://schemas.openxmlformats.org/officeDocument/2006/relationships/image" Target="../media/image33.png"/><Relationship Id="rId7" Type="http://schemas.openxmlformats.org/officeDocument/2006/relationships/tags" Target="../tags/tag296.xml"/><Relationship Id="rId6" Type="http://schemas.openxmlformats.org/officeDocument/2006/relationships/tags" Target="../tags/tag295.xml"/><Relationship Id="rId5" Type="http://schemas.openxmlformats.org/officeDocument/2006/relationships/image" Target="../media/image32.png"/><Relationship Id="rId4" Type="http://schemas.openxmlformats.org/officeDocument/2006/relationships/tags" Target="../tags/tag294.xml"/><Relationship Id="rId33" Type="http://schemas.openxmlformats.org/officeDocument/2006/relationships/tags" Target="../tags/tag311.xml"/><Relationship Id="rId32" Type="http://schemas.openxmlformats.org/officeDocument/2006/relationships/tags" Target="../tags/tag310.xml"/><Relationship Id="rId31" Type="http://schemas.openxmlformats.org/officeDocument/2006/relationships/tags" Target="../tags/tag309.xml"/><Relationship Id="rId30" Type="http://schemas.openxmlformats.org/officeDocument/2006/relationships/tags" Target="../tags/tag308.xml"/><Relationship Id="rId3" Type="http://schemas.openxmlformats.org/officeDocument/2006/relationships/image" Target="../media/image31.png"/><Relationship Id="rId29" Type="http://schemas.openxmlformats.org/officeDocument/2006/relationships/image" Target="../media/image43.png"/><Relationship Id="rId28" Type="http://schemas.openxmlformats.org/officeDocument/2006/relationships/tags" Target="../tags/tag307.xml"/><Relationship Id="rId27" Type="http://schemas.openxmlformats.org/officeDocument/2006/relationships/image" Target="../media/image42.png"/><Relationship Id="rId26" Type="http://schemas.openxmlformats.org/officeDocument/2006/relationships/tags" Target="../tags/tag306.xml"/><Relationship Id="rId25" Type="http://schemas.openxmlformats.org/officeDocument/2006/relationships/image" Target="../media/image41.png"/><Relationship Id="rId24" Type="http://schemas.openxmlformats.org/officeDocument/2006/relationships/tags" Target="../tags/tag305.xml"/><Relationship Id="rId23" Type="http://schemas.openxmlformats.org/officeDocument/2006/relationships/image" Target="../media/image40.png"/><Relationship Id="rId22" Type="http://schemas.openxmlformats.org/officeDocument/2006/relationships/tags" Target="../tags/tag304.xml"/><Relationship Id="rId21" Type="http://schemas.openxmlformats.org/officeDocument/2006/relationships/image" Target="../media/image39.png"/><Relationship Id="rId20" Type="http://schemas.openxmlformats.org/officeDocument/2006/relationships/tags" Target="../tags/tag303.xml"/><Relationship Id="rId2" Type="http://schemas.openxmlformats.org/officeDocument/2006/relationships/tags" Target="../tags/tag293.xml"/><Relationship Id="rId19" Type="http://schemas.openxmlformats.org/officeDocument/2006/relationships/tags" Target="../tags/tag302.xml"/><Relationship Id="rId18" Type="http://schemas.openxmlformats.org/officeDocument/2006/relationships/image" Target="../media/image38.png"/><Relationship Id="rId17" Type="http://schemas.openxmlformats.org/officeDocument/2006/relationships/tags" Target="../tags/tag301.xml"/><Relationship Id="rId16" Type="http://schemas.openxmlformats.org/officeDocument/2006/relationships/image" Target="../media/image37.png"/><Relationship Id="rId15" Type="http://schemas.openxmlformats.org/officeDocument/2006/relationships/tags" Target="../tags/tag300.xml"/><Relationship Id="rId14" Type="http://schemas.openxmlformats.org/officeDocument/2006/relationships/image" Target="../media/image36.png"/><Relationship Id="rId13" Type="http://schemas.openxmlformats.org/officeDocument/2006/relationships/tags" Target="../tags/tag299.xml"/><Relationship Id="rId12" Type="http://schemas.openxmlformats.org/officeDocument/2006/relationships/image" Target="../media/image35.png"/><Relationship Id="rId11" Type="http://schemas.openxmlformats.org/officeDocument/2006/relationships/tags" Target="../tags/tag298.xml"/><Relationship Id="rId10" Type="http://schemas.openxmlformats.org/officeDocument/2006/relationships/image" Target="../media/image3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7" Type="http://schemas.openxmlformats.org/officeDocument/2006/relationships/tags" Target="../tags/tag317.xml"/><Relationship Id="rId6" Type="http://schemas.openxmlformats.org/officeDocument/2006/relationships/tags" Target="../tags/tag316.xml"/><Relationship Id="rId5" Type="http://schemas.openxmlformats.org/officeDocument/2006/relationships/tags" Target="../tags/tag315.xml"/><Relationship Id="rId4" Type="http://schemas.openxmlformats.org/officeDocument/2006/relationships/tags" Target="../tags/tag314.xml"/><Relationship Id="rId3" Type="http://schemas.openxmlformats.org/officeDocument/2006/relationships/tags" Target="../tags/tag313.xml"/><Relationship Id="rId2" Type="http://schemas.openxmlformats.org/officeDocument/2006/relationships/tags" Target="../tags/tag312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325.xml"/><Relationship Id="rId8" Type="http://schemas.openxmlformats.org/officeDocument/2006/relationships/tags" Target="../tags/tag324.xml"/><Relationship Id="rId7" Type="http://schemas.openxmlformats.org/officeDocument/2006/relationships/tags" Target="../tags/tag323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tags" Target="../tags/tag320.xml"/><Relationship Id="rId3" Type="http://schemas.openxmlformats.org/officeDocument/2006/relationships/tags" Target="../tags/tag319.xml"/><Relationship Id="rId2" Type="http://schemas.openxmlformats.org/officeDocument/2006/relationships/tags" Target="../tags/tag31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5" Type="http://schemas.openxmlformats.org/officeDocument/2006/relationships/tags" Target="../tags/tag329.xml"/><Relationship Id="rId4" Type="http://schemas.openxmlformats.org/officeDocument/2006/relationships/tags" Target="../tags/tag328.xml"/><Relationship Id="rId3" Type="http://schemas.openxmlformats.org/officeDocument/2006/relationships/tags" Target="../tags/tag327.xml"/><Relationship Id="rId2" Type="http://schemas.openxmlformats.org/officeDocument/2006/relationships/tags" Target="../tags/tag326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332.xml"/><Relationship Id="rId3" Type="http://schemas.openxmlformats.org/officeDocument/2006/relationships/tags" Target="../tags/tag331.xml"/><Relationship Id="rId2" Type="http://schemas.openxmlformats.org/officeDocument/2006/relationships/tags" Target="../tags/tag330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7" Type="http://schemas.openxmlformats.org/officeDocument/2006/relationships/tags" Target="../tags/tag338.xml"/><Relationship Id="rId6" Type="http://schemas.openxmlformats.org/officeDocument/2006/relationships/tags" Target="../tags/tag337.xml"/><Relationship Id="rId5" Type="http://schemas.openxmlformats.org/officeDocument/2006/relationships/tags" Target="../tags/tag336.xml"/><Relationship Id="rId4" Type="http://schemas.openxmlformats.org/officeDocument/2006/relationships/tags" Target="../tags/tag335.xml"/><Relationship Id="rId3" Type="http://schemas.openxmlformats.org/officeDocument/2006/relationships/tags" Target="../tags/tag334.xml"/><Relationship Id="rId2" Type="http://schemas.openxmlformats.org/officeDocument/2006/relationships/tags" Target="../tags/tag333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6" Type="http://schemas.openxmlformats.org/officeDocument/2006/relationships/tags" Target="../tags/tag343.xml"/><Relationship Id="rId5" Type="http://schemas.openxmlformats.org/officeDocument/2006/relationships/tags" Target="../tags/tag342.xml"/><Relationship Id="rId4" Type="http://schemas.openxmlformats.org/officeDocument/2006/relationships/tags" Target="../tags/tag341.xml"/><Relationship Id="rId3" Type="http://schemas.openxmlformats.org/officeDocument/2006/relationships/tags" Target="../tags/tag340.xml"/><Relationship Id="rId2" Type="http://schemas.openxmlformats.org/officeDocument/2006/relationships/tags" Target="../tags/tag33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5" Type="http://schemas.openxmlformats.org/officeDocument/2006/relationships/tags" Target="../tags/tag347.xml"/><Relationship Id="rId4" Type="http://schemas.openxmlformats.org/officeDocument/2006/relationships/tags" Target="../tags/tag346.xml"/><Relationship Id="rId3" Type="http://schemas.openxmlformats.org/officeDocument/2006/relationships/tags" Target="../tags/tag345.xml"/><Relationship Id="rId2" Type="http://schemas.openxmlformats.org/officeDocument/2006/relationships/tags" Target="../tags/tag34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352.xml"/><Relationship Id="rId8" Type="http://schemas.openxmlformats.org/officeDocument/2006/relationships/image" Target="../media/image3.png"/><Relationship Id="rId79" Type="http://schemas.openxmlformats.org/officeDocument/2006/relationships/tags" Target="../tags/tag395.xml"/><Relationship Id="rId78" Type="http://schemas.openxmlformats.org/officeDocument/2006/relationships/tags" Target="../tags/tag394.xml"/><Relationship Id="rId77" Type="http://schemas.openxmlformats.org/officeDocument/2006/relationships/tags" Target="../tags/tag393.xml"/><Relationship Id="rId76" Type="http://schemas.openxmlformats.org/officeDocument/2006/relationships/tags" Target="../tags/tag392.xml"/><Relationship Id="rId75" Type="http://schemas.openxmlformats.org/officeDocument/2006/relationships/tags" Target="../tags/tag391.xml"/><Relationship Id="rId74" Type="http://schemas.openxmlformats.org/officeDocument/2006/relationships/tags" Target="../tags/tag390.xml"/><Relationship Id="rId73" Type="http://schemas.openxmlformats.org/officeDocument/2006/relationships/image" Target="../media/image30.png"/><Relationship Id="rId72" Type="http://schemas.openxmlformats.org/officeDocument/2006/relationships/tags" Target="../tags/tag389.xml"/><Relationship Id="rId71" Type="http://schemas.openxmlformats.org/officeDocument/2006/relationships/image" Target="../media/image29.png"/><Relationship Id="rId70" Type="http://schemas.openxmlformats.org/officeDocument/2006/relationships/tags" Target="../tags/tag388.xml"/><Relationship Id="rId7" Type="http://schemas.openxmlformats.org/officeDocument/2006/relationships/tags" Target="../tags/tag351.xml"/><Relationship Id="rId69" Type="http://schemas.openxmlformats.org/officeDocument/2006/relationships/image" Target="../media/image28.png"/><Relationship Id="rId68" Type="http://schemas.openxmlformats.org/officeDocument/2006/relationships/tags" Target="../tags/tag387.xml"/><Relationship Id="rId67" Type="http://schemas.openxmlformats.org/officeDocument/2006/relationships/image" Target="../media/image27.png"/><Relationship Id="rId66" Type="http://schemas.openxmlformats.org/officeDocument/2006/relationships/tags" Target="../tags/tag386.xml"/><Relationship Id="rId65" Type="http://schemas.openxmlformats.org/officeDocument/2006/relationships/image" Target="../media/image26.png"/><Relationship Id="rId64" Type="http://schemas.openxmlformats.org/officeDocument/2006/relationships/tags" Target="../tags/tag385.xml"/><Relationship Id="rId63" Type="http://schemas.openxmlformats.org/officeDocument/2006/relationships/tags" Target="../tags/tag384.xml"/><Relationship Id="rId62" Type="http://schemas.openxmlformats.org/officeDocument/2006/relationships/image" Target="../media/image25.png"/><Relationship Id="rId61" Type="http://schemas.openxmlformats.org/officeDocument/2006/relationships/tags" Target="../tags/tag383.xml"/><Relationship Id="rId60" Type="http://schemas.openxmlformats.org/officeDocument/2006/relationships/tags" Target="../tags/tag382.xml"/><Relationship Id="rId6" Type="http://schemas.openxmlformats.org/officeDocument/2006/relationships/image" Target="../media/image2.png"/><Relationship Id="rId59" Type="http://schemas.openxmlformats.org/officeDocument/2006/relationships/image" Target="../media/image24.png"/><Relationship Id="rId58" Type="http://schemas.openxmlformats.org/officeDocument/2006/relationships/tags" Target="../tags/tag381.xml"/><Relationship Id="rId57" Type="http://schemas.openxmlformats.org/officeDocument/2006/relationships/tags" Target="../tags/tag380.xml"/><Relationship Id="rId56" Type="http://schemas.openxmlformats.org/officeDocument/2006/relationships/image" Target="../media/image23.png"/><Relationship Id="rId55" Type="http://schemas.openxmlformats.org/officeDocument/2006/relationships/tags" Target="../tags/tag379.xml"/><Relationship Id="rId54" Type="http://schemas.openxmlformats.org/officeDocument/2006/relationships/image" Target="../media/image22.png"/><Relationship Id="rId53" Type="http://schemas.openxmlformats.org/officeDocument/2006/relationships/tags" Target="../tags/tag378.xml"/><Relationship Id="rId52" Type="http://schemas.openxmlformats.org/officeDocument/2006/relationships/image" Target="../media/image21.png"/><Relationship Id="rId51" Type="http://schemas.openxmlformats.org/officeDocument/2006/relationships/tags" Target="../tags/tag377.xml"/><Relationship Id="rId50" Type="http://schemas.openxmlformats.org/officeDocument/2006/relationships/image" Target="../media/image20.png"/><Relationship Id="rId5" Type="http://schemas.openxmlformats.org/officeDocument/2006/relationships/tags" Target="../tags/tag350.xml"/><Relationship Id="rId49" Type="http://schemas.openxmlformats.org/officeDocument/2006/relationships/tags" Target="../tags/tag376.xml"/><Relationship Id="rId48" Type="http://schemas.openxmlformats.org/officeDocument/2006/relationships/image" Target="../media/image19.png"/><Relationship Id="rId47" Type="http://schemas.openxmlformats.org/officeDocument/2006/relationships/tags" Target="../tags/tag375.xml"/><Relationship Id="rId46" Type="http://schemas.openxmlformats.org/officeDocument/2006/relationships/tags" Target="../tags/tag374.xml"/><Relationship Id="rId45" Type="http://schemas.openxmlformats.org/officeDocument/2006/relationships/image" Target="../media/image18.png"/><Relationship Id="rId44" Type="http://schemas.openxmlformats.org/officeDocument/2006/relationships/tags" Target="../tags/tag373.xml"/><Relationship Id="rId43" Type="http://schemas.openxmlformats.org/officeDocument/2006/relationships/image" Target="../media/image17.png"/><Relationship Id="rId42" Type="http://schemas.openxmlformats.org/officeDocument/2006/relationships/tags" Target="../tags/tag372.xml"/><Relationship Id="rId41" Type="http://schemas.openxmlformats.org/officeDocument/2006/relationships/image" Target="../media/image16.png"/><Relationship Id="rId40" Type="http://schemas.openxmlformats.org/officeDocument/2006/relationships/tags" Target="../tags/tag371.xml"/><Relationship Id="rId4" Type="http://schemas.openxmlformats.org/officeDocument/2006/relationships/image" Target="../media/image1.png"/><Relationship Id="rId39" Type="http://schemas.openxmlformats.org/officeDocument/2006/relationships/tags" Target="../tags/tag370.xml"/><Relationship Id="rId38" Type="http://schemas.openxmlformats.org/officeDocument/2006/relationships/tags" Target="../tags/tag369.xml"/><Relationship Id="rId37" Type="http://schemas.openxmlformats.org/officeDocument/2006/relationships/image" Target="../media/image15.png"/><Relationship Id="rId36" Type="http://schemas.openxmlformats.org/officeDocument/2006/relationships/tags" Target="../tags/tag368.xml"/><Relationship Id="rId35" Type="http://schemas.openxmlformats.org/officeDocument/2006/relationships/image" Target="../media/image14.png"/><Relationship Id="rId34" Type="http://schemas.openxmlformats.org/officeDocument/2006/relationships/tags" Target="../tags/tag367.xml"/><Relationship Id="rId33" Type="http://schemas.openxmlformats.org/officeDocument/2006/relationships/image" Target="../media/image13.png"/><Relationship Id="rId32" Type="http://schemas.openxmlformats.org/officeDocument/2006/relationships/tags" Target="../tags/tag366.xml"/><Relationship Id="rId31" Type="http://schemas.openxmlformats.org/officeDocument/2006/relationships/image" Target="../media/image12.png"/><Relationship Id="rId30" Type="http://schemas.openxmlformats.org/officeDocument/2006/relationships/tags" Target="../tags/tag365.xml"/><Relationship Id="rId3" Type="http://schemas.openxmlformats.org/officeDocument/2006/relationships/tags" Target="../tags/tag349.xml"/><Relationship Id="rId29" Type="http://schemas.openxmlformats.org/officeDocument/2006/relationships/tags" Target="../tags/tag364.xml"/><Relationship Id="rId28" Type="http://schemas.openxmlformats.org/officeDocument/2006/relationships/tags" Target="../tags/tag363.xml"/><Relationship Id="rId27" Type="http://schemas.openxmlformats.org/officeDocument/2006/relationships/image" Target="../media/image11.png"/><Relationship Id="rId26" Type="http://schemas.openxmlformats.org/officeDocument/2006/relationships/tags" Target="../tags/tag362.xml"/><Relationship Id="rId25" Type="http://schemas.openxmlformats.org/officeDocument/2006/relationships/image" Target="../media/image10.png"/><Relationship Id="rId24" Type="http://schemas.openxmlformats.org/officeDocument/2006/relationships/tags" Target="../tags/tag361.xml"/><Relationship Id="rId23" Type="http://schemas.openxmlformats.org/officeDocument/2006/relationships/image" Target="../media/image9.png"/><Relationship Id="rId22" Type="http://schemas.openxmlformats.org/officeDocument/2006/relationships/tags" Target="../tags/tag360.xml"/><Relationship Id="rId21" Type="http://schemas.openxmlformats.org/officeDocument/2006/relationships/image" Target="../media/image8.png"/><Relationship Id="rId20" Type="http://schemas.openxmlformats.org/officeDocument/2006/relationships/tags" Target="../tags/tag359.xml"/><Relationship Id="rId2" Type="http://schemas.openxmlformats.org/officeDocument/2006/relationships/tags" Target="../tags/tag348.xml"/><Relationship Id="rId19" Type="http://schemas.openxmlformats.org/officeDocument/2006/relationships/image" Target="../media/image7.png"/><Relationship Id="rId18" Type="http://schemas.openxmlformats.org/officeDocument/2006/relationships/tags" Target="../tags/tag358.xml"/><Relationship Id="rId17" Type="http://schemas.openxmlformats.org/officeDocument/2006/relationships/tags" Target="../tags/tag357.xml"/><Relationship Id="rId16" Type="http://schemas.openxmlformats.org/officeDocument/2006/relationships/tags" Target="../tags/tag356.xml"/><Relationship Id="rId15" Type="http://schemas.openxmlformats.org/officeDocument/2006/relationships/image" Target="../media/image6.png"/><Relationship Id="rId14" Type="http://schemas.openxmlformats.org/officeDocument/2006/relationships/tags" Target="../tags/tag355.xml"/><Relationship Id="rId13" Type="http://schemas.openxmlformats.org/officeDocument/2006/relationships/tags" Target="../tags/tag354.xml"/><Relationship Id="rId12" Type="http://schemas.openxmlformats.org/officeDocument/2006/relationships/image" Target="../media/image5.png"/><Relationship Id="rId11" Type="http://schemas.openxmlformats.org/officeDocument/2006/relationships/tags" Target="../tags/tag353.xml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58.xml"/><Relationship Id="rId8" Type="http://schemas.openxmlformats.org/officeDocument/2006/relationships/image" Target="../media/image33.png"/><Relationship Id="rId7" Type="http://schemas.openxmlformats.org/officeDocument/2006/relationships/tags" Target="../tags/tag57.xml"/><Relationship Id="rId6" Type="http://schemas.openxmlformats.org/officeDocument/2006/relationships/tags" Target="../tags/tag56.xml"/><Relationship Id="rId5" Type="http://schemas.openxmlformats.org/officeDocument/2006/relationships/image" Target="../media/image32.png"/><Relationship Id="rId4" Type="http://schemas.openxmlformats.org/officeDocument/2006/relationships/tags" Target="../tags/tag55.xml"/><Relationship Id="rId33" Type="http://schemas.openxmlformats.org/officeDocument/2006/relationships/tags" Target="../tags/tag72.xml"/><Relationship Id="rId32" Type="http://schemas.openxmlformats.org/officeDocument/2006/relationships/tags" Target="../tags/tag71.xml"/><Relationship Id="rId31" Type="http://schemas.openxmlformats.org/officeDocument/2006/relationships/tags" Target="../tags/tag70.xml"/><Relationship Id="rId30" Type="http://schemas.openxmlformats.org/officeDocument/2006/relationships/tags" Target="../tags/tag69.xml"/><Relationship Id="rId3" Type="http://schemas.openxmlformats.org/officeDocument/2006/relationships/image" Target="../media/image31.png"/><Relationship Id="rId29" Type="http://schemas.openxmlformats.org/officeDocument/2006/relationships/image" Target="../media/image43.png"/><Relationship Id="rId28" Type="http://schemas.openxmlformats.org/officeDocument/2006/relationships/tags" Target="../tags/tag68.xml"/><Relationship Id="rId27" Type="http://schemas.openxmlformats.org/officeDocument/2006/relationships/image" Target="../media/image42.png"/><Relationship Id="rId26" Type="http://schemas.openxmlformats.org/officeDocument/2006/relationships/tags" Target="../tags/tag67.xml"/><Relationship Id="rId25" Type="http://schemas.openxmlformats.org/officeDocument/2006/relationships/image" Target="../media/image41.png"/><Relationship Id="rId24" Type="http://schemas.openxmlformats.org/officeDocument/2006/relationships/tags" Target="../tags/tag66.xml"/><Relationship Id="rId23" Type="http://schemas.openxmlformats.org/officeDocument/2006/relationships/image" Target="../media/image40.png"/><Relationship Id="rId22" Type="http://schemas.openxmlformats.org/officeDocument/2006/relationships/tags" Target="../tags/tag65.xml"/><Relationship Id="rId21" Type="http://schemas.openxmlformats.org/officeDocument/2006/relationships/image" Target="../media/image39.png"/><Relationship Id="rId20" Type="http://schemas.openxmlformats.org/officeDocument/2006/relationships/tags" Target="../tags/tag64.xml"/><Relationship Id="rId2" Type="http://schemas.openxmlformats.org/officeDocument/2006/relationships/tags" Target="../tags/tag54.xml"/><Relationship Id="rId19" Type="http://schemas.openxmlformats.org/officeDocument/2006/relationships/tags" Target="../tags/tag63.xml"/><Relationship Id="rId18" Type="http://schemas.openxmlformats.org/officeDocument/2006/relationships/image" Target="../media/image38.png"/><Relationship Id="rId17" Type="http://schemas.openxmlformats.org/officeDocument/2006/relationships/tags" Target="../tags/tag62.xml"/><Relationship Id="rId16" Type="http://schemas.openxmlformats.org/officeDocument/2006/relationships/image" Target="../media/image37.png"/><Relationship Id="rId15" Type="http://schemas.openxmlformats.org/officeDocument/2006/relationships/tags" Target="../tags/tag61.xml"/><Relationship Id="rId14" Type="http://schemas.openxmlformats.org/officeDocument/2006/relationships/image" Target="../media/image36.png"/><Relationship Id="rId13" Type="http://schemas.openxmlformats.org/officeDocument/2006/relationships/tags" Target="../tags/tag60.xml"/><Relationship Id="rId12" Type="http://schemas.openxmlformats.org/officeDocument/2006/relationships/image" Target="../media/image35.png"/><Relationship Id="rId11" Type="http://schemas.openxmlformats.org/officeDocument/2006/relationships/tags" Target="../tags/tag59.xml"/><Relationship Id="rId10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7" Type="http://schemas.openxmlformats.org/officeDocument/2006/relationships/tags" Target="../tags/tag400.xml"/><Relationship Id="rId6" Type="http://schemas.openxmlformats.org/officeDocument/2006/relationships/tags" Target="../tags/tag399.xml"/><Relationship Id="rId5" Type="http://schemas.openxmlformats.org/officeDocument/2006/relationships/tags" Target="../tags/tag398.xml"/><Relationship Id="rId4" Type="http://schemas.openxmlformats.org/officeDocument/2006/relationships/tags" Target="../tags/tag397.xml"/><Relationship Id="rId3" Type="http://schemas.openxmlformats.org/officeDocument/2006/relationships/image" Target="../media/image44.png"/><Relationship Id="rId2" Type="http://schemas.openxmlformats.org/officeDocument/2006/relationships/tags" Target="../tags/tag396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406.xml"/><Relationship Id="rId8" Type="http://schemas.openxmlformats.org/officeDocument/2006/relationships/tags" Target="../tags/tag405.xml"/><Relationship Id="rId7" Type="http://schemas.openxmlformats.org/officeDocument/2006/relationships/image" Target="../media/image46.png"/><Relationship Id="rId6" Type="http://schemas.openxmlformats.org/officeDocument/2006/relationships/tags" Target="../tags/tag404.xml"/><Relationship Id="rId5" Type="http://schemas.openxmlformats.org/officeDocument/2006/relationships/image" Target="../media/image45.png"/><Relationship Id="rId4" Type="http://schemas.openxmlformats.org/officeDocument/2006/relationships/tags" Target="../tags/tag403.xml"/><Relationship Id="rId3" Type="http://schemas.openxmlformats.org/officeDocument/2006/relationships/tags" Target="../tags/tag402.xml"/><Relationship Id="rId2" Type="http://schemas.openxmlformats.org/officeDocument/2006/relationships/tags" Target="../tags/tag401.xml"/><Relationship Id="rId12" Type="http://schemas.openxmlformats.org/officeDocument/2006/relationships/tags" Target="../tags/tag409.xml"/><Relationship Id="rId11" Type="http://schemas.openxmlformats.org/officeDocument/2006/relationships/tags" Target="../tags/tag408.xml"/><Relationship Id="rId10" Type="http://schemas.openxmlformats.org/officeDocument/2006/relationships/tags" Target="../tags/tag407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416.xml"/><Relationship Id="rId8" Type="http://schemas.openxmlformats.org/officeDocument/2006/relationships/tags" Target="../tags/tag415.xml"/><Relationship Id="rId7" Type="http://schemas.openxmlformats.org/officeDocument/2006/relationships/tags" Target="../tags/tag414.xml"/><Relationship Id="rId6" Type="http://schemas.openxmlformats.org/officeDocument/2006/relationships/tags" Target="../tags/tag413.xml"/><Relationship Id="rId5" Type="http://schemas.openxmlformats.org/officeDocument/2006/relationships/tags" Target="../tags/tag412.xml"/><Relationship Id="rId4" Type="http://schemas.openxmlformats.org/officeDocument/2006/relationships/image" Target="../media/image44.png"/><Relationship Id="rId3" Type="http://schemas.openxmlformats.org/officeDocument/2006/relationships/tags" Target="../tags/tag411.xml"/><Relationship Id="rId2" Type="http://schemas.openxmlformats.org/officeDocument/2006/relationships/tags" Target="../tags/tag410.xml"/><Relationship Id="rId10" Type="http://schemas.openxmlformats.org/officeDocument/2006/relationships/tags" Target="../tags/tag417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423.xml"/><Relationship Id="rId8" Type="http://schemas.openxmlformats.org/officeDocument/2006/relationships/tags" Target="../tags/tag422.xml"/><Relationship Id="rId7" Type="http://schemas.openxmlformats.org/officeDocument/2006/relationships/image" Target="../media/image47.png"/><Relationship Id="rId6" Type="http://schemas.openxmlformats.org/officeDocument/2006/relationships/tags" Target="../tags/tag421.xml"/><Relationship Id="rId5" Type="http://schemas.openxmlformats.org/officeDocument/2006/relationships/image" Target="../media/image45.png"/><Relationship Id="rId4" Type="http://schemas.openxmlformats.org/officeDocument/2006/relationships/tags" Target="../tags/tag420.xml"/><Relationship Id="rId3" Type="http://schemas.openxmlformats.org/officeDocument/2006/relationships/tags" Target="../tags/tag419.xml"/><Relationship Id="rId2" Type="http://schemas.openxmlformats.org/officeDocument/2006/relationships/tags" Target="../tags/tag418.xml"/><Relationship Id="rId13" Type="http://schemas.openxmlformats.org/officeDocument/2006/relationships/tags" Target="../tags/tag427.xml"/><Relationship Id="rId12" Type="http://schemas.openxmlformats.org/officeDocument/2006/relationships/tags" Target="../tags/tag426.xml"/><Relationship Id="rId11" Type="http://schemas.openxmlformats.org/officeDocument/2006/relationships/tags" Target="../tags/tag425.xml"/><Relationship Id="rId10" Type="http://schemas.openxmlformats.org/officeDocument/2006/relationships/tags" Target="../tags/tag424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433.xml"/><Relationship Id="rId8" Type="http://schemas.openxmlformats.org/officeDocument/2006/relationships/tags" Target="../tags/tag432.xml"/><Relationship Id="rId7" Type="http://schemas.openxmlformats.org/officeDocument/2006/relationships/tags" Target="../tags/tag431.xml"/><Relationship Id="rId6" Type="http://schemas.openxmlformats.org/officeDocument/2006/relationships/image" Target="../media/image16.png"/><Relationship Id="rId5" Type="http://schemas.openxmlformats.org/officeDocument/2006/relationships/tags" Target="../tags/tag430.xml"/><Relationship Id="rId4" Type="http://schemas.openxmlformats.org/officeDocument/2006/relationships/image" Target="../media/image15.png"/><Relationship Id="rId3" Type="http://schemas.openxmlformats.org/officeDocument/2006/relationships/tags" Target="../tags/tag429.xml"/><Relationship Id="rId2" Type="http://schemas.openxmlformats.org/officeDocument/2006/relationships/tags" Target="../tags/tag428.xml"/><Relationship Id="rId13" Type="http://schemas.openxmlformats.org/officeDocument/2006/relationships/tags" Target="../tags/tag437.xml"/><Relationship Id="rId12" Type="http://schemas.openxmlformats.org/officeDocument/2006/relationships/tags" Target="../tags/tag436.xml"/><Relationship Id="rId11" Type="http://schemas.openxmlformats.org/officeDocument/2006/relationships/tags" Target="../tags/tag435.xml"/><Relationship Id="rId10" Type="http://schemas.openxmlformats.org/officeDocument/2006/relationships/tags" Target="../tags/tag434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443.xml"/><Relationship Id="rId8" Type="http://schemas.openxmlformats.org/officeDocument/2006/relationships/tags" Target="../tags/tag442.xml"/><Relationship Id="rId7" Type="http://schemas.openxmlformats.org/officeDocument/2006/relationships/tags" Target="../tags/tag441.xml"/><Relationship Id="rId6" Type="http://schemas.openxmlformats.org/officeDocument/2006/relationships/image" Target="../media/image49.png"/><Relationship Id="rId5" Type="http://schemas.openxmlformats.org/officeDocument/2006/relationships/tags" Target="../tags/tag440.xml"/><Relationship Id="rId4" Type="http://schemas.openxmlformats.org/officeDocument/2006/relationships/image" Target="../media/image48.png"/><Relationship Id="rId3" Type="http://schemas.openxmlformats.org/officeDocument/2006/relationships/tags" Target="../tags/tag439.xml"/><Relationship Id="rId2" Type="http://schemas.openxmlformats.org/officeDocument/2006/relationships/tags" Target="../tags/tag438.xml"/><Relationship Id="rId15" Type="http://schemas.openxmlformats.org/officeDocument/2006/relationships/tags" Target="../tags/tag449.xml"/><Relationship Id="rId14" Type="http://schemas.openxmlformats.org/officeDocument/2006/relationships/tags" Target="../tags/tag448.xml"/><Relationship Id="rId13" Type="http://schemas.openxmlformats.org/officeDocument/2006/relationships/tags" Target="../tags/tag447.xml"/><Relationship Id="rId12" Type="http://schemas.openxmlformats.org/officeDocument/2006/relationships/tags" Target="../tags/tag446.xml"/><Relationship Id="rId11" Type="http://schemas.openxmlformats.org/officeDocument/2006/relationships/tags" Target="../tags/tag445.xml"/><Relationship Id="rId10" Type="http://schemas.openxmlformats.org/officeDocument/2006/relationships/tags" Target="../tags/tag444.xml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image" Target="../media/image52.png"/><Relationship Id="rId8" Type="http://schemas.openxmlformats.org/officeDocument/2006/relationships/tags" Target="../tags/tag454.xml"/><Relationship Id="rId7" Type="http://schemas.openxmlformats.org/officeDocument/2006/relationships/image" Target="../media/image51.png"/><Relationship Id="rId6" Type="http://schemas.openxmlformats.org/officeDocument/2006/relationships/tags" Target="../tags/tag453.xml"/><Relationship Id="rId5" Type="http://schemas.openxmlformats.org/officeDocument/2006/relationships/image" Target="../media/image50.png"/><Relationship Id="rId4" Type="http://schemas.openxmlformats.org/officeDocument/2006/relationships/tags" Target="../tags/tag452.xml"/><Relationship Id="rId32" Type="http://schemas.openxmlformats.org/officeDocument/2006/relationships/tags" Target="../tags/tag472.xml"/><Relationship Id="rId31" Type="http://schemas.openxmlformats.org/officeDocument/2006/relationships/tags" Target="../tags/tag471.xml"/><Relationship Id="rId30" Type="http://schemas.openxmlformats.org/officeDocument/2006/relationships/tags" Target="../tags/tag470.xml"/><Relationship Id="rId3" Type="http://schemas.openxmlformats.org/officeDocument/2006/relationships/tags" Target="../tags/tag451.xml"/><Relationship Id="rId29" Type="http://schemas.openxmlformats.org/officeDocument/2006/relationships/tags" Target="../tags/tag469.xml"/><Relationship Id="rId28" Type="http://schemas.openxmlformats.org/officeDocument/2006/relationships/tags" Target="../tags/tag468.xml"/><Relationship Id="rId27" Type="http://schemas.openxmlformats.org/officeDocument/2006/relationships/tags" Target="../tags/tag467.xml"/><Relationship Id="rId26" Type="http://schemas.openxmlformats.org/officeDocument/2006/relationships/tags" Target="../tags/tag466.xml"/><Relationship Id="rId25" Type="http://schemas.openxmlformats.org/officeDocument/2006/relationships/tags" Target="../tags/tag465.xml"/><Relationship Id="rId24" Type="http://schemas.openxmlformats.org/officeDocument/2006/relationships/tags" Target="../tags/tag464.xml"/><Relationship Id="rId23" Type="http://schemas.openxmlformats.org/officeDocument/2006/relationships/tags" Target="../tags/tag463.xml"/><Relationship Id="rId22" Type="http://schemas.openxmlformats.org/officeDocument/2006/relationships/tags" Target="../tags/tag462.xml"/><Relationship Id="rId21" Type="http://schemas.openxmlformats.org/officeDocument/2006/relationships/tags" Target="../tags/tag461.xml"/><Relationship Id="rId20" Type="http://schemas.openxmlformats.org/officeDocument/2006/relationships/tags" Target="../tags/tag460.xml"/><Relationship Id="rId2" Type="http://schemas.openxmlformats.org/officeDocument/2006/relationships/tags" Target="../tags/tag450.xml"/><Relationship Id="rId19" Type="http://schemas.openxmlformats.org/officeDocument/2006/relationships/image" Target="../media/image57.png"/><Relationship Id="rId18" Type="http://schemas.openxmlformats.org/officeDocument/2006/relationships/tags" Target="../tags/tag459.xml"/><Relationship Id="rId17" Type="http://schemas.openxmlformats.org/officeDocument/2006/relationships/image" Target="../media/image56.png"/><Relationship Id="rId16" Type="http://schemas.openxmlformats.org/officeDocument/2006/relationships/tags" Target="../tags/tag458.xml"/><Relationship Id="rId15" Type="http://schemas.openxmlformats.org/officeDocument/2006/relationships/image" Target="../media/image55.png"/><Relationship Id="rId14" Type="http://schemas.openxmlformats.org/officeDocument/2006/relationships/tags" Target="../tags/tag457.xml"/><Relationship Id="rId13" Type="http://schemas.openxmlformats.org/officeDocument/2006/relationships/image" Target="../media/image54.png"/><Relationship Id="rId12" Type="http://schemas.openxmlformats.org/officeDocument/2006/relationships/tags" Target="../tags/tag456.xml"/><Relationship Id="rId11" Type="http://schemas.openxmlformats.org/officeDocument/2006/relationships/image" Target="../media/image53.png"/><Relationship Id="rId10" Type="http://schemas.openxmlformats.org/officeDocument/2006/relationships/tags" Target="../tags/tag455.xml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78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90.xml"/><Relationship Id="rId4" Type="http://schemas.openxmlformats.org/officeDocument/2006/relationships/tags" Target="../tags/tag89.xml"/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-242521" y="0"/>
            <a:ext cx="12637155" cy="6970264"/>
            <a:chOff x="-242521" y="0"/>
            <a:chExt cx="12637155" cy="6970264"/>
          </a:xfrm>
        </p:grpSpPr>
        <p:pic>
          <p:nvPicPr>
            <p:cNvPr id="10" name="glow"/>
            <p:cNvPicPr>
              <a:picLocks noChangeAspect="1" noChangeArrowheads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E:\丫头\png\小人\卡通类素材\yunf.png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9664" y="967390"/>
              <a:ext cx="1797144" cy="754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E:\丫头\png\小人\卡通类素材\dyt.png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931690">
              <a:off x="-617384" y="2365288"/>
              <a:ext cx="4979839" cy="42301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E:\丫头\png\小人\卡通类素材\gyk.png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55787">
              <a:off x="936791" y="4974987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E:\丫头\png\小人\卡通类素材\gyk.png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95425">
              <a:off x="6729095" y="1869689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5" descr="E:\丫头\png\小人\卡通类素材\dyt.png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48741">
              <a:off x="7263127" y="1703693"/>
              <a:ext cx="4514292" cy="3834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6" descr="E:\丫头\png\小人\卡通类素材\dtr.png"/>
            <p:cNvPicPr>
              <a:picLocks noChangeAspect="1" noChangeArrowheads="1"/>
            </p:cNvPicPr>
            <p:nvPr>
              <p:custDataLst>
                <p:tags r:id="rId14"/>
              </p:custDataLst>
            </p:nvPr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93138">
              <a:off x="9561647" y="2915827"/>
              <a:ext cx="823907" cy="1074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E:\丫头\png\小人\卡通类素材\gyk.png"/>
            <p:cNvPicPr>
              <a:picLocks noChangeAspect="1" noChangeArrowheads="1"/>
            </p:cNvPicPr>
            <p:nvPr>
              <p:custDataLst>
                <p:tags r:id="rId16"/>
              </p:custDataLst>
            </p:nvPr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400233">
              <a:off x="3385287" y="2418011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E:\丫头\png\小人\卡通类素材\gyk.png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21572">
              <a:off x="3725471" y="2132087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6" descr="E:\丫头\png\小人\卡通类素材\dtr.png"/>
            <p:cNvPicPr>
              <a:picLocks noChangeAspect="1" noChangeArrowheads="1"/>
            </p:cNvPicPr>
            <p:nvPr>
              <p:custDataLst>
                <p:tags r:id="rId18"/>
              </p:custDataLst>
            </p:nvPr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459094" y="2360026"/>
              <a:ext cx="458389" cy="63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9" descr="E:\丫头\png\小人\卡通类素材\yio.png"/>
            <p:cNvPicPr>
              <a:picLocks noChangeAspect="1" noChangeArrowheads="1"/>
            </p:cNvPicPr>
            <p:nvPr>
              <p:custDataLst>
                <p:tags r:id="rId20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582419" flipV="1">
              <a:off x="10963267" y="5142164"/>
              <a:ext cx="559875" cy="941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8" descr="E:\丫头\png\小人\卡通类素材\edt.png"/>
            <p:cNvPicPr>
              <a:picLocks noChangeAspect="1" noChangeArrowheads="1"/>
            </p:cNvPicPr>
            <p:nvPr>
              <p:custDataLst>
                <p:tags r:id="rId22"/>
              </p:custDataLst>
            </p:nvPr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20699">
              <a:off x="8963055" y="917362"/>
              <a:ext cx="1874349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9" descr="E:\丫头\png\小人\卡通类素材\yio.png"/>
            <p:cNvPicPr>
              <a:picLocks noChangeAspect="1" noChangeArrowheads="1"/>
            </p:cNvPicPr>
            <p:nvPr>
              <p:custDataLst>
                <p:tags r:id="rId24"/>
              </p:custDataLst>
            </p:nvPr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576239" flipH="1">
              <a:off x="10315527" y="3051127"/>
              <a:ext cx="1001464" cy="1683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9" descr="E:\丫头\png\小人\卡通类素材\yio.png"/>
            <p:cNvPicPr>
              <a:picLocks noChangeAspect="1" noChangeArrowheads="1"/>
            </p:cNvPicPr>
            <p:nvPr>
              <p:custDataLst>
                <p:tags r:id="rId26"/>
              </p:custDataLst>
            </p:nvPr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307181" flipH="1">
              <a:off x="2026371" y="2737102"/>
              <a:ext cx="589696" cy="991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9" descr="E:\丫头\png\小人\卡通类素材\yio.png"/>
            <p:cNvPicPr>
              <a:picLocks noChangeAspect="1" noChangeArrowheads="1"/>
            </p:cNvPicPr>
            <p:nvPr>
              <p:custDataLst>
                <p:tags r:id="rId28"/>
              </p:custDataLst>
            </p:nvPr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023761">
              <a:off x="678557" y="3583203"/>
              <a:ext cx="1001464" cy="1683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8" descr="E:\丫头\png\小人\卡通类素材\edt.png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145106">
              <a:off x="1575932" y="751964"/>
              <a:ext cx="1874349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7" descr="E:\丫头\png\小人\卡通类素材\edt.png"/>
            <p:cNvPicPr>
              <a:picLocks noChangeAspect="1" noChangeArrowheads="1"/>
            </p:cNvPicPr>
            <p:nvPr>
              <p:custDataLst>
                <p:tags r:id="rId30"/>
              </p:custDataLst>
            </p:nvPr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987890">
              <a:off x="4894265" y="27592"/>
              <a:ext cx="2586831" cy="4222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2" descr="E:\丫头\png\小人\卡通类素材\yunf.png"/>
            <p:cNvPicPr>
              <a:picLocks noChangeAspect="1" noChangeArrowheads="1"/>
            </p:cNvPicPr>
            <p:nvPr>
              <p:custDataLst>
                <p:tags r:id="rId32"/>
              </p:custDataLst>
            </p:nvPr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8288" y="157132"/>
              <a:ext cx="2172269" cy="9119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6" descr="E:\丫头\png\小人\卡通类素材\dtr.png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 rotWithShape="1"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306121">
              <a:off x="4457585" y="1635223"/>
              <a:ext cx="863560" cy="8076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6" descr="E:\丫头\png\小人\卡通类素材\dtr.png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 rotWithShape="1"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282560">
              <a:off x="1679096" y="3760939"/>
              <a:ext cx="539099" cy="63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E:\丫头\png\小人\卡通类素材\gyk.png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899745">
              <a:off x="10505655" y="5030452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4" descr="E:\丫头\png\小人\卡通类素材\gyk.png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46963">
              <a:off x="10156845" y="4394699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6" descr="E:\丫头\png\小人\卡通类素材\dtr.png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 rotWithShape="1"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22211">
              <a:off x="1706455" y="3283429"/>
              <a:ext cx="614757" cy="801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" descr="E:\丫头\png\小人\卡通类素材\gyk.png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 rotWithShape="1"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321278">
              <a:off x="7674405" y="1660852"/>
              <a:ext cx="803312" cy="9557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" descr="E:\丫头\png\小人\卡通类素材\gyk.png"/>
            <p:cNvPicPr>
              <a:picLocks noChangeAspect="1" noChangeArrowheads="1"/>
            </p:cNvPicPr>
            <p:nvPr>
              <p:custDataLst>
                <p:tags r:id="rId44"/>
              </p:custDataLst>
            </p:nvPr>
          </p:nvPicPr>
          <p:blipFill rotWithShape="1"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88027">
              <a:off x="5250903" y="1757955"/>
              <a:ext cx="472517" cy="562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任意多边形 39"/>
            <p:cNvSpPr/>
            <p:nvPr>
              <p:custDataLst>
                <p:tags r:id="rId46"/>
              </p:custDataLst>
            </p:nvPr>
          </p:nvSpPr>
          <p:spPr>
            <a:xfrm>
              <a:off x="958536" y="2180861"/>
              <a:ext cx="10229653" cy="4705945"/>
            </a:xfrm>
            <a:custGeom>
              <a:avLst/>
              <a:gdLst>
                <a:gd name="connsiteX0" fmla="*/ 5114827 w 10229653"/>
                <a:gd name="connsiteY0" fmla="*/ 0 h 4705945"/>
                <a:gd name="connsiteX1" fmla="*/ 10224878 w 10229653"/>
                <a:gd name="connsiteY1" fmla="*/ 4611387 h 4705945"/>
                <a:gd name="connsiteX2" fmla="*/ 10229653 w 10229653"/>
                <a:gd name="connsiteY2" fmla="*/ 4705945 h 4705945"/>
                <a:gd name="connsiteX3" fmla="*/ 0 w 10229653"/>
                <a:gd name="connsiteY3" fmla="*/ 4705945 h 4705945"/>
                <a:gd name="connsiteX4" fmla="*/ 4775 w 10229653"/>
                <a:gd name="connsiteY4" fmla="*/ 4611387 h 4705945"/>
                <a:gd name="connsiteX5" fmla="*/ 5114827 w 10229653"/>
                <a:gd name="connsiteY5" fmla="*/ 0 h 4705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29653" h="4705945">
                  <a:moveTo>
                    <a:pt x="5114827" y="0"/>
                  </a:moveTo>
                  <a:cubicBezTo>
                    <a:pt x="7774373" y="0"/>
                    <a:pt x="9961834" y="2021240"/>
                    <a:pt x="10224878" y="4611387"/>
                  </a:cubicBezTo>
                  <a:lnTo>
                    <a:pt x="10229653" y="4705945"/>
                  </a:lnTo>
                  <a:lnTo>
                    <a:pt x="0" y="4705945"/>
                  </a:lnTo>
                  <a:lnTo>
                    <a:pt x="4775" y="4611387"/>
                  </a:lnTo>
                  <a:cubicBezTo>
                    <a:pt x="267819" y="2021240"/>
                    <a:pt x="2455280" y="0"/>
                    <a:pt x="51148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琥珀" panose="02010800040101010101" charset="-122"/>
                <a:cs typeface="+mn-ea"/>
                <a:sym typeface="+mn-lt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2200663" y="5131503"/>
              <a:ext cx="618004" cy="825964"/>
              <a:chOff x="1650497" y="3848627"/>
              <a:chExt cx="463503" cy="619473"/>
            </a:xfrm>
          </p:grpSpPr>
          <p:pic>
            <p:nvPicPr>
              <p:cNvPr id="63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47"/>
                </p:custDataLst>
              </p:nvPr>
            </p:nvPicPr>
            <p:blipFill rotWithShape="1">
              <a:blip r:embed="rId4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0497" y="3848627"/>
                <a:ext cx="463503" cy="5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4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49"/>
                </p:custDataLst>
              </p:nvPr>
            </p:nvPicPr>
            <p:blipFill rotWithShape="1">
              <a:blip r:embed="rId5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8968" y="4180100"/>
                <a:ext cx="355608" cy="28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5" name="Picture 10" descr="E:\丫头\png\小人\卡通类素材\ry.png"/>
            <p:cNvPicPr>
              <a:picLocks noChangeAspect="1" noChangeArrowheads="1"/>
            </p:cNvPicPr>
            <p:nvPr>
              <p:custDataLst>
                <p:tags r:id="rId51"/>
              </p:custDataLst>
            </p:nvPr>
          </p:nvPicPr>
          <p:blipFill rotWithShape="1"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5669" y="4373648"/>
              <a:ext cx="414876" cy="33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10" descr="E:\丫头\png\小人\卡通类素材\ry.png"/>
            <p:cNvPicPr>
              <a:picLocks noChangeAspect="1" noChangeArrowheads="1"/>
            </p:cNvPicPr>
            <p:nvPr>
              <p:custDataLst>
                <p:tags r:id="rId53"/>
              </p:custDataLst>
            </p:nvPr>
          </p:nvPicPr>
          <p:blipFill rotWithShape="1"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9610" y="4409540"/>
              <a:ext cx="533412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10" descr="E:\丫头\png\小人\卡通类素材\ry.png"/>
            <p:cNvPicPr>
              <a:picLocks noChangeAspect="1" noChangeArrowheads="1"/>
            </p:cNvPicPr>
            <p:nvPr>
              <p:custDataLst>
                <p:tags r:id="rId55"/>
              </p:custDataLst>
            </p:nvPr>
          </p:nvPicPr>
          <p:blipFill rotWithShape="1">
            <a:blip r:embed="rId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6626" y="3444243"/>
              <a:ext cx="355609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10" descr="E:\丫头\png\小人\卡通类素材\ry.png"/>
            <p:cNvPicPr>
              <a:picLocks noChangeAspect="1" noChangeArrowheads="1"/>
            </p:cNvPicPr>
            <p:nvPr>
              <p:custDataLst>
                <p:tags r:id="rId57"/>
              </p:custDataLst>
            </p:nvPr>
          </p:nvPicPr>
          <p:blipFill rotWithShape="1">
            <a:blip r:embed="rId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78372" y="5011017"/>
              <a:ext cx="355609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9" name="组合 48"/>
            <p:cNvGrpSpPr/>
            <p:nvPr/>
          </p:nvGrpSpPr>
          <p:grpSpPr>
            <a:xfrm>
              <a:off x="1303948" y="5382189"/>
              <a:ext cx="606101" cy="839279"/>
              <a:chOff x="977961" y="4036641"/>
              <a:chExt cx="454576" cy="629459"/>
            </a:xfrm>
          </p:grpSpPr>
          <p:pic>
            <p:nvPicPr>
              <p:cNvPr id="61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58"/>
                </p:custDataLst>
              </p:nvPr>
            </p:nvPicPr>
            <p:blipFill rotWithShape="1">
              <a:blip r:embed="rId5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7961" y="4036641"/>
                <a:ext cx="454576" cy="52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2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60"/>
                </p:custDataLst>
              </p:nvPr>
            </p:nvPicPr>
            <p:blipFill rotWithShape="1">
              <a:blip r:embed="rId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7798" y="4342100"/>
                <a:ext cx="400059" cy="3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0" name="组合 49"/>
            <p:cNvGrpSpPr/>
            <p:nvPr/>
          </p:nvGrpSpPr>
          <p:grpSpPr>
            <a:xfrm>
              <a:off x="9859797" y="5528919"/>
              <a:ext cx="761016" cy="902307"/>
              <a:chOff x="7394848" y="4146689"/>
              <a:chExt cx="570762" cy="676730"/>
            </a:xfrm>
          </p:grpSpPr>
          <p:pic>
            <p:nvPicPr>
              <p:cNvPr id="59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61"/>
                </p:custDataLst>
              </p:nvPr>
            </p:nvPicPr>
            <p:blipFill rotWithShape="1">
              <a:blip r:embed="rId6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94848" y="4146689"/>
                <a:ext cx="570762" cy="6649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0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63"/>
                </p:custDataLst>
              </p:nvPr>
            </p:nvPicPr>
            <p:blipFill rotWithShape="1">
              <a:blip r:embed="rId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80200" y="4499419"/>
                <a:ext cx="400059" cy="3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51" name="Picture 10" descr="E:\丫头\png\小人\卡通类素材\ry.png"/>
            <p:cNvPicPr>
              <a:picLocks noChangeAspect="1" noChangeArrowheads="1"/>
            </p:cNvPicPr>
            <p:nvPr>
              <p:custDataLst>
                <p:tags r:id="rId64"/>
              </p:custDataLst>
            </p:nvPr>
          </p:nvPicPr>
          <p:blipFill rotWithShape="1">
            <a:blip r:embed="rId6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1571" y="3572931"/>
              <a:ext cx="296341" cy="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2" name="组合 51"/>
            <p:cNvGrpSpPr/>
            <p:nvPr/>
          </p:nvGrpSpPr>
          <p:grpSpPr>
            <a:xfrm>
              <a:off x="6937574" y="90538"/>
              <a:ext cx="5457060" cy="4902911"/>
              <a:chOff x="5260515" y="81691"/>
              <a:chExt cx="4092795" cy="3677183"/>
            </a:xfrm>
          </p:grpSpPr>
          <p:grpSp>
            <p:nvGrpSpPr>
              <p:cNvPr id="53" name="组合 52"/>
              <p:cNvGrpSpPr/>
              <p:nvPr/>
            </p:nvGrpSpPr>
            <p:grpSpPr>
              <a:xfrm rot="1789715">
                <a:off x="5260515" y="1755031"/>
                <a:ext cx="4092795" cy="2003843"/>
                <a:chOff x="3797945" y="715526"/>
                <a:chExt cx="4092795" cy="2003843"/>
              </a:xfrm>
            </p:grpSpPr>
            <p:pic>
              <p:nvPicPr>
                <p:cNvPr id="55" name="Picture 11" descr="E:\丫头\png\小人\卡通类素材\fyt.png"/>
                <p:cNvPicPr>
                  <a:picLocks noChangeAspect="1" noChangeArrowheads="1"/>
                </p:cNvPicPr>
                <p:nvPr>
                  <p:custDataLst>
                    <p:tags r:id="rId66"/>
                  </p:custDataLst>
                </p:nvPr>
              </p:nvPicPr>
              <p:blipFill>
                <a:blip r:embed="rId6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077304">
                  <a:off x="4972468" y="737268"/>
                  <a:ext cx="1031756" cy="1152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6" name="Picture 12" descr="E:\丫头\png\小人\卡通类素材\sfe.png"/>
                <p:cNvPicPr>
                  <a:picLocks noChangeAspect="1" noChangeArrowheads="1"/>
                </p:cNvPicPr>
                <p:nvPr>
                  <p:custDataLst>
                    <p:tags r:id="rId68"/>
                  </p:custDataLst>
                </p:nvPr>
              </p:nvPicPr>
              <p:blipFill>
                <a:blip r:embed="rId6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640899">
                  <a:off x="3797945" y="715526"/>
                  <a:ext cx="1235028" cy="1188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7" name="Picture 13" descr="E:\丫头\png\小人\卡通类素材\fhj.png"/>
                <p:cNvPicPr>
                  <a:picLocks noChangeAspect="1" noChangeArrowheads="1"/>
                </p:cNvPicPr>
                <p:nvPr>
                  <p:custDataLst>
                    <p:tags r:id="rId70"/>
                  </p:custDataLst>
                </p:nvPr>
              </p:nvPicPr>
              <p:blipFill>
                <a:blip r:embed="rId7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375128">
                  <a:off x="5951969" y="963305"/>
                  <a:ext cx="1033244" cy="12111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8" name="Picture 14" descr="E:\丫头\png\小人\卡通类素材\eth.png"/>
                <p:cNvPicPr>
                  <a:picLocks noChangeAspect="1" noChangeArrowheads="1"/>
                </p:cNvPicPr>
                <p:nvPr>
                  <p:custDataLst>
                    <p:tags r:id="rId72"/>
                  </p:custDataLst>
                </p:nvPr>
              </p:nvPicPr>
              <p:blipFill>
                <a:blip r:embed="rId7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659501">
                  <a:off x="6852980" y="1450121"/>
                  <a:ext cx="1037760" cy="126924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4" name="云形标注 50"/>
              <p:cNvSpPr/>
              <p:nvPr>
                <p:custDataLst>
                  <p:tags r:id="rId74"/>
                </p:custDataLst>
              </p:nvPr>
            </p:nvSpPr>
            <p:spPr>
              <a:xfrm rot="2319260">
                <a:off x="6389678" y="81691"/>
                <a:ext cx="600301" cy="1026742"/>
              </a:xfrm>
              <a:prstGeom prst="cloudCallout">
                <a:avLst/>
              </a:prstGeom>
              <a:pattFill prst="wdDnDiag">
                <a:fgClr>
                  <a:sysClr val="window" lastClr="FFFFFF"/>
                </a:fgClr>
                <a:bgClr>
                  <a:srgbClr val="00B0F0"/>
                </a:bgClr>
              </a:patt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琥珀" panose="02010800040101010101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78"/>
            </p:custDataLst>
          </p:nvPr>
        </p:nvSpPr>
        <p:spPr>
          <a:xfrm>
            <a:off x="2836823" y="3979299"/>
            <a:ext cx="6738385" cy="1228318"/>
          </a:xfrm>
        </p:spPr>
        <p:txBody>
          <a:bodyPr lIns="90000" tIns="46800" rIns="90000" bIns="46800" anchor="b" anchorCtr="0">
            <a:prstTxWarp prst="textArchUp">
              <a:avLst/>
            </a:prstTxWarp>
            <a:noAutofit/>
          </a:bodyPr>
          <a:lstStyle>
            <a:lvl1pPr algn="ctr">
              <a:defRPr sz="6000" spc="600" baseline="0">
                <a:solidFill>
                  <a:schemeClr val="accent1"/>
                </a:solidFill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79"/>
            </p:custDataLst>
          </p:nvPr>
        </p:nvSpPr>
        <p:spPr>
          <a:xfrm>
            <a:off x="2836823" y="5286328"/>
            <a:ext cx="6738385" cy="950984"/>
          </a:xfrm>
        </p:spPr>
        <p:txBody>
          <a:bodyPr lIns="90000" tIns="46800" rIns="90000" bIns="46800" anchor="t">
            <a:prstTxWarp prst="textArchUp">
              <a:avLst/>
            </a:prstTxWarp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32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/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-206326" y="-47625"/>
            <a:ext cx="12637155" cy="6970264"/>
            <a:chOff x="-242521" y="0"/>
            <a:chExt cx="12637155" cy="6970264"/>
          </a:xfrm>
        </p:grpSpPr>
        <p:pic>
          <p:nvPicPr>
            <p:cNvPr id="9" name="glow"/>
            <p:cNvPicPr>
              <a:picLocks noChangeAspect="1" noChangeArrowheads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E:\丫头\png\小人\卡通类素材\yunf.png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9664" y="967390"/>
              <a:ext cx="1797144" cy="754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 descr="E:\丫头\png\小人\卡通类素材\dyt.png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931690">
              <a:off x="-617384" y="2365288"/>
              <a:ext cx="4979839" cy="42301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 descr="E:\丫头\png\小人\卡通类素材\gyk.png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55787">
              <a:off x="936791" y="4974987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E:\丫头\png\小人\卡通类素材\gyk.png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95425">
              <a:off x="6729095" y="1869689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 descr="E:\丫头\png\小人\卡通类素材\dyt.png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48741">
              <a:off x="7263127" y="1703693"/>
              <a:ext cx="4514292" cy="3834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E:\丫头\png\小人\卡通类素材\dtr.png"/>
            <p:cNvPicPr>
              <a:picLocks noChangeAspect="1" noChangeArrowheads="1"/>
            </p:cNvPicPr>
            <p:nvPr>
              <p:custDataLst>
                <p:tags r:id="rId14"/>
              </p:custDataLst>
            </p:nvPr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93138">
              <a:off x="9561647" y="2915827"/>
              <a:ext cx="823907" cy="1074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E:\丫头\png\小人\卡通类素材\gyk.png"/>
            <p:cNvPicPr>
              <a:picLocks noChangeAspect="1" noChangeArrowheads="1"/>
            </p:cNvPicPr>
            <p:nvPr>
              <p:custDataLst>
                <p:tags r:id="rId16"/>
              </p:custDataLst>
            </p:nvPr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400233">
              <a:off x="3385287" y="2418011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E:\丫头\png\小人\卡通类素材\gyk.png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21572">
              <a:off x="3725471" y="2132087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6" descr="E:\丫头\png\小人\卡通类素材\dtr.png"/>
            <p:cNvPicPr>
              <a:picLocks noChangeAspect="1" noChangeArrowheads="1"/>
            </p:cNvPicPr>
            <p:nvPr>
              <p:custDataLst>
                <p:tags r:id="rId18"/>
              </p:custDataLst>
            </p:nvPr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459094" y="2360026"/>
              <a:ext cx="458389" cy="63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9" descr="E:\丫头\png\小人\卡通类素材\yio.png"/>
            <p:cNvPicPr>
              <a:picLocks noChangeAspect="1" noChangeArrowheads="1"/>
            </p:cNvPicPr>
            <p:nvPr>
              <p:custDataLst>
                <p:tags r:id="rId20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582419" flipV="1">
              <a:off x="10963267" y="5142164"/>
              <a:ext cx="559875" cy="941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8" descr="E:\丫头\png\小人\卡通类素材\edt.png"/>
            <p:cNvPicPr>
              <a:picLocks noChangeAspect="1" noChangeArrowheads="1"/>
            </p:cNvPicPr>
            <p:nvPr>
              <p:custDataLst>
                <p:tags r:id="rId22"/>
              </p:custDataLst>
            </p:nvPr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20699">
              <a:off x="8963055" y="917362"/>
              <a:ext cx="1874349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9" descr="E:\丫头\png\小人\卡通类素材\yio.png"/>
            <p:cNvPicPr>
              <a:picLocks noChangeAspect="1" noChangeArrowheads="1"/>
            </p:cNvPicPr>
            <p:nvPr>
              <p:custDataLst>
                <p:tags r:id="rId24"/>
              </p:custDataLst>
            </p:nvPr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576239" flipH="1">
              <a:off x="10315527" y="3051127"/>
              <a:ext cx="1001464" cy="1683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9" descr="E:\丫头\png\小人\卡通类素材\yio.png"/>
            <p:cNvPicPr>
              <a:picLocks noChangeAspect="1" noChangeArrowheads="1"/>
            </p:cNvPicPr>
            <p:nvPr>
              <p:custDataLst>
                <p:tags r:id="rId26"/>
              </p:custDataLst>
            </p:nvPr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307181" flipH="1">
              <a:off x="2026371" y="2737102"/>
              <a:ext cx="589696" cy="991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9" descr="E:\丫头\png\小人\卡通类素材\yio.png"/>
            <p:cNvPicPr>
              <a:picLocks noChangeAspect="1" noChangeArrowheads="1"/>
            </p:cNvPicPr>
            <p:nvPr>
              <p:custDataLst>
                <p:tags r:id="rId28"/>
              </p:custDataLst>
            </p:nvPr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023761">
              <a:off x="678557" y="3583203"/>
              <a:ext cx="1001464" cy="1683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8" descr="E:\丫头\png\小人\卡通类素材\edt.png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145106">
              <a:off x="1575932" y="751964"/>
              <a:ext cx="1874349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7" descr="E:\丫头\png\小人\卡通类素材\edt.png"/>
            <p:cNvPicPr>
              <a:picLocks noChangeAspect="1" noChangeArrowheads="1"/>
            </p:cNvPicPr>
            <p:nvPr>
              <p:custDataLst>
                <p:tags r:id="rId30"/>
              </p:custDataLst>
            </p:nvPr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987890">
              <a:off x="4894265" y="27592"/>
              <a:ext cx="2586831" cy="4222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E:\丫头\png\小人\卡通类素材\yunf.png"/>
            <p:cNvPicPr>
              <a:picLocks noChangeAspect="1" noChangeArrowheads="1"/>
            </p:cNvPicPr>
            <p:nvPr>
              <p:custDataLst>
                <p:tags r:id="rId32"/>
              </p:custDataLst>
            </p:nvPr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8288" y="157132"/>
              <a:ext cx="2172269" cy="9119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6" descr="E:\丫头\png\小人\卡通类素材\dtr.png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 rotWithShape="1"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306121">
              <a:off x="4457585" y="1635223"/>
              <a:ext cx="863560" cy="8076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6" descr="E:\丫头\png\小人\卡通类素材\dtr.png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 rotWithShape="1"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282560">
              <a:off x="1679096" y="3760939"/>
              <a:ext cx="539099" cy="63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" descr="E:\丫头\png\小人\卡通类素材\gyk.png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899745">
              <a:off x="10505655" y="5030452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" descr="E:\丫头\png\小人\卡通类素材\gyk.png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46963">
              <a:off x="10156845" y="4394699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6" descr="E:\丫头\png\小人\卡通类素材\dtr.png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 rotWithShape="1"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22211">
              <a:off x="1706455" y="3283429"/>
              <a:ext cx="614757" cy="801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 descr="E:\丫头\png\小人\卡通类素材\gyk.png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 rotWithShape="1"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321278">
              <a:off x="7674405" y="1660852"/>
              <a:ext cx="803312" cy="9557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E:\丫头\png\小人\卡通类素材\gyk.png"/>
            <p:cNvPicPr>
              <a:picLocks noChangeAspect="1" noChangeArrowheads="1"/>
            </p:cNvPicPr>
            <p:nvPr>
              <p:custDataLst>
                <p:tags r:id="rId44"/>
              </p:custDataLst>
            </p:nvPr>
          </p:nvPicPr>
          <p:blipFill rotWithShape="1"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88027">
              <a:off x="5250903" y="1757955"/>
              <a:ext cx="472517" cy="562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任意多边形 38"/>
            <p:cNvSpPr/>
            <p:nvPr>
              <p:custDataLst>
                <p:tags r:id="rId46"/>
              </p:custDataLst>
            </p:nvPr>
          </p:nvSpPr>
          <p:spPr>
            <a:xfrm>
              <a:off x="958536" y="2180861"/>
              <a:ext cx="10229653" cy="4705945"/>
            </a:xfrm>
            <a:custGeom>
              <a:avLst/>
              <a:gdLst>
                <a:gd name="connsiteX0" fmla="*/ 5114827 w 10229653"/>
                <a:gd name="connsiteY0" fmla="*/ 0 h 4705945"/>
                <a:gd name="connsiteX1" fmla="*/ 10224878 w 10229653"/>
                <a:gd name="connsiteY1" fmla="*/ 4611387 h 4705945"/>
                <a:gd name="connsiteX2" fmla="*/ 10229653 w 10229653"/>
                <a:gd name="connsiteY2" fmla="*/ 4705945 h 4705945"/>
                <a:gd name="connsiteX3" fmla="*/ 0 w 10229653"/>
                <a:gd name="connsiteY3" fmla="*/ 4705945 h 4705945"/>
                <a:gd name="connsiteX4" fmla="*/ 4775 w 10229653"/>
                <a:gd name="connsiteY4" fmla="*/ 4611387 h 4705945"/>
                <a:gd name="connsiteX5" fmla="*/ 5114827 w 10229653"/>
                <a:gd name="connsiteY5" fmla="*/ 0 h 4705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29653" h="4705945">
                  <a:moveTo>
                    <a:pt x="5114827" y="0"/>
                  </a:moveTo>
                  <a:cubicBezTo>
                    <a:pt x="7774373" y="0"/>
                    <a:pt x="9961834" y="2021240"/>
                    <a:pt x="10224878" y="4611387"/>
                  </a:cubicBezTo>
                  <a:lnTo>
                    <a:pt x="10229653" y="4705945"/>
                  </a:lnTo>
                  <a:lnTo>
                    <a:pt x="0" y="4705945"/>
                  </a:lnTo>
                  <a:lnTo>
                    <a:pt x="4775" y="4611387"/>
                  </a:lnTo>
                  <a:cubicBezTo>
                    <a:pt x="267819" y="2021240"/>
                    <a:pt x="2455280" y="0"/>
                    <a:pt x="51148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琥珀" panose="02010800040101010101" charset="-122"/>
                <a:cs typeface="+mn-ea"/>
                <a:sym typeface="+mn-lt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2200663" y="5131503"/>
              <a:ext cx="618004" cy="825964"/>
              <a:chOff x="1650497" y="3848627"/>
              <a:chExt cx="463503" cy="619473"/>
            </a:xfrm>
          </p:grpSpPr>
          <p:pic>
            <p:nvPicPr>
              <p:cNvPr id="59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47"/>
                </p:custDataLst>
              </p:nvPr>
            </p:nvPicPr>
            <p:blipFill rotWithShape="1">
              <a:blip r:embed="rId4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0497" y="3848627"/>
                <a:ext cx="463503" cy="5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0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49"/>
                </p:custDataLst>
              </p:nvPr>
            </p:nvPicPr>
            <p:blipFill rotWithShape="1">
              <a:blip r:embed="rId5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8968" y="4180100"/>
                <a:ext cx="355608" cy="28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1" name="Picture 10" descr="E:\丫头\png\小人\卡通类素材\ry.png"/>
            <p:cNvPicPr>
              <a:picLocks noChangeAspect="1" noChangeArrowheads="1"/>
            </p:cNvPicPr>
            <p:nvPr>
              <p:custDataLst>
                <p:tags r:id="rId51"/>
              </p:custDataLst>
            </p:nvPr>
          </p:nvPicPr>
          <p:blipFill rotWithShape="1"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5669" y="4373648"/>
              <a:ext cx="414876" cy="33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10" descr="E:\丫头\png\小人\卡通类素材\ry.png"/>
            <p:cNvPicPr>
              <a:picLocks noChangeAspect="1" noChangeArrowheads="1"/>
            </p:cNvPicPr>
            <p:nvPr>
              <p:custDataLst>
                <p:tags r:id="rId53"/>
              </p:custDataLst>
            </p:nvPr>
          </p:nvPicPr>
          <p:blipFill rotWithShape="1"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9610" y="4409540"/>
              <a:ext cx="533412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10" descr="E:\丫头\png\小人\卡通类素材\ry.png"/>
            <p:cNvPicPr>
              <a:picLocks noChangeAspect="1" noChangeArrowheads="1"/>
            </p:cNvPicPr>
            <p:nvPr>
              <p:custDataLst>
                <p:tags r:id="rId55"/>
              </p:custDataLst>
            </p:nvPr>
          </p:nvPicPr>
          <p:blipFill rotWithShape="1">
            <a:blip r:embed="rId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6626" y="3444243"/>
              <a:ext cx="355609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10" descr="E:\丫头\png\小人\卡通类素材\ry.png"/>
            <p:cNvPicPr>
              <a:picLocks noChangeAspect="1" noChangeArrowheads="1"/>
            </p:cNvPicPr>
            <p:nvPr>
              <p:custDataLst>
                <p:tags r:id="rId57"/>
              </p:custDataLst>
            </p:nvPr>
          </p:nvPicPr>
          <p:blipFill rotWithShape="1">
            <a:blip r:embed="rId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78372" y="5011017"/>
              <a:ext cx="355609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5" name="组合 44"/>
            <p:cNvGrpSpPr/>
            <p:nvPr/>
          </p:nvGrpSpPr>
          <p:grpSpPr>
            <a:xfrm>
              <a:off x="1303948" y="5382189"/>
              <a:ext cx="606101" cy="839279"/>
              <a:chOff x="977961" y="4036641"/>
              <a:chExt cx="454576" cy="629459"/>
            </a:xfrm>
          </p:grpSpPr>
          <p:pic>
            <p:nvPicPr>
              <p:cNvPr id="57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58"/>
                </p:custDataLst>
              </p:nvPr>
            </p:nvPicPr>
            <p:blipFill rotWithShape="1">
              <a:blip r:embed="rId5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7961" y="4036641"/>
                <a:ext cx="454576" cy="52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8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60"/>
                </p:custDataLst>
              </p:nvPr>
            </p:nvPicPr>
            <p:blipFill rotWithShape="1">
              <a:blip r:embed="rId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7798" y="4342100"/>
                <a:ext cx="400059" cy="3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6" name="组合 45"/>
            <p:cNvGrpSpPr/>
            <p:nvPr/>
          </p:nvGrpSpPr>
          <p:grpSpPr>
            <a:xfrm>
              <a:off x="9859797" y="5528919"/>
              <a:ext cx="761016" cy="902307"/>
              <a:chOff x="7394848" y="4146689"/>
              <a:chExt cx="570762" cy="676730"/>
            </a:xfrm>
          </p:grpSpPr>
          <p:pic>
            <p:nvPicPr>
              <p:cNvPr id="55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61"/>
                </p:custDataLst>
              </p:nvPr>
            </p:nvPicPr>
            <p:blipFill rotWithShape="1">
              <a:blip r:embed="rId6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94848" y="4146689"/>
                <a:ext cx="570762" cy="6649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6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63"/>
                </p:custDataLst>
              </p:nvPr>
            </p:nvPicPr>
            <p:blipFill rotWithShape="1">
              <a:blip r:embed="rId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80200" y="4499419"/>
                <a:ext cx="400059" cy="3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7" name="Picture 10" descr="E:\丫头\png\小人\卡通类素材\ry.png"/>
            <p:cNvPicPr>
              <a:picLocks noChangeAspect="1" noChangeArrowheads="1"/>
            </p:cNvPicPr>
            <p:nvPr>
              <p:custDataLst>
                <p:tags r:id="rId64"/>
              </p:custDataLst>
            </p:nvPr>
          </p:nvPicPr>
          <p:blipFill rotWithShape="1">
            <a:blip r:embed="rId6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1571" y="3572931"/>
              <a:ext cx="296341" cy="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8" name="组合 47"/>
            <p:cNvGrpSpPr/>
            <p:nvPr/>
          </p:nvGrpSpPr>
          <p:grpSpPr>
            <a:xfrm>
              <a:off x="6937574" y="90538"/>
              <a:ext cx="5457060" cy="4902911"/>
              <a:chOff x="5260515" y="81691"/>
              <a:chExt cx="4092795" cy="3677183"/>
            </a:xfrm>
          </p:grpSpPr>
          <p:grpSp>
            <p:nvGrpSpPr>
              <p:cNvPr id="49" name="组合 48"/>
              <p:cNvGrpSpPr/>
              <p:nvPr/>
            </p:nvGrpSpPr>
            <p:grpSpPr>
              <a:xfrm rot="1789715">
                <a:off x="5260515" y="1755031"/>
                <a:ext cx="4092795" cy="2003843"/>
                <a:chOff x="3797945" y="715526"/>
                <a:chExt cx="4092795" cy="2003843"/>
              </a:xfrm>
            </p:grpSpPr>
            <p:pic>
              <p:nvPicPr>
                <p:cNvPr id="51" name="Picture 11" descr="E:\丫头\png\小人\卡通类素材\fyt.png"/>
                <p:cNvPicPr>
                  <a:picLocks noChangeAspect="1" noChangeArrowheads="1"/>
                </p:cNvPicPr>
                <p:nvPr>
                  <p:custDataLst>
                    <p:tags r:id="rId66"/>
                  </p:custDataLst>
                </p:nvPr>
              </p:nvPicPr>
              <p:blipFill>
                <a:blip r:embed="rId6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077304">
                  <a:off x="4972468" y="737268"/>
                  <a:ext cx="1031756" cy="1152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2" name="Picture 12" descr="E:\丫头\png\小人\卡通类素材\sfe.png"/>
                <p:cNvPicPr>
                  <a:picLocks noChangeAspect="1" noChangeArrowheads="1"/>
                </p:cNvPicPr>
                <p:nvPr>
                  <p:custDataLst>
                    <p:tags r:id="rId68"/>
                  </p:custDataLst>
                </p:nvPr>
              </p:nvPicPr>
              <p:blipFill>
                <a:blip r:embed="rId6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640899">
                  <a:off x="3797945" y="715526"/>
                  <a:ext cx="1235028" cy="1188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3" name="Picture 13" descr="E:\丫头\png\小人\卡通类素材\fhj.png"/>
                <p:cNvPicPr>
                  <a:picLocks noChangeAspect="1" noChangeArrowheads="1"/>
                </p:cNvPicPr>
                <p:nvPr>
                  <p:custDataLst>
                    <p:tags r:id="rId70"/>
                  </p:custDataLst>
                </p:nvPr>
              </p:nvPicPr>
              <p:blipFill>
                <a:blip r:embed="rId7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375128">
                  <a:off x="5951969" y="963305"/>
                  <a:ext cx="1033244" cy="12111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4" name="Picture 14" descr="E:\丫头\png\小人\卡通类素材\eth.png"/>
                <p:cNvPicPr>
                  <a:picLocks noChangeAspect="1" noChangeArrowheads="1"/>
                </p:cNvPicPr>
                <p:nvPr>
                  <p:custDataLst>
                    <p:tags r:id="rId72"/>
                  </p:custDataLst>
                </p:nvPr>
              </p:nvPicPr>
              <p:blipFill>
                <a:blip r:embed="rId7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659501">
                  <a:off x="6852980" y="1450121"/>
                  <a:ext cx="1037760" cy="126924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0" name="云形标注 49"/>
              <p:cNvSpPr/>
              <p:nvPr>
                <p:custDataLst>
                  <p:tags r:id="rId74"/>
                </p:custDataLst>
              </p:nvPr>
            </p:nvSpPr>
            <p:spPr>
              <a:xfrm rot="2319260">
                <a:off x="6389678" y="81691"/>
                <a:ext cx="600301" cy="1026742"/>
              </a:xfrm>
              <a:prstGeom prst="cloudCallout">
                <a:avLst/>
              </a:prstGeom>
              <a:pattFill prst="wdDnDiag">
                <a:fgClr>
                  <a:sysClr val="window" lastClr="FFFFFF"/>
                </a:fgClr>
                <a:bgClr>
                  <a:srgbClr val="00B0F0"/>
                </a:bgClr>
              </a:patt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琥珀" panose="02010800040101010101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5"/>
            </p:custDataLst>
          </p:nvPr>
        </p:nvSpPr>
        <p:spPr>
          <a:xfrm>
            <a:off x="2523108" y="4097426"/>
            <a:ext cx="7075569" cy="899167"/>
          </a:xfrm>
        </p:spPr>
        <p:txBody>
          <a:bodyPr vert="horz" lIns="90000" tIns="46800" rIns="90000" bIns="46800" rtlCol="0" anchor="b" anchorCtr="0">
            <a:prstTxWarp prst="textArchUp">
              <a:avLst/>
            </a:prstTxWarp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63" name="文本占位符 62"/>
          <p:cNvSpPr>
            <a:spLocks noGrp="1"/>
          </p:cNvSpPr>
          <p:nvPr>
            <p:ph type="body" sz="quarter" idx="13" hasCustomPrompt="1"/>
            <p:custDataLst>
              <p:tags r:id="rId76"/>
            </p:custDataLst>
          </p:nvPr>
        </p:nvSpPr>
        <p:spPr>
          <a:xfrm>
            <a:off x="2513931" y="5066432"/>
            <a:ext cx="7106611" cy="1458912"/>
          </a:xfrm>
        </p:spPr>
        <p:txBody>
          <a:bodyPr lIns="90000" tIns="46800" rIns="90000" bIns="46800">
            <a:prstTxWarp prst="textArchUp">
              <a:avLst/>
            </a:prstTxWarp>
            <a:normAutofit/>
          </a:bodyPr>
          <a:lstStyle>
            <a:lvl1pPr marL="0" indent="0" algn="ctr">
              <a:buNone/>
              <a:defRPr sz="32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  <p:custDataLst>
              <p:tags r:id="rId7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  <p:custDataLst>
              <p:tags r:id="rId78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  <p:custDataLst>
              <p:tags r:id="rId7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8447">
            <a:off x="10577830" y="5869940"/>
            <a:ext cx="1573530" cy="99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170180" y="41910"/>
            <a:ext cx="12030710" cy="6748145"/>
            <a:chOff x="170180" y="41910"/>
            <a:chExt cx="12030710" cy="6748145"/>
          </a:xfrm>
        </p:grpSpPr>
        <p:pic>
          <p:nvPicPr>
            <p:cNvPr id="9" name="balloon"/>
            <p:cNvPicPr>
              <a:picLocks noChangeAspect="1" noChangeArrowheads="1"/>
            </p:cNvPicPr>
            <p:nvPr userDrawn="1">
              <p:custDataLst>
                <p:tags r:id="rId4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2275" y="41910"/>
              <a:ext cx="1618615" cy="22282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2" descr="E:\丫头\png\小人\卡通类素材\sfe.png"/>
            <p:cNvPicPr>
              <a:picLocks noChangeAspect="1" noChangeArrowheads="1"/>
            </p:cNvPicPr>
            <p:nvPr userDrawn="1">
              <p:custDataLst>
                <p:tags r:id="rId6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30614">
              <a:off x="170180" y="6010275"/>
              <a:ext cx="810895" cy="779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1281113" y="2163600"/>
            <a:ext cx="9626600" cy="3445200"/>
          </a:xfrm>
        </p:spPr>
        <p:txBody>
          <a:bodyPr>
            <a:normAutofit/>
          </a:bodyPr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552" flipH="1">
            <a:off x="88900" y="5859145"/>
            <a:ext cx="1573530" cy="99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>
            <a:normAutofit/>
          </a:bodyPr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226060" y="41910"/>
            <a:ext cx="11974830" cy="2228215"/>
            <a:chOff x="226060" y="41910"/>
            <a:chExt cx="11974830" cy="2228215"/>
          </a:xfrm>
        </p:grpSpPr>
        <p:pic>
          <p:nvPicPr>
            <p:cNvPr id="12" name="balloon"/>
            <p:cNvPicPr>
              <a:picLocks noChangeAspect="1" noChangeArrowheads="1"/>
            </p:cNvPicPr>
            <p:nvPr userDrawn="1">
              <p:custDataLst>
                <p:tags r:id="rId4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2275" y="41910"/>
              <a:ext cx="1618615" cy="22282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 descr="E:\丫头\png\小人\卡通类素材\sfe.png"/>
            <p:cNvPicPr>
              <a:picLocks noChangeAspect="1" noChangeArrowheads="1"/>
            </p:cNvPicPr>
            <p:nvPr userDrawn="1">
              <p:custDataLst>
                <p:tags r:id="rId6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70613">
              <a:off x="226060" y="123190"/>
              <a:ext cx="882015" cy="848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2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3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>
            <p:custDataLst>
              <p:tags r:id="rId2"/>
            </p:custDataLst>
          </p:nvPr>
        </p:nvGrpSpPr>
        <p:grpSpPr>
          <a:xfrm rot="2520000">
            <a:off x="189865" y="157480"/>
            <a:ext cx="1029335" cy="1246505"/>
            <a:chOff x="2540" y="5318"/>
            <a:chExt cx="1262" cy="1528"/>
          </a:xfrm>
        </p:grpSpPr>
        <p:pic>
          <p:nvPicPr>
            <p:cNvPr id="12" name="Picture 6" descr="E:\丫头\png\小人\卡通类素材\dtr.png"/>
            <p:cNvPicPr>
              <a:picLocks noChangeAspect="1" noChangeArrowheads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282560">
              <a:off x="2644" y="5923"/>
              <a:ext cx="849" cy="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 descr="E:\丫头\png\小人\卡通类素材\dtr.png"/>
            <p:cNvPicPr>
              <a:picLocks noChangeAspect="1" noChangeArrowheads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22211">
              <a:off x="2687" y="5171"/>
              <a:ext cx="968" cy="1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矩形 7"/>
          <p:cNvSpPr/>
          <p:nvPr>
            <p:custDataLst>
              <p:tags r:id="rId7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2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3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11431905" y="5614670"/>
            <a:ext cx="970280" cy="1240790"/>
            <a:chOff x="11431905" y="5614670"/>
            <a:chExt cx="970280" cy="1240790"/>
          </a:xfrm>
        </p:grpSpPr>
        <p:pic>
          <p:nvPicPr>
            <p:cNvPr id="12" name="Picture 8" descr="E:\丫头\png\小人\卡通类素材\edt.png"/>
            <p:cNvPicPr>
              <a:picLocks noChangeAspect="1" noChangeArrowheads="1"/>
            </p:cNvPicPr>
            <p:nvPr userDrawn="1">
              <p:custDataLst>
                <p:tags r:id="rId3"/>
              </p:custDataLst>
            </p:nvPr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185105">
              <a:off x="11664315" y="5614670"/>
              <a:ext cx="737870" cy="1204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8" descr="E:\丫头\png\小人\卡通类素材\edt.png"/>
            <p:cNvPicPr>
              <a:picLocks noChangeAspect="1" noChangeArrowheads="1"/>
            </p:cNvPicPr>
            <p:nvPr userDrawn="1">
              <p:custDataLst>
                <p:tags r:id="rId5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185105">
              <a:off x="11431905" y="6104890"/>
              <a:ext cx="459740" cy="750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矩形 9"/>
          <p:cNvSpPr/>
          <p:nvPr>
            <p:custDataLst>
              <p:tags r:id="rId7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579600" y="237600"/>
            <a:ext cx="11037600" cy="441964"/>
          </a:xfrm>
        </p:spPr>
        <p:txBody>
          <a:bodyPr>
            <a:normAutofit/>
          </a:bodyPr>
          <a:lstStyle>
            <a:lvl1pPr>
              <a:defRPr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2"/>
            </p:custDataLst>
          </p:nvPr>
        </p:nvSpPr>
        <p:spPr>
          <a:xfrm>
            <a:off x="558010" y="1663200"/>
            <a:ext cx="5342400" cy="28944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3"/>
            </p:custDataLst>
          </p:nvPr>
        </p:nvSpPr>
        <p:spPr>
          <a:xfrm>
            <a:off x="6220810" y="1663200"/>
            <a:ext cx="5367600" cy="28944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4"/>
            </p:custDataLst>
          </p:nvPr>
        </p:nvSpPr>
        <p:spPr>
          <a:xfrm>
            <a:off x="550810" y="4816800"/>
            <a:ext cx="5342400" cy="781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5"/>
            </p:custDataLst>
          </p:nvPr>
        </p:nvSpPr>
        <p:spPr>
          <a:xfrm>
            <a:off x="6231610" y="4813200"/>
            <a:ext cx="5367600" cy="781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369570" y="85725"/>
            <a:ext cx="11508105" cy="6736715"/>
            <a:chOff x="369570" y="85725"/>
            <a:chExt cx="11508105" cy="6736715"/>
          </a:xfrm>
        </p:grpSpPr>
        <p:pic>
          <p:nvPicPr>
            <p:cNvPr id="12" name="children_1"/>
            <p:cNvPicPr>
              <a:picLocks noChangeAspect="1" noChangeArrowheads="1"/>
            </p:cNvPicPr>
            <p:nvPr userDrawn="1">
              <p:custDataLst>
                <p:tags r:id="rId4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515" y="5939155"/>
              <a:ext cx="478155" cy="7994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children_2"/>
            <p:cNvPicPr>
              <a:picLocks noChangeAspect="1" noChangeArrowheads="1"/>
            </p:cNvPicPr>
            <p:nvPr userDrawn="1">
              <p:custDataLst>
                <p:tags r:id="rId6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7235" y="5932805"/>
              <a:ext cx="420370" cy="820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children_3"/>
            <p:cNvPicPr>
              <a:picLocks noChangeAspect="1" noChangeArrowheads="1"/>
            </p:cNvPicPr>
            <p:nvPr userDrawn="1">
              <p:custDataLst>
                <p:tags r:id="rId8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8850" y="5930265"/>
              <a:ext cx="478155" cy="828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children_4"/>
            <p:cNvPicPr>
              <a:picLocks noChangeAspect="1" noChangeArrowheads="1"/>
            </p:cNvPicPr>
            <p:nvPr userDrawn="1">
              <p:custDataLst>
                <p:tags r:id="rId10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8570" y="5899150"/>
              <a:ext cx="427355" cy="923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children_5"/>
            <p:cNvPicPr>
              <a:picLocks noChangeAspect="1" noChangeArrowheads="1"/>
            </p:cNvPicPr>
            <p:nvPr userDrawn="1">
              <p:custDataLst>
                <p:tags r:id="rId12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9710" y="5919470"/>
              <a:ext cx="535940" cy="8616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children_6"/>
            <p:cNvPicPr>
              <a:picLocks noChangeAspect="1" noChangeArrowheads="1"/>
            </p:cNvPicPr>
            <p:nvPr userDrawn="1">
              <p:custDataLst>
                <p:tags r:id="rId14"/>
              </p:custDataLst>
            </p:nvPr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7535" y="5913755"/>
              <a:ext cx="450850" cy="878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children_7"/>
            <p:cNvPicPr>
              <a:picLocks noChangeAspect="1" noChangeArrowheads="1"/>
            </p:cNvPicPr>
            <p:nvPr userDrawn="1">
              <p:custDataLst>
                <p:tags r:id="rId16"/>
              </p:custDataLst>
            </p:nvPr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425" y="5940425"/>
              <a:ext cx="539115" cy="7956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children_8"/>
            <p:cNvPicPr>
              <a:picLocks noChangeAspect="1" noChangeArrowheads="1"/>
            </p:cNvPicPr>
            <p:nvPr userDrawn="1">
              <p:custDataLst>
                <p:tags r:id="rId18"/>
              </p:custDataLst>
            </p:nvPr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2695" y="6014085"/>
              <a:ext cx="474980" cy="8083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children_1"/>
            <p:cNvPicPr>
              <a:picLocks noChangeAspect="1" noChangeArrowheads="1"/>
            </p:cNvPicPr>
            <p:nvPr userDrawn="1">
              <p:custDataLst>
                <p:tags r:id="rId20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570" y="125730"/>
              <a:ext cx="478155" cy="7994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children_2"/>
            <p:cNvPicPr>
              <a:picLocks noChangeAspect="1" noChangeArrowheads="1"/>
            </p:cNvPicPr>
            <p:nvPr userDrawn="1">
              <p:custDataLst>
                <p:tags r:id="rId21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9290" y="119380"/>
              <a:ext cx="420370" cy="820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children_3"/>
            <p:cNvPicPr>
              <a:picLocks noChangeAspect="1" noChangeArrowheads="1"/>
            </p:cNvPicPr>
            <p:nvPr userDrawn="1">
              <p:custDataLst>
                <p:tags r:id="rId22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0905" y="116840"/>
              <a:ext cx="478155" cy="828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children_4"/>
            <p:cNvPicPr>
              <a:picLocks noChangeAspect="1" noChangeArrowheads="1"/>
            </p:cNvPicPr>
            <p:nvPr userDrawn="1">
              <p:custDataLst>
                <p:tags r:id="rId23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25" y="85725"/>
              <a:ext cx="427355" cy="923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children_5"/>
            <p:cNvPicPr>
              <a:picLocks noChangeAspect="1" noChangeArrowheads="1"/>
            </p:cNvPicPr>
            <p:nvPr userDrawn="1">
              <p:custDataLst>
                <p:tags r:id="rId24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1765" y="106045"/>
              <a:ext cx="535940" cy="8616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children_6"/>
            <p:cNvPicPr>
              <a:picLocks noChangeAspect="1" noChangeArrowheads="1"/>
            </p:cNvPicPr>
            <p:nvPr userDrawn="1">
              <p:custDataLst>
                <p:tags r:id="rId25"/>
              </p:custDataLst>
            </p:nvPr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9590" y="100330"/>
              <a:ext cx="450850" cy="878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children_7"/>
            <p:cNvPicPr>
              <a:picLocks noChangeAspect="1" noChangeArrowheads="1"/>
            </p:cNvPicPr>
            <p:nvPr userDrawn="1">
              <p:custDataLst>
                <p:tags r:id="rId26"/>
              </p:custDataLst>
            </p:nvPr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82480" y="127000"/>
              <a:ext cx="539115" cy="7956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children_8"/>
            <p:cNvPicPr>
              <a:picLocks noChangeAspect="1" noChangeArrowheads="1"/>
            </p:cNvPicPr>
            <p:nvPr userDrawn="1">
              <p:custDataLst>
                <p:tags r:id="rId27"/>
              </p:custDataLst>
            </p:nvPr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4750" y="200660"/>
              <a:ext cx="474980" cy="8083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8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32"/>
            </p:custDataLst>
          </p:nvPr>
        </p:nvSpPr>
        <p:spPr>
          <a:xfrm>
            <a:off x="1522413" y="3862800"/>
            <a:ext cx="9144000" cy="1656000"/>
          </a:xfrm>
        </p:spPr>
        <p:txBody>
          <a:bodyPr>
            <a:normAutofit/>
          </a:bodyPr>
          <a:lstStyle>
            <a:lvl1pPr algn="ctr"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-242521" y="0"/>
            <a:ext cx="12637155" cy="6970264"/>
            <a:chOff x="-242521" y="0"/>
            <a:chExt cx="12637155" cy="6970264"/>
          </a:xfrm>
        </p:grpSpPr>
        <p:pic>
          <p:nvPicPr>
            <p:cNvPr id="10" name="glow"/>
            <p:cNvPicPr>
              <a:picLocks noChangeAspect="1" noChangeArrowheads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E:\丫头\png\小人\卡通类素材\yunf.png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9664" y="967390"/>
              <a:ext cx="1797144" cy="754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E:\丫头\png\小人\卡通类素材\dyt.png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931690">
              <a:off x="-617384" y="2365288"/>
              <a:ext cx="4979839" cy="42301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E:\丫头\png\小人\卡通类素材\gyk.png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55787">
              <a:off x="936791" y="4974987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E:\丫头\png\小人\卡通类素材\gyk.png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95425">
              <a:off x="6729095" y="1869689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5" descr="E:\丫头\png\小人\卡通类素材\dyt.png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48741">
              <a:off x="7263127" y="1703693"/>
              <a:ext cx="4514292" cy="3834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6" descr="E:\丫头\png\小人\卡通类素材\dtr.png"/>
            <p:cNvPicPr>
              <a:picLocks noChangeAspect="1" noChangeArrowheads="1"/>
            </p:cNvPicPr>
            <p:nvPr>
              <p:custDataLst>
                <p:tags r:id="rId14"/>
              </p:custDataLst>
            </p:nvPr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93138">
              <a:off x="9561647" y="2915827"/>
              <a:ext cx="823907" cy="1074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E:\丫头\png\小人\卡通类素材\gyk.png"/>
            <p:cNvPicPr>
              <a:picLocks noChangeAspect="1" noChangeArrowheads="1"/>
            </p:cNvPicPr>
            <p:nvPr>
              <p:custDataLst>
                <p:tags r:id="rId16"/>
              </p:custDataLst>
            </p:nvPr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400233">
              <a:off x="3385287" y="2418011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E:\丫头\png\小人\卡通类素材\gyk.png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21572">
              <a:off x="3725471" y="2132087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6" descr="E:\丫头\png\小人\卡通类素材\dtr.png"/>
            <p:cNvPicPr>
              <a:picLocks noChangeAspect="1" noChangeArrowheads="1"/>
            </p:cNvPicPr>
            <p:nvPr>
              <p:custDataLst>
                <p:tags r:id="rId18"/>
              </p:custDataLst>
            </p:nvPr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459094" y="2360026"/>
              <a:ext cx="458389" cy="63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9" descr="E:\丫头\png\小人\卡通类素材\yio.png"/>
            <p:cNvPicPr>
              <a:picLocks noChangeAspect="1" noChangeArrowheads="1"/>
            </p:cNvPicPr>
            <p:nvPr>
              <p:custDataLst>
                <p:tags r:id="rId20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582419" flipV="1">
              <a:off x="10963267" y="5142164"/>
              <a:ext cx="559875" cy="941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8" descr="E:\丫头\png\小人\卡通类素材\edt.png"/>
            <p:cNvPicPr>
              <a:picLocks noChangeAspect="1" noChangeArrowheads="1"/>
            </p:cNvPicPr>
            <p:nvPr>
              <p:custDataLst>
                <p:tags r:id="rId22"/>
              </p:custDataLst>
            </p:nvPr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20699">
              <a:off x="8963055" y="917362"/>
              <a:ext cx="1874349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9" descr="E:\丫头\png\小人\卡通类素材\yio.png"/>
            <p:cNvPicPr>
              <a:picLocks noChangeAspect="1" noChangeArrowheads="1"/>
            </p:cNvPicPr>
            <p:nvPr>
              <p:custDataLst>
                <p:tags r:id="rId24"/>
              </p:custDataLst>
            </p:nvPr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576239" flipH="1">
              <a:off x="10315527" y="3051127"/>
              <a:ext cx="1001464" cy="1683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9" descr="E:\丫头\png\小人\卡通类素材\yio.png"/>
            <p:cNvPicPr>
              <a:picLocks noChangeAspect="1" noChangeArrowheads="1"/>
            </p:cNvPicPr>
            <p:nvPr>
              <p:custDataLst>
                <p:tags r:id="rId26"/>
              </p:custDataLst>
            </p:nvPr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307181" flipH="1">
              <a:off x="2026371" y="2737102"/>
              <a:ext cx="589696" cy="991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9" descr="E:\丫头\png\小人\卡通类素材\yio.png"/>
            <p:cNvPicPr>
              <a:picLocks noChangeAspect="1" noChangeArrowheads="1"/>
            </p:cNvPicPr>
            <p:nvPr>
              <p:custDataLst>
                <p:tags r:id="rId28"/>
              </p:custDataLst>
            </p:nvPr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023761">
              <a:off x="678557" y="3583203"/>
              <a:ext cx="1001464" cy="1683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8" descr="E:\丫头\png\小人\卡通类素材\edt.png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145106">
              <a:off x="1575932" y="751964"/>
              <a:ext cx="1874349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7" descr="E:\丫头\png\小人\卡通类素材\edt.png"/>
            <p:cNvPicPr>
              <a:picLocks noChangeAspect="1" noChangeArrowheads="1"/>
            </p:cNvPicPr>
            <p:nvPr>
              <p:custDataLst>
                <p:tags r:id="rId30"/>
              </p:custDataLst>
            </p:nvPr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987890">
              <a:off x="4894265" y="27592"/>
              <a:ext cx="2586831" cy="4222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2" descr="E:\丫头\png\小人\卡通类素材\yunf.png"/>
            <p:cNvPicPr>
              <a:picLocks noChangeAspect="1" noChangeArrowheads="1"/>
            </p:cNvPicPr>
            <p:nvPr>
              <p:custDataLst>
                <p:tags r:id="rId32"/>
              </p:custDataLst>
            </p:nvPr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8288" y="157132"/>
              <a:ext cx="2172269" cy="9119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6" descr="E:\丫头\png\小人\卡通类素材\dtr.png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 rotWithShape="1"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306121">
              <a:off x="4457585" y="1635223"/>
              <a:ext cx="863560" cy="8076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6" descr="E:\丫头\png\小人\卡通类素材\dtr.png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 rotWithShape="1"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282560">
              <a:off x="1679096" y="3760939"/>
              <a:ext cx="539099" cy="63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E:\丫头\png\小人\卡通类素材\gyk.png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899745">
              <a:off x="10505655" y="5030452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4" descr="E:\丫头\png\小人\卡通类素材\gyk.png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46963">
              <a:off x="10156845" y="4394699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6" descr="E:\丫头\png\小人\卡通类素材\dtr.png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 rotWithShape="1"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22211">
              <a:off x="1706455" y="3283429"/>
              <a:ext cx="614757" cy="801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" descr="E:\丫头\png\小人\卡通类素材\gyk.png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 rotWithShape="1"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321278">
              <a:off x="7674405" y="1660852"/>
              <a:ext cx="803312" cy="9557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" descr="E:\丫头\png\小人\卡通类素材\gyk.png"/>
            <p:cNvPicPr>
              <a:picLocks noChangeAspect="1" noChangeArrowheads="1"/>
            </p:cNvPicPr>
            <p:nvPr>
              <p:custDataLst>
                <p:tags r:id="rId44"/>
              </p:custDataLst>
            </p:nvPr>
          </p:nvPicPr>
          <p:blipFill rotWithShape="1"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88027">
              <a:off x="5250903" y="1757955"/>
              <a:ext cx="472517" cy="562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任意多边形 39"/>
            <p:cNvSpPr/>
            <p:nvPr>
              <p:custDataLst>
                <p:tags r:id="rId46"/>
              </p:custDataLst>
            </p:nvPr>
          </p:nvSpPr>
          <p:spPr>
            <a:xfrm>
              <a:off x="958536" y="2180861"/>
              <a:ext cx="10229653" cy="4705945"/>
            </a:xfrm>
            <a:custGeom>
              <a:avLst/>
              <a:gdLst>
                <a:gd name="connsiteX0" fmla="*/ 5114827 w 10229653"/>
                <a:gd name="connsiteY0" fmla="*/ 0 h 4705945"/>
                <a:gd name="connsiteX1" fmla="*/ 10224878 w 10229653"/>
                <a:gd name="connsiteY1" fmla="*/ 4611387 h 4705945"/>
                <a:gd name="connsiteX2" fmla="*/ 10229653 w 10229653"/>
                <a:gd name="connsiteY2" fmla="*/ 4705945 h 4705945"/>
                <a:gd name="connsiteX3" fmla="*/ 0 w 10229653"/>
                <a:gd name="connsiteY3" fmla="*/ 4705945 h 4705945"/>
                <a:gd name="connsiteX4" fmla="*/ 4775 w 10229653"/>
                <a:gd name="connsiteY4" fmla="*/ 4611387 h 4705945"/>
                <a:gd name="connsiteX5" fmla="*/ 5114827 w 10229653"/>
                <a:gd name="connsiteY5" fmla="*/ 0 h 4705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29653" h="4705945">
                  <a:moveTo>
                    <a:pt x="5114827" y="0"/>
                  </a:moveTo>
                  <a:cubicBezTo>
                    <a:pt x="7774373" y="0"/>
                    <a:pt x="9961834" y="2021240"/>
                    <a:pt x="10224878" y="4611387"/>
                  </a:cubicBezTo>
                  <a:lnTo>
                    <a:pt x="10229653" y="4705945"/>
                  </a:lnTo>
                  <a:lnTo>
                    <a:pt x="0" y="4705945"/>
                  </a:lnTo>
                  <a:lnTo>
                    <a:pt x="4775" y="4611387"/>
                  </a:lnTo>
                  <a:cubicBezTo>
                    <a:pt x="267819" y="2021240"/>
                    <a:pt x="2455280" y="0"/>
                    <a:pt x="51148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琥珀" panose="02010800040101010101" charset="-122"/>
                <a:cs typeface="+mn-ea"/>
                <a:sym typeface="+mn-lt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2200663" y="5131503"/>
              <a:ext cx="618004" cy="825964"/>
              <a:chOff x="1650497" y="3848627"/>
              <a:chExt cx="463503" cy="619473"/>
            </a:xfrm>
          </p:grpSpPr>
          <p:pic>
            <p:nvPicPr>
              <p:cNvPr id="63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47"/>
                </p:custDataLst>
              </p:nvPr>
            </p:nvPicPr>
            <p:blipFill rotWithShape="1">
              <a:blip r:embed="rId4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0497" y="3848627"/>
                <a:ext cx="463503" cy="5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4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49"/>
                </p:custDataLst>
              </p:nvPr>
            </p:nvPicPr>
            <p:blipFill rotWithShape="1">
              <a:blip r:embed="rId5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8968" y="4180100"/>
                <a:ext cx="355608" cy="28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5" name="Picture 10" descr="E:\丫头\png\小人\卡通类素材\ry.png"/>
            <p:cNvPicPr>
              <a:picLocks noChangeAspect="1" noChangeArrowheads="1"/>
            </p:cNvPicPr>
            <p:nvPr>
              <p:custDataLst>
                <p:tags r:id="rId51"/>
              </p:custDataLst>
            </p:nvPr>
          </p:nvPicPr>
          <p:blipFill rotWithShape="1"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5669" y="4373648"/>
              <a:ext cx="414876" cy="33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10" descr="E:\丫头\png\小人\卡通类素材\ry.png"/>
            <p:cNvPicPr>
              <a:picLocks noChangeAspect="1" noChangeArrowheads="1"/>
            </p:cNvPicPr>
            <p:nvPr>
              <p:custDataLst>
                <p:tags r:id="rId53"/>
              </p:custDataLst>
            </p:nvPr>
          </p:nvPicPr>
          <p:blipFill rotWithShape="1"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9610" y="4409540"/>
              <a:ext cx="533412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10" descr="E:\丫头\png\小人\卡通类素材\ry.png"/>
            <p:cNvPicPr>
              <a:picLocks noChangeAspect="1" noChangeArrowheads="1"/>
            </p:cNvPicPr>
            <p:nvPr>
              <p:custDataLst>
                <p:tags r:id="rId55"/>
              </p:custDataLst>
            </p:nvPr>
          </p:nvPicPr>
          <p:blipFill rotWithShape="1">
            <a:blip r:embed="rId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6626" y="3444243"/>
              <a:ext cx="355609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10" descr="E:\丫头\png\小人\卡通类素材\ry.png"/>
            <p:cNvPicPr>
              <a:picLocks noChangeAspect="1" noChangeArrowheads="1"/>
            </p:cNvPicPr>
            <p:nvPr>
              <p:custDataLst>
                <p:tags r:id="rId57"/>
              </p:custDataLst>
            </p:nvPr>
          </p:nvPicPr>
          <p:blipFill rotWithShape="1">
            <a:blip r:embed="rId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78372" y="5011017"/>
              <a:ext cx="355609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9" name="组合 48"/>
            <p:cNvGrpSpPr/>
            <p:nvPr/>
          </p:nvGrpSpPr>
          <p:grpSpPr>
            <a:xfrm>
              <a:off x="1303948" y="5382189"/>
              <a:ext cx="606101" cy="839279"/>
              <a:chOff x="977961" y="4036641"/>
              <a:chExt cx="454576" cy="629459"/>
            </a:xfrm>
          </p:grpSpPr>
          <p:pic>
            <p:nvPicPr>
              <p:cNvPr id="61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58"/>
                </p:custDataLst>
              </p:nvPr>
            </p:nvPicPr>
            <p:blipFill rotWithShape="1">
              <a:blip r:embed="rId5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7961" y="4036641"/>
                <a:ext cx="454576" cy="52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2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60"/>
                </p:custDataLst>
              </p:nvPr>
            </p:nvPicPr>
            <p:blipFill rotWithShape="1">
              <a:blip r:embed="rId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7798" y="4342100"/>
                <a:ext cx="400059" cy="3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0" name="组合 49"/>
            <p:cNvGrpSpPr/>
            <p:nvPr/>
          </p:nvGrpSpPr>
          <p:grpSpPr>
            <a:xfrm>
              <a:off x="9859797" y="5528919"/>
              <a:ext cx="761016" cy="902307"/>
              <a:chOff x="7394848" y="4146689"/>
              <a:chExt cx="570762" cy="676730"/>
            </a:xfrm>
          </p:grpSpPr>
          <p:pic>
            <p:nvPicPr>
              <p:cNvPr id="59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61"/>
                </p:custDataLst>
              </p:nvPr>
            </p:nvPicPr>
            <p:blipFill rotWithShape="1">
              <a:blip r:embed="rId6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94848" y="4146689"/>
                <a:ext cx="570762" cy="6649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0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63"/>
                </p:custDataLst>
              </p:nvPr>
            </p:nvPicPr>
            <p:blipFill rotWithShape="1">
              <a:blip r:embed="rId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80200" y="4499419"/>
                <a:ext cx="400059" cy="3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51" name="Picture 10" descr="E:\丫头\png\小人\卡通类素材\ry.png"/>
            <p:cNvPicPr>
              <a:picLocks noChangeAspect="1" noChangeArrowheads="1"/>
            </p:cNvPicPr>
            <p:nvPr>
              <p:custDataLst>
                <p:tags r:id="rId64"/>
              </p:custDataLst>
            </p:nvPr>
          </p:nvPicPr>
          <p:blipFill rotWithShape="1">
            <a:blip r:embed="rId6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1571" y="3572931"/>
              <a:ext cx="296341" cy="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2" name="组合 51"/>
            <p:cNvGrpSpPr/>
            <p:nvPr/>
          </p:nvGrpSpPr>
          <p:grpSpPr>
            <a:xfrm>
              <a:off x="6937574" y="90538"/>
              <a:ext cx="5457060" cy="4902911"/>
              <a:chOff x="5260515" y="81691"/>
              <a:chExt cx="4092795" cy="3677183"/>
            </a:xfrm>
          </p:grpSpPr>
          <p:grpSp>
            <p:nvGrpSpPr>
              <p:cNvPr id="53" name="组合 52"/>
              <p:cNvGrpSpPr/>
              <p:nvPr/>
            </p:nvGrpSpPr>
            <p:grpSpPr>
              <a:xfrm rot="1789715">
                <a:off x="5260515" y="1755031"/>
                <a:ext cx="4092795" cy="2003843"/>
                <a:chOff x="3797945" y="715526"/>
                <a:chExt cx="4092795" cy="2003843"/>
              </a:xfrm>
            </p:grpSpPr>
            <p:pic>
              <p:nvPicPr>
                <p:cNvPr id="55" name="Picture 11" descr="E:\丫头\png\小人\卡通类素材\fyt.png"/>
                <p:cNvPicPr>
                  <a:picLocks noChangeAspect="1" noChangeArrowheads="1"/>
                </p:cNvPicPr>
                <p:nvPr>
                  <p:custDataLst>
                    <p:tags r:id="rId66"/>
                  </p:custDataLst>
                </p:nvPr>
              </p:nvPicPr>
              <p:blipFill>
                <a:blip r:embed="rId6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077304">
                  <a:off x="4972468" y="737268"/>
                  <a:ext cx="1031756" cy="1152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6" name="Picture 12" descr="E:\丫头\png\小人\卡通类素材\sfe.png"/>
                <p:cNvPicPr>
                  <a:picLocks noChangeAspect="1" noChangeArrowheads="1"/>
                </p:cNvPicPr>
                <p:nvPr>
                  <p:custDataLst>
                    <p:tags r:id="rId68"/>
                  </p:custDataLst>
                </p:nvPr>
              </p:nvPicPr>
              <p:blipFill>
                <a:blip r:embed="rId6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640899">
                  <a:off x="3797945" y="715526"/>
                  <a:ext cx="1235028" cy="1188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7" name="Picture 13" descr="E:\丫头\png\小人\卡通类素材\fhj.png"/>
                <p:cNvPicPr>
                  <a:picLocks noChangeAspect="1" noChangeArrowheads="1"/>
                </p:cNvPicPr>
                <p:nvPr>
                  <p:custDataLst>
                    <p:tags r:id="rId70"/>
                  </p:custDataLst>
                </p:nvPr>
              </p:nvPicPr>
              <p:blipFill>
                <a:blip r:embed="rId7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375128">
                  <a:off x="5951969" y="963305"/>
                  <a:ext cx="1033244" cy="12111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8" name="Picture 14" descr="E:\丫头\png\小人\卡通类素材\eth.png"/>
                <p:cNvPicPr>
                  <a:picLocks noChangeAspect="1" noChangeArrowheads="1"/>
                </p:cNvPicPr>
                <p:nvPr>
                  <p:custDataLst>
                    <p:tags r:id="rId72"/>
                  </p:custDataLst>
                </p:nvPr>
              </p:nvPicPr>
              <p:blipFill>
                <a:blip r:embed="rId7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659501">
                  <a:off x="6852980" y="1450121"/>
                  <a:ext cx="1037760" cy="126924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4" name="云形标注 50"/>
              <p:cNvSpPr/>
              <p:nvPr>
                <p:custDataLst>
                  <p:tags r:id="rId74"/>
                </p:custDataLst>
              </p:nvPr>
            </p:nvSpPr>
            <p:spPr>
              <a:xfrm rot="2319260">
                <a:off x="6389678" y="81691"/>
                <a:ext cx="600301" cy="1026742"/>
              </a:xfrm>
              <a:prstGeom prst="cloudCallout">
                <a:avLst/>
              </a:prstGeom>
              <a:pattFill prst="wdDnDiag">
                <a:fgClr>
                  <a:sysClr val="window" lastClr="FFFFFF"/>
                </a:fgClr>
                <a:bgClr>
                  <a:srgbClr val="00B0F0"/>
                </a:bgClr>
              </a:patt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琥珀" panose="02010800040101010101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78"/>
            </p:custDataLst>
          </p:nvPr>
        </p:nvSpPr>
        <p:spPr>
          <a:xfrm>
            <a:off x="2836823" y="3979299"/>
            <a:ext cx="6738385" cy="1228318"/>
          </a:xfrm>
        </p:spPr>
        <p:txBody>
          <a:bodyPr lIns="90000" tIns="46800" rIns="90000" bIns="46800" anchor="b" anchorCtr="0">
            <a:prstTxWarp prst="textArchUp">
              <a:avLst/>
            </a:prstTxWarp>
            <a:noAutofit/>
          </a:bodyPr>
          <a:lstStyle>
            <a:lvl1pPr algn="ctr">
              <a:defRPr sz="6000" spc="600" baseline="0">
                <a:solidFill>
                  <a:schemeClr val="accent1"/>
                </a:solidFill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79"/>
            </p:custDataLst>
          </p:nvPr>
        </p:nvSpPr>
        <p:spPr>
          <a:xfrm>
            <a:off x="2836823" y="5286328"/>
            <a:ext cx="6738385" cy="950984"/>
          </a:xfrm>
        </p:spPr>
        <p:txBody>
          <a:bodyPr lIns="90000" tIns="46800" rIns="90000" bIns="46800" anchor="t">
            <a:prstTxWarp prst="textArchUp">
              <a:avLst/>
            </a:prstTxWarp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32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307" y="1230752"/>
            <a:ext cx="8468804" cy="470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8447">
            <a:off x="918210" y="4165600"/>
            <a:ext cx="3368675" cy="212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L_blue"/>
          <p:cNvGrpSpPr/>
          <p:nvPr userDrawn="1">
            <p:custDataLst>
              <p:tags r:id="rId6"/>
            </p:custDataLst>
          </p:nvPr>
        </p:nvGrpSpPr>
        <p:grpSpPr>
          <a:xfrm>
            <a:off x="0" y="34210"/>
            <a:ext cx="647589" cy="6748492"/>
            <a:chOff x="0" y="25657"/>
            <a:chExt cx="485692" cy="5061369"/>
          </a:xfrm>
        </p:grpSpPr>
        <p:pic>
          <p:nvPicPr>
            <p:cNvPr id="10" name="Picture 2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57"/>
              <a:ext cx="485692" cy="4314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303703"/>
              <a:ext cx="350460" cy="27833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B2_green"/>
          <p:cNvPicPr>
            <a:picLocks noChangeAspect="1" noChangeArrowheads="1"/>
          </p:cNvPicPr>
          <p:nvPr userDrawn="1">
            <p:custDataLst>
              <p:tags r:id="rId1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149677" y="6008211"/>
            <a:ext cx="5524828" cy="84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T1_green"/>
          <p:cNvPicPr>
            <a:picLocks noChangeAspect="1" noChangeArrowheads="1"/>
          </p:cNvPicPr>
          <p:nvPr userDrawn="1">
            <p:custDataLst>
              <p:tags r:id="rId1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88" y="39553"/>
            <a:ext cx="4469637" cy="76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T3_red"/>
          <p:cNvPicPr>
            <a:picLocks noChangeAspect="1" noChangeArrowheads="1"/>
          </p:cNvPicPr>
          <p:nvPr userDrawn="1">
            <p:custDataLst>
              <p:tags r:id="rId1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709" y="125607"/>
            <a:ext cx="5538796" cy="67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T4_orange"/>
          <p:cNvPicPr>
            <a:picLocks noChangeAspect="1" noChangeArrowheads="1"/>
          </p:cNvPicPr>
          <p:nvPr userDrawn="1">
            <p:custDataLst>
              <p:tags r:id="rId17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077" y="1"/>
            <a:ext cx="2478617" cy="89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R_blue"/>
          <p:cNvGrpSpPr/>
          <p:nvPr userDrawn="1">
            <p:custDataLst>
              <p:tags r:id="rId19"/>
            </p:custDataLst>
          </p:nvPr>
        </p:nvGrpSpPr>
        <p:grpSpPr>
          <a:xfrm rot="10800000">
            <a:off x="11591762" y="423056"/>
            <a:ext cx="556165" cy="6405653"/>
            <a:chOff x="8693821" y="317292"/>
            <a:chExt cx="417124" cy="4804240"/>
          </a:xfrm>
        </p:grpSpPr>
        <p:grpSp>
          <p:nvGrpSpPr>
            <p:cNvPr id="17" name="组合 16"/>
            <p:cNvGrpSpPr/>
            <p:nvPr/>
          </p:nvGrpSpPr>
          <p:grpSpPr>
            <a:xfrm>
              <a:off x="8693821" y="573308"/>
              <a:ext cx="417124" cy="4548224"/>
              <a:chOff x="8693821" y="573308"/>
              <a:chExt cx="417124" cy="4548224"/>
            </a:xfrm>
          </p:grpSpPr>
          <p:pic>
            <p:nvPicPr>
              <p:cNvPr id="19" name="Picture 3"/>
              <p:cNvPicPr>
                <a:picLocks noChangeAspect="1" noChangeArrowheads="1"/>
              </p:cNvPicPr>
              <p:nvPr>
                <p:custDataLst>
                  <p:tags r:id="rId20"/>
                </p:custDataLst>
              </p:nvPr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14773" y="2572170"/>
                <a:ext cx="396172" cy="25493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8"/>
              <p:cNvPicPr>
                <a:picLocks noChangeAspect="1" noChangeArrowheads="1"/>
              </p:cNvPicPr>
              <p:nvPr>
                <p:custDataLst>
                  <p:tags r:id="rId22"/>
                </p:custDataLst>
              </p:nvPr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93821" y="573308"/>
                <a:ext cx="417124" cy="43565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8" name="Picture 9"/>
            <p:cNvPicPr>
              <a:picLocks noChangeAspect="1" noChangeArrowheads="1"/>
            </p:cNvPicPr>
            <p:nvPr>
              <p:custDataLst>
                <p:tags r:id="rId24"/>
              </p:custDataLst>
            </p:nvPr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8104" y="317292"/>
              <a:ext cx="342841" cy="279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1" name="T2_orange"/>
          <p:cNvPicPr>
            <a:picLocks noChangeAspect="1" noChangeArrowheads="1"/>
          </p:cNvPicPr>
          <p:nvPr userDrawn="1">
            <p:custDataLst>
              <p:tags r:id="rId26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596" y="263973"/>
            <a:ext cx="2986531" cy="76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B1_red"/>
          <p:cNvPicPr>
            <a:picLocks noChangeAspect="1" noChangeArrowheads="1"/>
          </p:cNvPicPr>
          <p:nvPr userDrawn="1">
            <p:custDataLst>
              <p:tags r:id="rId28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00398" y="6083510"/>
            <a:ext cx="7200943" cy="77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0"/>
            </p:custDataLst>
          </p:nvPr>
        </p:nvSpPr>
        <p:spPr>
          <a:xfrm>
            <a:off x="3548152" y="3697385"/>
            <a:ext cx="5095697" cy="1283120"/>
          </a:xfrm>
        </p:spPr>
        <p:txBody>
          <a:bodyPr lIns="90000" tIns="46800" rIns="90000" bIns="46800" anchor="ctr" anchorCtr="0">
            <a:normAutofit/>
          </a:bodyPr>
          <a:lstStyle>
            <a:lvl1pPr algn="ctr">
              <a:defRPr sz="5400" u="none" strike="noStrike" kern="1200" cap="none" spc="30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/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-206326" y="-47625"/>
            <a:ext cx="12637155" cy="6970264"/>
            <a:chOff x="-242521" y="0"/>
            <a:chExt cx="12637155" cy="6970264"/>
          </a:xfrm>
        </p:grpSpPr>
        <p:pic>
          <p:nvPicPr>
            <p:cNvPr id="9" name="glow"/>
            <p:cNvPicPr>
              <a:picLocks noChangeAspect="1" noChangeArrowheads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E:\丫头\png\小人\卡通类素材\yunf.png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9664" y="967390"/>
              <a:ext cx="1797144" cy="754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 descr="E:\丫头\png\小人\卡通类素材\dyt.png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931690">
              <a:off x="-617384" y="2365288"/>
              <a:ext cx="4979839" cy="42301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 descr="E:\丫头\png\小人\卡通类素材\gyk.png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55787">
              <a:off x="936791" y="4974987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E:\丫头\png\小人\卡通类素材\gyk.png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95425">
              <a:off x="6729095" y="1869689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 descr="E:\丫头\png\小人\卡通类素材\dyt.png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48741">
              <a:off x="7263127" y="1703693"/>
              <a:ext cx="4514292" cy="3834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E:\丫头\png\小人\卡通类素材\dtr.png"/>
            <p:cNvPicPr>
              <a:picLocks noChangeAspect="1" noChangeArrowheads="1"/>
            </p:cNvPicPr>
            <p:nvPr>
              <p:custDataLst>
                <p:tags r:id="rId14"/>
              </p:custDataLst>
            </p:nvPr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93138">
              <a:off x="9561647" y="2915827"/>
              <a:ext cx="823907" cy="1074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E:\丫头\png\小人\卡通类素材\gyk.png"/>
            <p:cNvPicPr>
              <a:picLocks noChangeAspect="1" noChangeArrowheads="1"/>
            </p:cNvPicPr>
            <p:nvPr>
              <p:custDataLst>
                <p:tags r:id="rId16"/>
              </p:custDataLst>
            </p:nvPr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400233">
              <a:off x="3385287" y="2418011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E:\丫头\png\小人\卡通类素材\gyk.png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21572">
              <a:off x="3725471" y="2132087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6" descr="E:\丫头\png\小人\卡通类素材\dtr.png"/>
            <p:cNvPicPr>
              <a:picLocks noChangeAspect="1" noChangeArrowheads="1"/>
            </p:cNvPicPr>
            <p:nvPr>
              <p:custDataLst>
                <p:tags r:id="rId18"/>
              </p:custDataLst>
            </p:nvPr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459094" y="2360026"/>
              <a:ext cx="458389" cy="63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9" descr="E:\丫头\png\小人\卡通类素材\yio.png"/>
            <p:cNvPicPr>
              <a:picLocks noChangeAspect="1" noChangeArrowheads="1"/>
            </p:cNvPicPr>
            <p:nvPr>
              <p:custDataLst>
                <p:tags r:id="rId20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582419" flipV="1">
              <a:off x="10963267" y="5142164"/>
              <a:ext cx="559875" cy="941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8" descr="E:\丫头\png\小人\卡通类素材\edt.png"/>
            <p:cNvPicPr>
              <a:picLocks noChangeAspect="1" noChangeArrowheads="1"/>
            </p:cNvPicPr>
            <p:nvPr>
              <p:custDataLst>
                <p:tags r:id="rId22"/>
              </p:custDataLst>
            </p:nvPr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20699">
              <a:off x="8963055" y="917362"/>
              <a:ext cx="1874349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9" descr="E:\丫头\png\小人\卡通类素材\yio.png"/>
            <p:cNvPicPr>
              <a:picLocks noChangeAspect="1" noChangeArrowheads="1"/>
            </p:cNvPicPr>
            <p:nvPr>
              <p:custDataLst>
                <p:tags r:id="rId24"/>
              </p:custDataLst>
            </p:nvPr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576239" flipH="1">
              <a:off x="10315527" y="3051127"/>
              <a:ext cx="1001464" cy="1683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9" descr="E:\丫头\png\小人\卡通类素材\yio.png"/>
            <p:cNvPicPr>
              <a:picLocks noChangeAspect="1" noChangeArrowheads="1"/>
            </p:cNvPicPr>
            <p:nvPr>
              <p:custDataLst>
                <p:tags r:id="rId26"/>
              </p:custDataLst>
            </p:nvPr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307181" flipH="1">
              <a:off x="2026371" y="2737102"/>
              <a:ext cx="589696" cy="991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9" descr="E:\丫头\png\小人\卡通类素材\yio.png"/>
            <p:cNvPicPr>
              <a:picLocks noChangeAspect="1" noChangeArrowheads="1"/>
            </p:cNvPicPr>
            <p:nvPr>
              <p:custDataLst>
                <p:tags r:id="rId28"/>
              </p:custDataLst>
            </p:nvPr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023761">
              <a:off x="678557" y="3583203"/>
              <a:ext cx="1001464" cy="1683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8" descr="E:\丫头\png\小人\卡通类素材\edt.png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145106">
              <a:off x="1575932" y="751964"/>
              <a:ext cx="1874349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7" descr="E:\丫头\png\小人\卡通类素材\edt.png"/>
            <p:cNvPicPr>
              <a:picLocks noChangeAspect="1" noChangeArrowheads="1"/>
            </p:cNvPicPr>
            <p:nvPr>
              <p:custDataLst>
                <p:tags r:id="rId30"/>
              </p:custDataLst>
            </p:nvPr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987890">
              <a:off x="4894265" y="27592"/>
              <a:ext cx="2586831" cy="4222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E:\丫头\png\小人\卡通类素材\yunf.png"/>
            <p:cNvPicPr>
              <a:picLocks noChangeAspect="1" noChangeArrowheads="1"/>
            </p:cNvPicPr>
            <p:nvPr>
              <p:custDataLst>
                <p:tags r:id="rId32"/>
              </p:custDataLst>
            </p:nvPr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8288" y="157132"/>
              <a:ext cx="2172269" cy="9119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6" descr="E:\丫头\png\小人\卡通类素材\dtr.png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 rotWithShape="1"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306121">
              <a:off x="4457585" y="1635223"/>
              <a:ext cx="863560" cy="8076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6" descr="E:\丫头\png\小人\卡通类素材\dtr.png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 rotWithShape="1"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282560">
              <a:off x="1679096" y="3760939"/>
              <a:ext cx="539099" cy="63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" descr="E:\丫头\png\小人\卡通类素材\gyk.png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899745">
              <a:off x="10505655" y="5030452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" descr="E:\丫头\png\小人\卡通类素材\gyk.png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46963">
              <a:off x="10156845" y="4394699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6" descr="E:\丫头\png\小人\卡通类素材\dtr.png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 rotWithShape="1"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22211">
              <a:off x="1706455" y="3283429"/>
              <a:ext cx="614757" cy="801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 descr="E:\丫头\png\小人\卡通类素材\gyk.png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 rotWithShape="1"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321278">
              <a:off x="7674405" y="1660852"/>
              <a:ext cx="803312" cy="9557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E:\丫头\png\小人\卡通类素材\gyk.png"/>
            <p:cNvPicPr>
              <a:picLocks noChangeAspect="1" noChangeArrowheads="1"/>
            </p:cNvPicPr>
            <p:nvPr>
              <p:custDataLst>
                <p:tags r:id="rId44"/>
              </p:custDataLst>
            </p:nvPr>
          </p:nvPicPr>
          <p:blipFill rotWithShape="1"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88027">
              <a:off x="5250903" y="1757955"/>
              <a:ext cx="472517" cy="562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任意多边形 38"/>
            <p:cNvSpPr/>
            <p:nvPr>
              <p:custDataLst>
                <p:tags r:id="rId46"/>
              </p:custDataLst>
            </p:nvPr>
          </p:nvSpPr>
          <p:spPr>
            <a:xfrm>
              <a:off x="958536" y="2180861"/>
              <a:ext cx="10229653" cy="4705945"/>
            </a:xfrm>
            <a:custGeom>
              <a:avLst/>
              <a:gdLst>
                <a:gd name="connsiteX0" fmla="*/ 5114827 w 10229653"/>
                <a:gd name="connsiteY0" fmla="*/ 0 h 4705945"/>
                <a:gd name="connsiteX1" fmla="*/ 10224878 w 10229653"/>
                <a:gd name="connsiteY1" fmla="*/ 4611387 h 4705945"/>
                <a:gd name="connsiteX2" fmla="*/ 10229653 w 10229653"/>
                <a:gd name="connsiteY2" fmla="*/ 4705945 h 4705945"/>
                <a:gd name="connsiteX3" fmla="*/ 0 w 10229653"/>
                <a:gd name="connsiteY3" fmla="*/ 4705945 h 4705945"/>
                <a:gd name="connsiteX4" fmla="*/ 4775 w 10229653"/>
                <a:gd name="connsiteY4" fmla="*/ 4611387 h 4705945"/>
                <a:gd name="connsiteX5" fmla="*/ 5114827 w 10229653"/>
                <a:gd name="connsiteY5" fmla="*/ 0 h 4705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29653" h="4705945">
                  <a:moveTo>
                    <a:pt x="5114827" y="0"/>
                  </a:moveTo>
                  <a:cubicBezTo>
                    <a:pt x="7774373" y="0"/>
                    <a:pt x="9961834" y="2021240"/>
                    <a:pt x="10224878" y="4611387"/>
                  </a:cubicBezTo>
                  <a:lnTo>
                    <a:pt x="10229653" y="4705945"/>
                  </a:lnTo>
                  <a:lnTo>
                    <a:pt x="0" y="4705945"/>
                  </a:lnTo>
                  <a:lnTo>
                    <a:pt x="4775" y="4611387"/>
                  </a:lnTo>
                  <a:cubicBezTo>
                    <a:pt x="267819" y="2021240"/>
                    <a:pt x="2455280" y="0"/>
                    <a:pt x="51148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琥珀" panose="02010800040101010101" charset="-122"/>
                <a:cs typeface="+mn-ea"/>
                <a:sym typeface="+mn-lt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2200663" y="5131503"/>
              <a:ext cx="618004" cy="825964"/>
              <a:chOff x="1650497" y="3848627"/>
              <a:chExt cx="463503" cy="619473"/>
            </a:xfrm>
          </p:grpSpPr>
          <p:pic>
            <p:nvPicPr>
              <p:cNvPr id="59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47"/>
                </p:custDataLst>
              </p:nvPr>
            </p:nvPicPr>
            <p:blipFill rotWithShape="1">
              <a:blip r:embed="rId4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0497" y="3848627"/>
                <a:ext cx="463503" cy="5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0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49"/>
                </p:custDataLst>
              </p:nvPr>
            </p:nvPicPr>
            <p:blipFill rotWithShape="1">
              <a:blip r:embed="rId5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8968" y="4180100"/>
                <a:ext cx="355608" cy="28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1" name="Picture 10" descr="E:\丫头\png\小人\卡通类素材\ry.png"/>
            <p:cNvPicPr>
              <a:picLocks noChangeAspect="1" noChangeArrowheads="1"/>
            </p:cNvPicPr>
            <p:nvPr>
              <p:custDataLst>
                <p:tags r:id="rId51"/>
              </p:custDataLst>
            </p:nvPr>
          </p:nvPicPr>
          <p:blipFill rotWithShape="1"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5669" y="4373648"/>
              <a:ext cx="414876" cy="33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10" descr="E:\丫头\png\小人\卡通类素材\ry.png"/>
            <p:cNvPicPr>
              <a:picLocks noChangeAspect="1" noChangeArrowheads="1"/>
            </p:cNvPicPr>
            <p:nvPr>
              <p:custDataLst>
                <p:tags r:id="rId53"/>
              </p:custDataLst>
            </p:nvPr>
          </p:nvPicPr>
          <p:blipFill rotWithShape="1"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9610" y="4409540"/>
              <a:ext cx="533412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10" descr="E:\丫头\png\小人\卡通类素材\ry.png"/>
            <p:cNvPicPr>
              <a:picLocks noChangeAspect="1" noChangeArrowheads="1"/>
            </p:cNvPicPr>
            <p:nvPr>
              <p:custDataLst>
                <p:tags r:id="rId55"/>
              </p:custDataLst>
            </p:nvPr>
          </p:nvPicPr>
          <p:blipFill rotWithShape="1">
            <a:blip r:embed="rId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6626" y="3444243"/>
              <a:ext cx="355609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10" descr="E:\丫头\png\小人\卡通类素材\ry.png"/>
            <p:cNvPicPr>
              <a:picLocks noChangeAspect="1" noChangeArrowheads="1"/>
            </p:cNvPicPr>
            <p:nvPr>
              <p:custDataLst>
                <p:tags r:id="rId57"/>
              </p:custDataLst>
            </p:nvPr>
          </p:nvPicPr>
          <p:blipFill rotWithShape="1">
            <a:blip r:embed="rId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78372" y="5011017"/>
              <a:ext cx="355609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5" name="组合 44"/>
            <p:cNvGrpSpPr/>
            <p:nvPr/>
          </p:nvGrpSpPr>
          <p:grpSpPr>
            <a:xfrm>
              <a:off x="1303948" y="5382189"/>
              <a:ext cx="606101" cy="839279"/>
              <a:chOff x="977961" y="4036641"/>
              <a:chExt cx="454576" cy="629459"/>
            </a:xfrm>
          </p:grpSpPr>
          <p:pic>
            <p:nvPicPr>
              <p:cNvPr id="57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58"/>
                </p:custDataLst>
              </p:nvPr>
            </p:nvPicPr>
            <p:blipFill rotWithShape="1">
              <a:blip r:embed="rId5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7961" y="4036641"/>
                <a:ext cx="454576" cy="52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8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60"/>
                </p:custDataLst>
              </p:nvPr>
            </p:nvPicPr>
            <p:blipFill rotWithShape="1">
              <a:blip r:embed="rId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7798" y="4342100"/>
                <a:ext cx="400059" cy="3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6" name="组合 45"/>
            <p:cNvGrpSpPr/>
            <p:nvPr/>
          </p:nvGrpSpPr>
          <p:grpSpPr>
            <a:xfrm>
              <a:off x="9859797" y="5528919"/>
              <a:ext cx="761016" cy="902307"/>
              <a:chOff x="7394848" y="4146689"/>
              <a:chExt cx="570762" cy="676730"/>
            </a:xfrm>
          </p:grpSpPr>
          <p:pic>
            <p:nvPicPr>
              <p:cNvPr id="55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61"/>
                </p:custDataLst>
              </p:nvPr>
            </p:nvPicPr>
            <p:blipFill rotWithShape="1">
              <a:blip r:embed="rId6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94848" y="4146689"/>
                <a:ext cx="570762" cy="6649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6" name="Picture 10" descr="E:\丫头\png\小人\卡通类素材\ry.png"/>
              <p:cNvPicPr>
                <a:picLocks noChangeAspect="1" noChangeArrowheads="1"/>
              </p:cNvPicPr>
              <p:nvPr>
                <p:custDataLst>
                  <p:tags r:id="rId63"/>
                </p:custDataLst>
              </p:nvPr>
            </p:nvPicPr>
            <p:blipFill rotWithShape="1">
              <a:blip r:embed="rId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80200" y="4499419"/>
                <a:ext cx="400059" cy="3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7" name="Picture 10" descr="E:\丫头\png\小人\卡通类素材\ry.png"/>
            <p:cNvPicPr>
              <a:picLocks noChangeAspect="1" noChangeArrowheads="1"/>
            </p:cNvPicPr>
            <p:nvPr>
              <p:custDataLst>
                <p:tags r:id="rId64"/>
              </p:custDataLst>
            </p:nvPr>
          </p:nvPicPr>
          <p:blipFill rotWithShape="1">
            <a:blip r:embed="rId6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1571" y="3572931"/>
              <a:ext cx="296341" cy="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8" name="组合 47"/>
            <p:cNvGrpSpPr/>
            <p:nvPr/>
          </p:nvGrpSpPr>
          <p:grpSpPr>
            <a:xfrm>
              <a:off x="6937574" y="90538"/>
              <a:ext cx="5457060" cy="4902911"/>
              <a:chOff x="5260515" y="81691"/>
              <a:chExt cx="4092795" cy="3677183"/>
            </a:xfrm>
          </p:grpSpPr>
          <p:grpSp>
            <p:nvGrpSpPr>
              <p:cNvPr id="49" name="组合 48"/>
              <p:cNvGrpSpPr/>
              <p:nvPr/>
            </p:nvGrpSpPr>
            <p:grpSpPr>
              <a:xfrm rot="1789715">
                <a:off x="5260515" y="1755031"/>
                <a:ext cx="4092795" cy="2003843"/>
                <a:chOff x="3797945" y="715526"/>
                <a:chExt cx="4092795" cy="2003843"/>
              </a:xfrm>
            </p:grpSpPr>
            <p:pic>
              <p:nvPicPr>
                <p:cNvPr id="51" name="Picture 11" descr="E:\丫头\png\小人\卡通类素材\fyt.png"/>
                <p:cNvPicPr>
                  <a:picLocks noChangeAspect="1" noChangeArrowheads="1"/>
                </p:cNvPicPr>
                <p:nvPr>
                  <p:custDataLst>
                    <p:tags r:id="rId66"/>
                  </p:custDataLst>
                </p:nvPr>
              </p:nvPicPr>
              <p:blipFill>
                <a:blip r:embed="rId6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077304">
                  <a:off x="4972468" y="737268"/>
                  <a:ext cx="1031756" cy="1152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2" name="Picture 12" descr="E:\丫头\png\小人\卡通类素材\sfe.png"/>
                <p:cNvPicPr>
                  <a:picLocks noChangeAspect="1" noChangeArrowheads="1"/>
                </p:cNvPicPr>
                <p:nvPr>
                  <p:custDataLst>
                    <p:tags r:id="rId68"/>
                  </p:custDataLst>
                </p:nvPr>
              </p:nvPicPr>
              <p:blipFill>
                <a:blip r:embed="rId6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640899">
                  <a:off x="3797945" y="715526"/>
                  <a:ext cx="1235028" cy="1188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3" name="Picture 13" descr="E:\丫头\png\小人\卡通类素材\fhj.png"/>
                <p:cNvPicPr>
                  <a:picLocks noChangeAspect="1" noChangeArrowheads="1"/>
                </p:cNvPicPr>
                <p:nvPr>
                  <p:custDataLst>
                    <p:tags r:id="rId70"/>
                  </p:custDataLst>
                </p:nvPr>
              </p:nvPicPr>
              <p:blipFill>
                <a:blip r:embed="rId7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375128">
                  <a:off x="5951969" y="963305"/>
                  <a:ext cx="1033244" cy="12111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4" name="Picture 14" descr="E:\丫头\png\小人\卡通类素材\eth.png"/>
                <p:cNvPicPr>
                  <a:picLocks noChangeAspect="1" noChangeArrowheads="1"/>
                </p:cNvPicPr>
                <p:nvPr>
                  <p:custDataLst>
                    <p:tags r:id="rId72"/>
                  </p:custDataLst>
                </p:nvPr>
              </p:nvPicPr>
              <p:blipFill>
                <a:blip r:embed="rId7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659501">
                  <a:off x="6852980" y="1450121"/>
                  <a:ext cx="1037760" cy="126924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0" name="云形标注 49"/>
              <p:cNvSpPr/>
              <p:nvPr>
                <p:custDataLst>
                  <p:tags r:id="rId74"/>
                </p:custDataLst>
              </p:nvPr>
            </p:nvSpPr>
            <p:spPr>
              <a:xfrm rot="2319260">
                <a:off x="6389678" y="81691"/>
                <a:ext cx="600301" cy="1026742"/>
              </a:xfrm>
              <a:prstGeom prst="cloudCallout">
                <a:avLst/>
              </a:prstGeom>
              <a:pattFill prst="wdDnDiag">
                <a:fgClr>
                  <a:sysClr val="window" lastClr="FFFFFF"/>
                </a:fgClr>
                <a:bgClr>
                  <a:srgbClr val="00B0F0"/>
                </a:bgClr>
              </a:patt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琥珀" panose="02010800040101010101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5"/>
            </p:custDataLst>
          </p:nvPr>
        </p:nvSpPr>
        <p:spPr>
          <a:xfrm>
            <a:off x="2523108" y="4097426"/>
            <a:ext cx="7075569" cy="899167"/>
          </a:xfrm>
        </p:spPr>
        <p:txBody>
          <a:bodyPr vert="horz" lIns="90000" tIns="46800" rIns="90000" bIns="46800" rtlCol="0" anchor="b" anchorCtr="0">
            <a:prstTxWarp prst="textArchUp">
              <a:avLst/>
            </a:prstTxWarp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63" name="文本占位符 62"/>
          <p:cNvSpPr>
            <a:spLocks noGrp="1"/>
          </p:cNvSpPr>
          <p:nvPr>
            <p:ph type="body" sz="quarter" idx="13" hasCustomPrompt="1"/>
            <p:custDataLst>
              <p:tags r:id="rId76"/>
            </p:custDataLst>
          </p:nvPr>
        </p:nvSpPr>
        <p:spPr>
          <a:xfrm>
            <a:off x="2513931" y="5066432"/>
            <a:ext cx="7106611" cy="1458912"/>
          </a:xfrm>
        </p:spPr>
        <p:txBody>
          <a:bodyPr lIns="90000" tIns="46800" rIns="90000" bIns="46800">
            <a:prstTxWarp prst="textArchUp">
              <a:avLst/>
            </a:prstTxWarp>
            <a:normAutofit/>
          </a:bodyPr>
          <a:lstStyle>
            <a:lvl1pPr marL="0" indent="0" algn="ctr">
              <a:buNone/>
              <a:defRPr sz="32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  <p:custDataLst>
              <p:tags r:id="rId7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  <p:custDataLst>
              <p:tags r:id="rId78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  <p:custDataLst>
              <p:tags r:id="rId7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307" y="1230752"/>
            <a:ext cx="8468804" cy="470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8447">
            <a:off x="918210" y="4165600"/>
            <a:ext cx="3368675" cy="212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L_blue"/>
          <p:cNvGrpSpPr/>
          <p:nvPr>
            <p:custDataLst>
              <p:tags r:id="rId6"/>
            </p:custDataLst>
          </p:nvPr>
        </p:nvGrpSpPr>
        <p:grpSpPr>
          <a:xfrm>
            <a:off x="0" y="34210"/>
            <a:ext cx="647589" cy="6748492"/>
            <a:chOff x="0" y="25657"/>
            <a:chExt cx="485692" cy="5061369"/>
          </a:xfrm>
        </p:grpSpPr>
        <p:pic>
          <p:nvPicPr>
            <p:cNvPr id="10" name="Picture 2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57"/>
              <a:ext cx="485692" cy="4314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303703"/>
              <a:ext cx="350460" cy="27833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B2_green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149677" y="6008211"/>
            <a:ext cx="5524828" cy="84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T1_green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88" y="39553"/>
            <a:ext cx="4469637" cy="76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T3_red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709" y="125607"/>
            <a:ext cx="5538796" cy="67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T4_orange"/>
          <p:cNvPicPr>
            <a:picLocks noChangeAspect="1" noChangeArrowheads="1"/>
          </p:cNvPicPr>
          <p:nvPr>
            <p:custDataLst>
              <p:tags r:id="rId17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077" y="1"/>
            <a:ext cx="2478617" cy="89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R_blue"/>
          <p:cNvGrpSpPr/>
          <p:nvPr>
            <p:custDataLst>
              <p:tags r:id="rId19"/>
            </p:custDataLst>
          </p:nvPr>
        </p:nvGrpSpPr>
        <p:grpSpPr>
          <a:xfrm rot="10800000">
            <a:off x="11591762" y="423056"/>
            <a:ext cx="556165" cy="6405653"/>
            <a:chOff x="8693821" y="317292"/>
            <a:chExt cx="417124" cy="4804240"/>
          </a:xfrm>
        </p:grpSpPr>
        <p:grpSp>
          <p:nvGrpSpPr>
            <p:cNvPr id="17" name="组合 16"/>
            <p:cNvGrpSpPr/>
            <p:nvPr/>
          </p:nvGrpSpPr>
          <p:grpSpPr>
            <a:xfrm>
              <a:off x="8693821" y="573308"/>
              <a:ext cx="417124" cy="4548224"/>
              <a:chOff x="8693821" y="573308"/>
              <a:chExt cx="417124" cy="4548224"/>
            </a:xfrm>
          </p:grpSpPr>
          <p:pic>
            <p:nvPicPr>
              <p:cNvPr id="19" name="Picture 3"/>
              <p:cNvPicPr>
                <a:picLocks noChangeAspect="1" noChangeArrowheads="1"/>
              </p:cNvPicPr>
              <p:nvPr>
                <p:custDataLst>
                  <p:tags r:id="rId20"/>
                </p:custDataLst>
              </p:nvPr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14773" y="2572170"/>
                <a:ext cx="396172" cy="25493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8"/>
              <p:cNvPicPr>
                <a:picLocks noChangeAspect="1" noChangeArrowheads="1"/>
              </p:cNvPicPr>
              <p:nvPr>
                <p:custDataLst>
                  <p:tags r:id="rId22"/>
                </p:custDataLst>
              </p:nvPr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93821" y="573308"/>
                <a:ext cx="417124" cy="43565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8" name="Picture 9"/>
            <p:cNvPicPr>
              <a:picLocks noChangeAspect="1" noChangeArrowheads="1"/>
            </p:cNvPicPr>
            <p:nvPr>
              <p:custDataLst>
                <p:tags r:id="rId24"/>
              </p:custDataLst>
            </p:nvPr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8104" y="317292"/>
              <a:ext cx="342841" cy="279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1" name="T2_orange"/>
          <p:cNvPicPr>
            <a:picLocks noChangeAspect="1" noChangeArrowheads="1"/>
          </p:cNvPicPr>
          <p:nvPr>
            <p:custDataLst>
              <p:tags r:id="rId26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596" y="263973"/>
            <a:ext cx="2986531" cy="76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B1_red"/>
          <p:cNvPicPr>
            <a:picLocks noChangeAspect="1" noChangeArrowheads="1"/>
          </p:cNvPicPr>
          <p:nvPr>
            <p:custDataLst>
              <p:tags r:id="rId28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00398" y="6083510"/>
            <a:ext cx="7200943" cy="77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0"/>
            </p:custDataLst>
          </p:nvPr>
        </p:nvSpPr>
        <p:spPr>
          <a:xfrm>
            <a:off x="3548152" y="3697385"/>
            <a:ext cx="5095697" cy="1283120"/>
          </a:xfrm>
        </p:spPr>
        <p:txBody>
          <a:bodyPr lIns="90000" tIns="46800" rIns="90000" bIns="46800" anchor="ctr" anchorCtr="0">
            <a:normAutofit/>
          </a:bodyPr>
          <a:lstStyle>
            <a:lvl1pPr algn="ctr">
              <a:defRPr sz="5400" u="none" strike="noStrike" kern="1200" cap="none" spc="30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8447">
            <a:off x="10577830" y="5869940"/>
            <a:ext cx="1573530" cy="99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>
            <a:off x="170180" y="41910"/>
            <a:ext cx="12030710" cy="6748145"/>
            <a:chOff x="170180" y="41910"/>
            <a:chExt cx="12030710" cy="6748145"/>
          </a:xfrm>
        </p:grpSpPr>
        <p:pic>
          <p:nvPicPr>
            <p:cNvPr id="9" name="balloon"/>
            <p:cNvPicPr>
              <a:picLocks noChangeAspect="1" noChangeArrowheads="1"/>
            </p:cNvPicPr>
            <p:nvPr userDrawn="1">
              <p:custDataLst>
                <p:tags r:id="rId4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2275" y="41910"/>
              <a:ext cx="1618615" cy="22282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2" descr="E:\丫头\png\小人\卡通类素材\sfe.png"/>
            <p:cNvPicPr>
              <a:picLocks noChangeAspect="1" noChangeArrowheads="1"/>
            </p:cNvPicPr>
            <p:nvPr userDrawn="1">
              <p:custDataLst>
                <p:tags r:id="rId6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30614">
              <a:off x="170180" y="6010275"/>
              <a:ext cx="810895" cy="779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1281113" y="2163600"/>
            <a:ext cx="9626600" cy="3445200"/>
          </a:xfrm>
        </p:spPr>
        <p:txBody>
          <a:bodyPr>
            <a:normAutofit/>
          </a:bodyPr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2400" dirty="0">
              <a:sym typeface="+mn-ea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 userDrawn="1"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552" flipH="1">
            <a:off x="88900" y="5859145"/>
            <a:ext cx="1573530" cy="99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>
            <a:normAutofit/>
          </a:bodyPr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2400"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>
            <a:off x="226060" y="41910"/>
            <a:ext cx="11974830" cy="2228215"/>
            <a:chOff x="226060" y="41910"/>
            <a:chExt cx="11974830" cy="2228215"/>
          </a:xfrm>
        </p:grpSpPr>
        <p:pic>
          <p:nvPicPr>
            <p:cNvPr id="12" name="balloon"/>
            <p:cNvPicPr>
              <a:picLocks noChangeAspect="1" noChangeArrowheads="1"/>
            </p:cNvPicPr>
            <p:nvPr userDrawn="1">
              <p:custDataLst>
                <p:tags r:id="rId4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2275" y="41910"/>
              <a:ext cx="1618615" cy="22282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 descr="E:\丫头\png\小人\卡通类素材\sfe.png"/>
            <p:cNvPicPr>
              <a:picLocks noChangeAspect="1" noChangeArrowheads="1"/>
            </p:cNvPicPr>
            <p:nvPr userDrawn="1">
              <p:custDataLst>
                <p:tags r:id="rId6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70613">
              <a:off x="226060" y="123190"/>
              <a:ext cx="882015" cy="848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2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3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2"/>
            </p:custDataLst>
          </p:nvPr>
        </p:nvGrpSpPr>
        <p:grpSpPr>
          <a:xfrm rot="2520000">
            <a:off x="189865" y="157480"/>
            <a:ext cx="1029335" cy="1246505"/>
            <a:chOff x="2540" y="5318"/>
            <a:chExt cx="1262" cy="1528"/>
          </a:xfrm>
        </p:grpSpPr>
        <p:pic>
          <p:nvPicPr>
            <p:cNvPr id="12" name="Picture 6" descr="E:\丫头\png\小人\卡通类素材\dtr.png"/>
            <p:cNvPicPr>
              <a:picLocks noChangeAspect="1" noChangeArrowheads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282560">
              <a:off x="2644" y="5923"/>
              <a:ext cx="849" cy="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 descr="E:\丫头\png\小人\卡通类素材\dtr.png"/>
            <p:cNvPicPr>
              <a:picLocks noChangeAspect="1" noChangeArrowheads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22211">
              <a:off x="2687" y="5171"/>
              <a:ext cx="968" cy="1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矩形 7"/>
          <p:cNvSpPr/>
          <p:nvPr userDrawn="1">
            <p:custDataLst>
              <p:tags r:id="rId7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24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2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3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11431905" y="5614670"/>
            <a:ext cx="970280" cy="1240790"/>
            <a:chOff x="11431905" y="5614670"/>
            <a:chExt cx="970280" cy="1240790"/>
          </a:xfrm>
        </p:grpSpPr>
        <p:pic>
          <p:nvPicPr>
            <p:cNvPr id="12" name="Picture 8" descr="E:\丫头\png\小人\卡通类素材\edt.png"/>
            <p:cNvPicPr>
              <a:picLocks noChangeAspect="1" noChangeArrowheads="1"/>
            </p:cNvPicPr>
            <p:nvPr userDrawn="1">
              <p:custDataLst>
                <p:tags r:id="rId3"/>
              </p:custDataLst>
            </p:nvPr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185105">
              <a:off x="11664315" y="5614670"/>
              <a:ext cx="737870" cy="1204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8" descr="E:\丫头\png\小人\卡通类素材\edt.png"/>
            <p:cNvPicPr>
              <a:picLocks noChangeAspect="1" noChangeArrowheads="1"/>
            </p:cNvPicPr>
            <p:nvPr userDrawn="1">
              <p:custDataLst>
                <p:tags r:id="rId5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185105">
              <a:off x="11431905" y="6104890"/>
              <a:ext cx="459740" cy="750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矩形 9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24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579600" y="237600"/>
            <a:ext cx="11037600" cy="441964"/>
          </a:xfrm>
        </p:spPr>
        <p:txBody>
          <a:bodyPr>
            <a:normAutofit/>
          </a:bodyPr>
          <a:lstStyle>
            <a:lvl1pPr>
              <a:defRPr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2"/>
            </p:custDataLst>
          </p:nvPr>
        </p:nvSpPr>
        <p:spPr>
          <a:xfrm>
            <a:off x="558010" y="1663200"/>
            <a:ext cx="5342400" cy="28944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3"/>
            </p:custDataLst>
          </p:nvPr>
        </p:nvSpPr>
        <p:spPr>
          <a:xfrm>
            <a:off x="6220810" y="1663200"/>
            <a:ext cx="5367600" cy="28944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4"/>
            </p:custDataLst>
          </p:nvPr>
        </p:nvSpPr>
        <p:spPr>
          <a:xfrm>
            <a:off x="550810" y="4816800"/>
            <a:ext cx="5342400" cy="781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5"/>
            </p:custDataLst>
          </p:nvPr>
        </p:nvSpPr>
        <p:spPr>
          <a:xfrm>
            <a:off x="6231610" y="4813200"/>
            <a:ext cx="5367600" cy="781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2400"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>
            <a:off x="369570" y="85725"/>
            <a:ext cx="11508105" cy="6736715"/>
            <a:chOff x="369570" y="85725"/>
            <a:chExt cx="11508105" cy="6736715"/>
          </a:xfrm>
        </p:grpSpPr>
        <p:pic>
          <p:nvPicPr>
            <p:cNvPr id="12" name="children_1"/>
            <p:cNvPicPr>
              <a:picLocks noChangeAspect="1" noChangeArrowheads="1"/>
            </p:cNvPicPr>
            <p:nvPr userDrawn="1">
              <p:custDataLst>
                <p:tags r:id="rId4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515" y="5939155"/>
              <a:ext cx="478155" cy="7994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children_2"/>
            <p:cNvPicPr>
              <a:picLocks noChangeAspect="1" noChangeArrowheads="1"/>
            </p:cNvPicPr>
            <p:nvPr userDrawn="1">
              <p:custDataLst>
                <p:tags r:id="rId6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7235" y="5932805"/>
              <a:ext cx="420370" cy="820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children_3"/>
            <p:cNvPicPr>
              <a:picLocks noChangeAspect="1" noChangeArrowheads="1"/>
            </p:cNvPicPr>
            <p:nvPr userDrawn="1">
              <p:custDataLst>
                <p:tags r:id="rId8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8850" y="5930265"/>
              <a:ext cx="478155" cy="828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children_4"/>
            <p:cNvPicPr>
              <a:picLocks noChangeAspect="1" noChangeArrowheads="1"/>
            </p:cNvPicPr>
            <p:nvPr userDrawn="1">
              <p:custDataLst>
                <p:tags r:id="rId10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8570" y="5899150"/>
              <a:ext cx="427355" cy="923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children_5"/>
            <p:cNvPicPr>
              <a:picLocks noChangeAspect="1" noChangeArrowheads="1"/>
            </p:cNvPicPr>
            <p:nvPr userDrawn="1">
              <p:custDataLst>
                <p:tags r:id="rId12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9710" y="5919470"/>
              <a:ext cx="535940" cy="8616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children_6"/>
            <p:cNvPicPr>
              <a:picLocks noChangeAspect="1" noChangeArrowheads="1"/>
            </p:cNvPicPr>
            <p:nvPr userDrawn="1">
              <p:custDataLst>
                <p:tags r:id="rId14"/>
              </p:custDataLst>
            </p:nvPr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7535" y="5913755"/>
              <a:ext cx="450850" cy="878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children_7"/>
            <p:cNvPicPr>
              <a:picLocks noChangeAspect="1" noChangeArrowheads="1"/>
            </p:cNvPicPr>
            <p:nvPr userDrawn="1">
              <p:custDataLst>
                <p:tags r:id="rId16"/>
              </p:custDataLst>
            </p:nvPr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425" y="5940425"/>
              <a:ext cx="539115" cy="7956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children_8"/>
            <p:cNvPicPr>
              <a:picLocks noChangeAspect="1" noChangeArrowheads="1"/>
            </p:cNvPicPr>
            <p:nvPr userDrawn="1">
              <p:custDataLst>
                <p:tags r:id="rId18"/>
              </p:custDataLst>
            </p:nvPr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2695" y="6014085"/>
              <a:ext cx="474980" cy="8083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children_1"/>
            <p:cNvPicPr>
              <a:picLocks noChangeAspect="1" noChangeArrowheads="1"/>
            </p:cNvPicPr>
            <p:nvPr userDrawn="1">
              <p:custDataLst>
                <p:tags r:id="rId20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570" y="125730"/>
              <a:ext cx="478155" cy="7994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children_2"/>
            <p:cNvPicPr>
              <a:picLocks noChangeAspect="1" noChangeArrowheads="1"/>
            </p:cNvPicPr>
            <p:nvPr userDrawn="1">
              <p:custDataLst>
                <p:tags r:id="rId21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9290" y="119380"/>
              <a:ext cx="420370" cy="820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children_3"/>
            <p:cNvPicPr>
              <a:picLocks noChangeAspect="1" noChangeArrowheads="1"/>
            </p:cNvPicPr>
            <p:nvPr userDrawn="1">
              <p:custDataLst>
                <p:tags r:id="rId22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0905" y="116840"/>
              <a:ext cx="478155" cy="828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children_4"/>
            <p:cNvPicPr>
              <a:picLocks noChangeAspect="1" noChangeArrowheads="1"/>
            </p:cNvPicPr>
            <p:nvPr userDrawn="1">
              <p:custDataLst>
                <p:tags r:id="rId23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25" y="85725"/>
              <a:ext cx="427355" cy="923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children_5"/>
            <p:cNvPicPr>
              <a:picLocks noChangeAspect="1" noChangeArrowheads="1"/>
            </p:cNvPicPr>
            <p:nvPr userDrawn="1">
              <p:custDataLst>
                <p:tags r:id="rId24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1765" y="106045"/>
              <a:ext cx="535940" cy="8616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children_6"/>
            <p:cNvPicPr>
              <a:picLocks noChangeAspect="1" noChangeArrowheads="1"/>
            </p:cNvPicPr>
            <p:nvPr userDrawn="1">
              <p:custDataLst>
                <p:tags r:id="rId25"/>
              </p:custDataLst>
            </p:nvPr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9590" y="100330"/>
              <a:ext cx="450850" cy="878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children_7"/>
            <p:cNvPicPr>
              <a:picLocks noChangeAspect="1" noChangeArrowheads="1"/>
            </p:cNvPicPr>
            <p:nvPr userDrawn="1">
              <p:custDataLst>
                <p:tags r:id="rId26"/>
              </p:custDataLst>
            </p:nvPr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82480" y="127000"/>
              <a:ext cx="539115" cy="7956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children_8"/>
            <p:cNvPicPr>
              <a:picLocks noChangeAspect="1" noChangeArrowheads="1"/>
            </p:cNvPicPr>
            <p:nvPr userDrawn="1">
              <p:custDataLst>
                <p:tags r:id="rId27"/>
              </p:custDataLst>
            </p:nvPr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4750" y="200660"/>
              <a:ext cx="474980" cy="8083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8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32"/>
            </p:custDataLst>
          </p:nvPr>
        </p:nvSpPr>
        <p:spPr>
          <a:xfrm>
            <a:off x="1522413" y="3862800"/>
            <a:ext cx="9144000" cy="1656000"/>
          </a:xfrm>
        </p:spPr>
        <p:txBody>
          <a:bodyPr>
            <a:normAutofit/>
          </a:bodyPr>
          <a:lstStyle>
            <a:lvl1pPr algn="ctr"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239.xml"/><Relationship Id="rId23" Type="http://schemas.openxmlformats.org/officeDocument/2006/relationships/tags" Target="../tags/tag238.xml"/><Relationship Id="rId22" Type="http://schemas.openxmlformats.org/officeDocument/2006/relationships/tags" Target="../tags/tag237.xml"/><Relationship Id="rId21" Type="http://schemas.openxmlformats.org/officeDocument/2006/relationships/tags" Target="../tags/tag236.xml"/><Relationship Id="rId20" Type="http://schemas.openxmlformats.org/officeDocument/2006/relationships/tags" Target="../tags/tag235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234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5" Type="http://schemas.openxmlformats.org/officeDocument/2006/relationships/theme" Target="../theme/theme2.xml"/><Relationship Id="rId24" Type="http://schemas.openxmlformats.org/officeDocument/2006/relationships/tags" Target="../tags/tag478.xml"/><Relationship Id="rId23" Type="http://schemas.openxmlformats.org/officeDocument/2006/relationships/tags" Target="../tags/tag477.xml"/><Relationship Id="rId22" Type="http://schemas.openxmlformats.org/officeDocument/2006/relationships/tags" Target="../tags/tag476.xml"/><Relationship Id="rId21" Type="http://schemas.openxmlformats.org/officeDocument/2006/relationships/tags" Target="../tags/tag475.xml"/><Relationship Id="rId20" Type="http://schemas.openxmlformats.org/officeDocument/2006/relationships/tags" Target="../tags/tag474.xml"/><Relationship Id="rId2" Type="http://schemas.openxmlformats.org/officeDocument/2006/relationships/slideLayout" Target="../slideLayouts/slideLayout20.xml"/><Relationship Id="rId19" Type="http://schemas.openxmlformats.org/officeDocument/2006/relationships/tags" Target="../tags/tag473.xml"/><Relationship Id="rId18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481.xml"/><Relationship Id="rId2" Type="http://schemas.openxmlformats.org/officeDocument/2006/relationships/tags" Target="../tags/tag480.xml"/><Relationship Id="rId1" Type="http://schemas.openxmlformats.org/officeDocument/2006/relationships/tags" Target="../tags/tag479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9.xml"/><Relationship Id="rId3" Type="http://schemas.openxmlformats.org/officeDocument/2006/relationships/tags" Target="../tags/tag593.xml"/><Relationship Id="rId2" Type="http://schemas.openxmlformats.org/officeDocument/2006/relationships/tags" Target="../tags/tag592.xml"/><Relationship Id="rId1" Type="http://schemas.openxmlformats.org/officeDocument/2006/relationships/tags" Target="../tags/tag59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487.xml"/><Relationship Id="rId8" Type="http://schemas.openxmlformats.org/officeDocument/2006/relationships/image" Target="../media/image60.png"/><Relationship Id="rId7" Type="http://schemas.openxmlformats.org/officeDocument/2006/relationships/tags" Target="../tags/tag486.xml"/><Relationship Id="rId6" Type="http://schemas.openxmlformats.org/officeDocument/2006/relationships/tags" Target="../tags/tag485.xml"/><Relationship Id="rId5" Type="http://schemas.openxmlformats.org/officeDocument/2006/relationships/image" Target="../media/image59.png"/><Relationship Id="rId48" Type="http://schemas.openxmlformats.org/officeDocument/2006/relationships/notesSlide" Target="../notesSlides/notesSlide2.xml"/><Relationship Id="rId47" Type="http://schemas.openxmlformats.org/officeDocument/2006/relationships/slideLayout" Target="../slideLayouts/slideLayout25.xml"/><Relationship Id="rId46" Type="http://schemas.openxmlformats.org/officeDocument/2006/relationships/tags" Target="../tags/tag510.xml"/><Relationship Id="rId45" Type="http://schemas.openxmlformats.org/officeDocument/2006/relationships/tags" Target="../tags/tag509.xml"/><Relationship Id="rId44" Type="http://schemas.openxmlformats.org/officeDocument/2006/relationships/image" Target="../media/image2.svg"/><Relationship Id="rId43" Type="http://schemas.openxmlformats.org/officeDocument/2006/relationships/image" Target="../media/image72.png"/><Relationship Id="rId42" Type="http://schemas.openxmlformats.org/officeDocument/2006/relationships/tags" Target="../tags/tag508.xml"/><Relationship Id="rId41" Type="http://schemas.openxmlformats.org/officeDocument/2006/relationships/tags" Target="../tags/tag507.xml"/><Relationship Id="rId40" Type="http://schemas.openxmlformats.org/officeDocument/2006/relationships/tags" Target="../tags/tag506.xml"/><Relationship Id="rId4" Type="http://schemas.openxmlformats.org/officeDocument/2006/relationships/tags" Target="../tags/tag484.xml"/><Relationship Id="rId39" Type="http://schemas.openxmlformats.org/officeDocument/2006/relationships/image" Target="../media/image1.svg"/><Relationship Id="rId38" Type="http://schemas.openxmlformats.org/officeDocument/2006/relationships/image" Target="../media/image71.png"/><Relationship Id="rId37" Type="http://schemas.openxmlformats.org/officeDocument/2006/relationships/tags" Target="../tags/tag505.xml"/><Relationship Id="rId36" Type="http://schemas.openxmlformats.org/officeDocument/2006/relationships/tags" Target="../tags/tag504.xml"/><Relationship Id="rId35" Type="http://schemas.openxmlformats.org/officeDocument/2006/relationships/tags" Target="../tags/tag503.xml"/><Relationship Id="rId34" Type="http://schemas.openxmlformats.org/officeDocument/2006/relationships/image" Target="../media/image70.png"/><Relationship Id="rId33" Type="http://schemas.openxmlformats.org/officeDocument/2006/relationships/tags" Target="../tags/tag502.xml"/><Relationship Id="rId32" Type="http://schemas.openxmlformats.org/officeDocument/2006/relationships/tags" Target="../tags/tag501.xml"/><Relationship Id="rId31" Type="http://schemas.openxmlformats.org/officeDocument/2006/relationships/tags" Target="../tags/tag500.xml"/><Relationship Id="rId30" Type="http://schemas.openxmlformats.org/officeDocument/2006/relationships/tags" Target="../tags/tag499.xml"/><Relationship Id="rId3" Type="http://schemas.openxmlformats.org/officeDocument/2006/relationships/image" Target="../media/image58.png"/><Relationship Id="rId29" Type="http://schemas.openxmlformats.org/officeDocument/2006/relationships/image" Target="../media/image69.png"/><Relationship Id="rId28" Type="http://schemas.openxmlformats.org/officeDocument/2006/relationships/tags" Target="../tags/tag498.xml"/><Relationship Id="rId27" Type="http://schemas.openxmlformats.org/officeDocument/2006/relationships/tags" Target="../tags/tag497.xml"/><Relationship Id="rId26" Type="http://schemas.openxmlformats.org/officeDocument/2006/relationships/image" Target="../media/image68.png"/><Relationship Id="rId25" Type="http://schemas.openxmlformats.org/officeDocument/2006/relationships/tags" Target="../tags/tag496.xml"/><Relationship Id="rId24" Type="http://schemas.openxmlformats.org/officeDocument/2006/relationships/image" Target="../media/image67.png"/><Relationship Id="rId23" Type="http://schemas.openxmlformats.org/officeDocument/2006/relationships/tags" Target="../tags/tag495.xml"/><Relationship Id="rId22" Type="http://schemas.openxmlformats.org/officeDocument/2006/relationships/tags" Target="../tags/tag494.xml"/><Relationship Id="rId21" Type="http://schemas.openxmlformats.org/officeDocument/2006/relationships/image" Target="../media/image66.png"/><Relationship Id="rId20" Type="http://schemas.openxmlformats.org/officeDocument/2006/relationships/tags" Target="../tags/tag493.xml"/><Relationship Id="rId2" Type="http://schemas.openxmlformats.org/officeDocument/2006/relationships/tags" Target="../tags/tag483.xml"/><Relationship Id="rId19" Type="http://schemas.openxmlformats.org/officeDocument/2006/relationships/image" Target="../media/image65.png"/><Relationship Id="rId18" Type="http://schemas.openxmlformats.org/officeDocument/2006/relationships/tags" Target="../tags/tag492.xml"/><Relationship Id="rId17" Type="http://schemas.openxmlformats.org/officeDocument/2006/relationships/image" Target="../media/image64.png"/><Relationship Id="rId16" Type="http://schemas.openxmlformats.org/officeDocument/2006/relationships/tags" Target="../tags/tag491.xml"/><Relationship Id="rId15" Type="http://schemas.openxmlformats.org/officeDocument/2006/relationships/image" Target="../media/image63.png"/><Relationship Id="rId14" Type="http://schemas.openxmlformats.org/officeDocument/2006/relationships/tags" Target="../tags/tag490.xml"/><Relationship Id="rId13" Type="http://schemas.openxmlformats.org/officeDocument/2006/relationships/tags" Target="../tags/tag489.xml"/><Relationship Id="rId12" Type="http://schemas.openxmlformats.org/officeDocument/2006/relationships/image" Target="../media/image62.png"/><Relationship Id="rId11" Type="http://schemas.openxmlformats.org/officeDocument/2006/relationships/tags" Target="../tags/tag488.xml"/><Relationship Id="rId10" Type="http://schemas.openxmlformats.org/officeDocument/2006/relationships/image" Target="../media/image61.png"/><Relationship Id="rId1" Type="http://schemas.openxmlformats.org/officeDocument/2006/relationships/tags" Target="../tags/tag48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75.png"/><Relationship Id="rId8" Type="http://schemas.openxmlformats.org/officeDocument/2006/relationships/tags" Target="../tags/tag515.xml"/><Relationship Id="rId7" Type="http://schemas.openxmlformats.org/officeDocument/2006/relationships/image" Target="../media/image74.png"/><Relationship Id="rId6" Type="http://schemas.openxmlformats.org/officeDocument/2006/relationships/tags" Target="../tags/tag514.xml"/><Relationship Id="rId5" Type="http://schemas.openxmlformats.org/officeDocument/2006/relationships/tags" Target="../tags/tag513.xml"/><Relationship Id="rId4" Type="http://schemas.openxmlformats.org/officeDocument/2006/relationships/image" Target="../media/image45.png"/><Relationship Id="rId35" Type="http://schemas.openxmlformats.org/officeDocument/2006/relationships/notesSlide" Target="../notesSlides/notesSlide3.xml"/><Relationship Id="rId34" Type="http://schemas.openxmlformats.org/officeDocument/2006/relationships/slideLayout" Target="../slideLayouts/slideLayout25.xml"/><Relationship Id="rId33" Type="http://schemas.openxmlformats.org/officeDocument/2006/relationships/tags" Target="../tags/tag529.xml"/><Relationship Id="rId32" Type="http://schemas.openxmlformats.org/officeDocument/2006/relationships/tags" Target="../tags/tag528.xml"/><Relationship Id="rId31" Type="http://schemas.openxmlformats.org/officeDocument/2006/relationships/image" Target="../media/image83.png"/><Relationship Id="rId30" Type="http://schemas.openxmlformats.org/officeDocument/2006/relationships/tags" Target="../tags/tag527.xml"/><Relationship Id="rId3" Type="http://schemas.openxmlformats.org/officeDocument/2006/relationships/tags" Target="../tags/tag512.xml"/><Relationship Id="rId29" Type="http://schemas.openxmlformats.org/officeDocument/2006/relationships/tags" Target="../tags/tag526.xml"/><Relationship Id="rId28" Type="http://schemas.openxmlformats.org/officeDocument/2006/relationships/image" Target="../media/image82.png"/><Relationship Id="rId27" Type="http://schemas.openxmlformats.org/officeDocument/2006/relationships/tags" Target="../tags/tag525.xml"/><Relationship Id="rId26" Type="http://schemas.openxmlformats.org/officeDocument/2006/relationships/image" Target="../media/image81.png"/><Relationship Id="rId25" Type="http://schemas.openxmlformats.org/officeDocument/2006/relationships/tags" Target="../tags/tag524.xml"/><Relationship Id="rId24" Type="http://schemas.openxmlformats.org/officeDocument/2006/relationships/image" Target="../media/image80.png"/><Relationship Id="rId23" Type="http://schemas.openxmlformats.org/officeDocument/2006/relationships/tags" Target="../tags/tag523.xml"/><Relationship Id="rId22" Type="http://schemas.openxmlformats.org/officeDocument/2006/relationships/image" Target="../media/image54.png"/><Relationship Id="rId21" Type="http://schemas.openxmlformats.org/officeDocument/2006/relationships/tags" Target="../tags/tag522.xml"/><Relationship Id="rId20" Type="http://schemas.openxmlformats.org/officeDocument/2006/relationships/image" Target="../media/image53.png"/><Relationship Id="rId2" Type="http://schemas.openxmlformats.org/officeDocument/2006/relationships/image" Target="../media/image73.png"/><Relationship Id="rId19" Type="http://schemas.openxmlformats.org/officeDocument/2006/relationships/tags" Target="../tags/tag521.xml"/><Relationship Id="rId18" Type="http://schemas.openxmlformats.org/officeDocument/2006/relationships/image" Target="../media/image79.png"/><Relationship Id="rId17" Type="http://schemas.openxmlformats.org/officeDocument/2006/relationships/tags" Target="../tags/tag520.xml"/><Relationship Id="rId16" Type="http://schemas.openxmlformats.org/officeDocument/2006/relationships/image" Target="../media/image78.png"/><Relationship Id="rId15" Type="http://schemas.openxmlformats.org/officeDocument/2006/relationships/tags" Target="../tags/tag519.xml"/><Relationship Id="rId14" Type="http://schemas.openxmlformats.org/officeDocument/2006/relationships/image" Target="../media/image77.png"/><Relationship Id="rId13" Type="http://schemas.openxmlformats.org/officeDocument/2006/relationships/tags" Target="../tags/tag518.xml"/><Relationship Id="rId12" Type="http://schemas.openxmlformats.org/officeDocument/2006/relationships/tags" Target="../tags/tag517.xml"/><Relationship Id="rId11" Type="http://schemas.openxmlformats.org/officeDocument/2006/relationships/image" Target="../media/image76.png"/><Relationship Id="rId10" Type="http://schemas.openxmlformats.org/officeDocument/2006/relationships/tags" Target="../tags/tag516.xml"/><Relationship Id="rId1" Type="http://schemas.openxmlformats.org/officeDocument/2006/relationships/tags" Target="../tags/tag51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8.xml"/><Relationship Id="rId3" Type="http://schemas.openxmlformats.org/officeDocument/2006/relationships/tags" Target="../tags/tag531.xml"/><Relationship Id="rId2" Type="http://schemas.openxmlformats.org/officeDocument/2006/relationships/image" Target="../media/image84.png"/><Relationship Id="rId1" Type="http://schemas.openxmlformats.org/officeDocument/2006/relationships/tags" Target="../tags/tag53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537.xml"/><Relationship Id="rId8" Type="http://schemas.openxmlformats.org/officeDocument/2006/relationships/image" Target="../media/image60.png"/><Relationship Id="rId7" Type="http://schemas.openxmlformats.org/officeDocument/2006/relationships/tags" Target="../tags/tag536.xml"/><Relationship Id="rId6" Type="http://schemas.openxmlformats.org/officeDocument/2006/relationships/tags" Target="../tags/tag535.xml"/><Relationship Id="rId5" Type="http://schemas.openxmlformats.org/officeDocument/2006/relationships/image" Target="../media/image59.png"/><Relationship Id="rId4" Type="http://schemas.openxmlformats.org/officeDocument/2006/relationships/tags" Target="../tags/tag534.xml"/><Relationship Id="rId35" Type="http://schemas.openxmlformats.org/officeDocument/2006/relationships/notesSlide" Target="../notesSlides/notesSlide5.xml"/><Relationship Id="rId34" Type="http://schemas.openxmlformats.org/officeDocument/2006/relationships/slideLayout" Target="../slideLayouts/slideLayout25.xml"/><Relationship Id="rId33" Type="http://schemas.openxmlformats.org/officeDocument/2006/relationships/tags" Target="../tags/tag552.xml"/><Relationship Id="rId32" Type="http://schemas.openxmlformats.org/officeDocument/2006/relationships/tags" Target="../tags/tag551.xml"/><Relationship Id="rId31" Type="http://schemas.openxmlformats.org/officeDocument/2006/relationships/tags" Target="../tags/tag550.xml"/><Relationship Id="rId30" Type="http://schemas.openxmlformats.org/officeDocument/2006/relationships/tags" Target="../tags/tag549.xml"/><Relationship Id="rId3" Type="http://schemas.openxmlformats.org/officeDocument/2006/relationships/image" Target="../media/image58.png"/><Relationship Id="rId29" Type="http://schemas.openxmlformats.org/officeDocument/2006/relationships/image" Target="../media/image85.png"/><Relationship Id="rId28" Type="http://schemas.openxmlformats.org/officeDocument/2006/relationships/tags" Target="../tags/tag548.xml"/><Relationship Id="rId27" Type="http://schemas.openxmlformats.org/officeDocument/2006/relationships/tags" Target="../tags/tag547.xml"/><Relationship Id="rId26" Type="http://schemas.openxmlformats.org/officeDocument/2006/relationships/image" Target="../media/image68.png"/><Relationship Id="rId25" Type="http://schemas.openxmlformats.org/officeDocument/2006/relationships/tags" Target="../tags/tag546.xml"/><Relationship Id="rId24" Type="http://schemas.openxmlformats.org/officeDocument/2006/relationships/image" Target="../media/image67.png"/><Relationship Id="rId23" Type="http://schemas.openxmlformats.org/officeDocument/2006/relationships/tags" Target="../tags/tag545.xml"/><Relationship Id="rId22" Type="http://schemas.openxmlformats.org/officeDocument/2006/relationships/tags" Target="../tags/tag544.xml"/><Relationship Id="rId21" Type="http://schemas.openxmlformats.org/officeDocument/2006/relationships/image" Target="../media/image66.png"/><Relationship Id="rId20" Type="http://schemas.openxmlformats.org/officeDocument/2006/relationships/tags" Target="../tags/tag543.xml"/><Relationship Id="rId2" Type="http://schemas.openxmlformats.org/officeDocument/2006/relationships/tags" Target="../tags/tag533.xml"/><Relationship Id="rId19" Type="http://schemas.openxmlformats.org/officeDocument/2006/relationships/image" Target="../media/image65.png"/><Relationship Id="rId18" Type="http://schemas.openxmlformats.org/officeDocument/2006/relationships/tags" Target="../tags/tag542.xml"/><Relationship Id="rId17" Type="http://schemas.openxmlformats.org/officeDocument/2006/relationships/image" Target="../media/image64.png"/><Relationship Id="rId16" Type="http://schemas.openxmlformats.org/officeDocument/2006/relationships/tags" Target="../tags/tag541.xml"/><Relationship Id="rId15" Type="http://schemas.openxmlformats.org/officeDocument/2006/relationships/image" Target="../media/image63.png"/><Relationship Id="rId14" Type="http://schemas.openxmlformats.org/officeDocument/2006/relationships/tags" Target="../tags/tag540.xml"/><Relationship Id="rId13" Type="http://schemas.openxmlformats.org/officeDocument/2006/relationships/tags" Target="../tags/tag539.xml"/><Relationship Id="rId12" Type="http://schemas.openxmlformats.org/officeDocument/2006/relationships/image" Target="../media/image62.png"/><Relationship Id="rId11" Type="http://schemas.openxmlformats.org/officeDocument/2006/relationships/tags" Target="../tags/tag538.xml"/><Relationship Id="rId10" Type="http://schemas.openxmlformats.org/officeDocument/2006/relationships/image" Target="../media/image61.png"/><Relationship Id="rId1" Type="http://schemas.openxmlformats.org/officeDocument/2006/relationships/tags" Target="../tags/tag53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558.xml"/><Relationship Id="rId8" Type="http://schemas.openxmlformats.org/officeDocument/2006/relationships/image" Target="../media/image60.png"/><Relationship Id="rId7" Type="http://schemas.openxmlformats.org/officeDocument/2006/relationships/tags" Target="../tags/tag557.xml"/><Relationship Id="rId6" Type="http://schemas.openxmlformats.org/officeDocument/2006/relationships/tags" Target="../tags/tag556.xml"/><Relationship Id="rId5" Type="http://schemas.openxmlformats.org/officeDocument/2006/relationships/image" Target="../media/image59.png"/><Relationship Id="rId4" Type="http://schemas.openxmlformats.org/officeDocument/2006/relationships/tags" Target="../tags/tag555.xml"/><Relationship Id="rId33" Type="http://schemas.openxmlformats.org/officeDocument/2006/relationships/notesSlide" Target="../notesSlides/notesSlide6.xml"/><Relationship Id="rId32" Type="http://schemas.openxmlformats.org/officeDocument/2006/relationships/slideLayout" Target="../slideLayouts/slideLayout25.xml"/><Relationship Id="rId31" Type="http://schemas.openxmlformats.org/officeDocument/2006/relationships/tags" Target="../tags/tag570.xml"/><Relationship Id="rId30" Type="http://schemas.openxmlformats.org/officeDocument/2006/relationships/tags" Target="../tags/tag569.xml"/><Relationship Id="rId3" Type="http://schemas.openxmlformats.org/officeDocument/2006/relationships/image" Target="../media/image58.png"/><Relationship Id="rId29" Type="http://schemas.openxmlformats.org/officeDocument/2006/relationships/image" Target="../media/image87.jpeg"/><Relationship Id="rId28" Type="http://schemas.openxmlformats.org/officeDocument/2006/relationships/tags" Target="../tags/tag568.xml"/><Relationship Id="rId27" Type="http://schemas.openxmlformats.org/officeDocument/2006/relationships/image" Target="../media/image86.jpeg"/><Relationship Id="rId26" Type="http://schemas.openxmlformats.org/officeDocument/2006/relationships/image" Target="../media/image68.png"/><Relationship Id="rId25" Type="http://schemas.openxmlformats.org/officeDocument/2006/relationships/tags" Target="../tags/tag567.xml"/><Relationship Id="rId24" Type="http://schemas.openxmlformats.org/officeDocument/2006/relationships/image" Target="../media/image67.png"/><Relationship Id="rId23" Type="http://schemas.openxmlformats.org/officeDocument/2006/relationships/tags" Target="../tags/tag566.xml"/><Relationship Id="rId22" Type="http://schemas.openxmlformats.org/officeDocument/2006/relationships/tags" Target="../tags/tag565.xml"/><Relationship Id="rId21" Type="http://schemas.openxmlformats.org/officeDocument/2006/relationships/image" Target="../media/image66.png"/><Relationship Id="rId20" Type="http://schemas.openxmlformats.org/officeDocument/2006/relationships/tags" Target="../tags/tag564.xml"/><Relationship Id="rId2" Type="http://schemas.openxmlformats.org/officeDocument/2006/relationships/tags" Target="../tags/tag554.xml"/><Relationship Id="rId19" Type="http://schemas.openxmlformats.org/officeDocument/2006/relationships/image" Target="../media/image65.png"/><Relationship Id="rId18" Type="http://schemas.openxmlformats.org/officeDocument/2006/relationships/tags" Target="../tags/tag563.xml"/><Relationship Id="rId17" Type="http://schemas.openxmlformats.org/officeDocument/2006/relationships/image" Target="../media/image64.png"/><Relationship Id="rId16" Type="http://schemas.openxmlformats.org/officeDocument/2006/relationships/tags" Target="../tags/tag562.xml"/><Relationship Id="rId15" Type="http://schemas.openxmlformats.org/officeDocument/2006/relationships/image" Target="../media/image63.png"/><Relationship Id="rId14" Type="http://schemas.openxmlformats.org/officeDocument/2006/relationships/tags" Target="../tags/tag561.xml"/><Relationship Id="rId13" Type="http://schemas.openxmlformats.org/officeDocument/2006/relationships/tags" Target="../tags/tag560.xml"/><Relationship Id="rId12" Type="http://schemas.openxmlformats.org/officeDocument/2006/relationships/image" Target="../media/image62.png"/><Relationship Id="rId11" Type="http://schemas.openxmlformats.org/officeDocument/2006/relationships/tags" Target="../tags/tag559.xml"/><Relationship Id="rId10" Type="http://schemas.openxmlformats.org/officeDocument/2006/relationships/image" Target="../media/image61.png"/><Relationship Id="rId1" Type="http://schemas.openxmlformats.org/officeDocument/2006/relationships/tags" Target="../tags/tag55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576.xml"/><Relationship Id="rId8" Type="http://schemas.openxmlformats.org/officeDocument/2006/relationships/image" Target="../media/image60.png"/><Relationship Id="rId7" Type="http://schemas.openxmlformats.org/officeDocument/2006/relationships/tags" Target="../tags/tag575.xml"/><Relationship Id="rId6" Type="http://schemas.openxmlformats.org/officeDocument/2006/relationships/tags" Target="../tags/tag574.xml"/><Relationship Id="rId5" Type="http://schemas.openxmlformats.org/officeDocument/2006/relationships/image" Target="../media/image59.png"/><Relationship Id="rId4" Type="http://schemas.openxmlformats.org/officeDocument/2006/relationships/tags" Target="../tags/tag573.xml"/><Relationship Id="rId33" Type="http://schemas.openxmlformats.org/officeDocument/2006/relationships/notesSlide" Target="../notesSlides/notesSlide7.xml"/><Relationship Id="rId32" Type="http://schemas.openxmlformats.org/officeDocument/2006/relationships/slideLayout" Target="../slideLayouts/slideLayout25.xml"/><Relationship Id="rId31" Type="http://schemas.openxmlformats.org/officeDocument/2006/relationships/tags" Target="../tags/tag588.xml"/><Relationship Id="rId30" Type="http://schemas.openxmlformats.org/officeDocument/2006/relationships/tags" Target="../tags/tag587.xml"/><Relationship Id="rId3" Type="http://schemas.openxmlformats.org/officeDocument/2006/relationships/image" Target="../media/image58.png"/><Relationship Id="rId29" Type="http://schemas.openxmlformats.org/officeDocument/2006/relationships/tags" Target="../tags/tag586.xml"/><Relationship Id="rId28" Type="http://schemas.openxmlformats.org/officeDocument/2006/relationships/image" Target="../media/image89.jpeg"/><Relationship Id="rId27" Type="http://schemas.openxmlformats.org/officeDocument/2006/relationships/image" Target="../media/image88.png"/><Relationship Id="rId26" Type="http://schemas.openxmlformats.org/officeDocument/2006/relationships/image" Target="../media/image68.png"/><Relationship Id="rId25" Type="http://schemas.openxmlformats.org/officeDocument/2006/relationships/tags" Target="../tags/tag585.xml"/><Relationship Id="rId24" Type="http://schemas.openxmlformats.org/officeDocument/2006/relationships/image" Target="../media/image67.png"/><Relationship Id="rId23" Type="http://schemas.openxmlformats.org/officeDocument/2006/relationships/tags" Target="../tags/tag584.xml"/><Relationship Id="rId22" Type="http://schemas.openxmlformats.org/officeDocument/2006/relationships/tags" Target="../tags/tag583.xml"/><Relationship Id="rId21" Type="http://schemas.openxmlformats.org/officeDocument/2006/relationships/image" Target="../media/image66.png"/><Relationship Id="rId20" Type="http://schemas.openxmlformats.org/officeDocument/2006/relationships/tags" Target="../tags/tag582.xml"/><Relationship Id="rId2" Type="http://schemas.openxmlformats.org/officeDocument/2006/relationships/tags" Target="../tags/tag572.xml"/><Relationship Id="rId19" Type="http://schemas.openxmlformats.org/officeDocument/2006/relationships/image" Target="../media/image65.png"/><Relationship Id="rId18" Type="http://schemas.openxmlformats.org/officeDocument/2006/relationships/tags" Target="../tags/tag581.xml"/><Relationship Id="rId17" Type="http://schemas.openxmlformats.org/officeDocument/2006/relationships/image" Target="../media/image64.png"/><Relationship Id="rId16" Type="http://schemas.openxmlformats.org/officeDocument/2006/relationships/tags" Target="../tags/tag580.xml"/><Relationship Id="rId15" Type="http://schemas.openxmlformats.org/officeDocument/2006/relationships/image" Target="../media/image63.png"/><Relationship Id="rId14" Type="http://schemas.openxmlformats.org/officeDocument/2006/relationships/tags" Target="../tags/tag579.xml"/><Relationship Id="rId13" Type="http://schemas.openxmlformats.org/officeDocument/2006/relationships/tags" Target="../tags/tag578.xml"/><Relationship Id="rId12" Type="http://schemas.openxmlformats.org/officeDocument/2006/relationships/image" Target="../media/image62.png"/><Relationship Id="rId11" Type="http://schemas.openxmlformats.org/officeDocument/2006/relationships/tags" Target="../tags/tag577.xml"/><Relationship Id="rId10" Type="http://schemas.openxmlformats.org/officeDocument/2006/relationships/image" Target="../media/image61.png"/><Relationship Id="rId1" Type="http://schemas.openxmlformats.org/officeDocument/2006/relationships/tags" Target="../tags/tag57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8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36.xml"/><Relationship Id="rId6" Type="http://schemas.openxmlformats.org/officeDocument/2006/relationships/tags" Target="../tags/tag590.xml"/><Relationship Id="rId5" Type="http://schemas.openxmlformats.org/officeDocument/2006/relationships/image" Target="../media/image90.jpeg"/><Relationship Id="rId4" Type="http://schemas.openxmlformats.org/officeDocument/2006/relationships/image" Target="../media/image89.jpeg"/><Relationship Id="rId3" Type="http://schemas.openxmlformats.org/officeDocument/2006/relationships/image" Target="../media/image88.png"/><Relationship Id="rId2" Type="http://schemas.openxmlformats.org/officeDocument/2006/relationships/image" Target="../media/image87.jpeg"/><Relationship Id="rId1" Type="http://schemas.openxmlformats.org/officeDocument/2006/relationships/image" Target="../media/image8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>
                <a:latin typeface="汉仪乐喵体W" panose="00020600040101010101" charset="-122"/>
                <a:ea typeface="汉仪乐喵体W" panose="00020600040101010101" charset="-122"/>
                <a:cs typeface="汉仪乐喵体W" panose="00020600040101010101" charset="-122"/>
                <a:sym typeface="Arial" panose="020B0604020202020204" pitchFamily="34" charset="0"/>
              </a:rPr>
              <a:t>《口耳目》</a:t>
            </a:r>
            <a:endParaRPr lang="zh-CN" altLang="en-US" dirty="0">
              <a:latin typeface="汉仪乐喵体W" panose="00020600040101010101" charset="-122"/>
              <a:ea typeface="汉仪乐喵体W" panose="00020600040101010101" charset="-122"/>
              <a:cs typeface="汉仪乐喵体W" panose="00020600040101010101" charset="-122"/>
              <a:sym typeface="Arial" panose="020B0604020202020204" pitchFamily="34" charset="0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Arial" panose="020B0604020202020204" pitchFamily="34" charset="0"/>
              </a:rPr>
              <a:t>正确认识本课生字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4690" y="446405"/>
            <a:ext cx="2697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一年级上册语文第一单元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514218" y="4089171"/>
            <a:ext cx="7075569" cy="899167"/>
          </a:xfrm>
        </p:spPr>
        <p:txBody>
          <a:bodyPr/>
          <a:lstStyle/>
          <a:p>
            <a:r>
              <a:rPr lang="zh-CN" altLang="en-US" dirty="0">
                <a:latin typeface="汉仪乐喵体W" panose="00020600040101010101" charset="-122"/>
                <a:ea typeface="汉仪乐喵体W" panose="00020600040101010101" charset="-122"/>
              </a:rPr>
              <a:t>感谢您的耐心观看</a:t>
            </a:r>
            <a:endParaRPr lang="zh-CN" altLang="en-US" dirty="0">
              <a:latin typeface="汉仪乐喵体W" panose="00020600040101010101" charset="-122"/>
              <a:ea typeface="汉仪乐喵体W" panose="00020600040101010101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再见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L_blue"/>
          <p:cNvGrpSpPr/>
          <p:nvPr>
            <p:custDataLst>
              <p:tags r:id="rId1"/>
            </p:custDataLst>
          </p:nvPr>
        </p:nvGrpSpPr>
        <p:grpSpPr>
          <a:xfrm>
            <a:off x="-1" y="34210"/>
            <a:ext cx="343385" cy="6748492"/>
            <a:chOff x="228152" y="25657"/>
            <a:chExt cx="257539" cy="5061369"/>
          </a:xfrm>
        </p:grpSpPr>
        <p:pic>
          <p:nvPicPr>
            <p:cNvPr id="21" name="Picture 2" descr="F:\1-原创素材\1_mm1102\PPT\PPT_014\materaials\page_1.pn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152" y="25657"/>
              <a:ext cx="257539" cy="4314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0" descr="F:\1-原创素材\1_mm1102\PPT\PPT_014\materaials\page_9.pn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152" y="2303703"/>
              <a:ext cx="122308" cy="27833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R_blue"/>
          <p:cNvGrpSpPr/>
          <p:nvPr>
            <p:custDataLst>
              <p:tags r:id="rId6"/>
            </p:custDataLst>
          </p:nvPr>
        </p:nvGrpSpPr>
        <p:grpSpPr>
          <a:xfrm rot="10800000">
            <a:off x="11952739" y="423057"/>
            <a:ext cx="264115" cy="6405652"/>
            <a:chOff x="8912859" y="317293"/>
            <a:chExt cx="198086" cy="4804239"/>
          </a:xfrm>
        </p:grpSpPr>
        <p:grpSp>
          <p:nvGrpSpPr>
            <p:cNvPr id="24" name="组合 23"/>
            <p:cNvGrpSpPr/>
            <p:nvPr/>
          </p:nvGrpSpPr>
          <p:grpSpPr>
            <a:xfrm>
              <a:off x="8912859" y="573309"/>
              <a:ext cx="198086" cy="4548223"/>
              <a:chOff x="8912859" y="573309"/>
              <a:chExt cx="198086" cy="4548223"/>
            </a:xfrm>
          </p:grpSpPr>
          <p:pic>
            <p:nvPicPr>
              <p:cNvPr id="26" name="Picture 3" descr="F:\1-原创素材\1_mm1102\PPT\PPT_014\materaials\page_2.png"/>
              <p:cNvPicPr>
                <a:picLocks noChangeAspect="1" noChangeArrowheads="1"/>
              </p:cNvPicPr>
              <p:nvPr>
                <p:custDataLst>
                  <p:tags r:id="rId7"/>
                </p:custDataLst>
              </p:nvPr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39525" y="2572170"/>
                <a:ext cx="171420" cy="25493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8" descr="F:\1-原创素材\1_mm1102\PPT\PPT_014\materaials\page_7.png"/>
              <p:cNvPicPr>
                <a:picLocks noChangeAspect="1" noChangeArrowheads="1"/>
              </p:cNvPicPr>
              <p:nvPr>
                <p:custDataLst>
                  <p:tags r:id="rId9"/>
                </p:custDataLst>
              </p:nvPr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12859" y="573309"/>
                <a:ext cx="198086" cy="43565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5" name="Picture 9" descr="F:\1-原创素材\1_mm1102\PPT\PPT_014\materaials\page_8.png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12859" y="317293"/>
              <a:ext cx="198086" cy="279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" name="组合 27"/>
          <p:cNvGrpSpPr/>
          <p:nvPr>
            <p:custDataLst>
              <p:tags r:id="rId13"/>
            </p:custDataLst>
          </p:nvPr>
        </p:nvGrpSpPr>
        <p:grpSpPr>
          <a:xfrm>
            <a:off x="367688" y="1"/>
            <a:ext cx="11969005" cy="380567"/>
            <a:chOff x="275766" y="485353"/>
            <a:chExt cx="8976754" cy="285425"/>
          </a:xfrm>
        </p:grpSpPr>
        <p:pic>
          <p:nvPicPr>
            <p:cNvPr id="29" name="T1_green" descr="F:\1-原创素材\1_mm1102\PPT\PPT_014\materaials\page_3.png"/>
            <p:cNvPicPr>
              <a:picLocks noChangeAspect="1" noChangeArrowheads="1"/>
            </p:cNvPicPr>
            <p:nvPr>
              <p:custDataLst>
                <p:tags r:id="rId14"/>
              </p:custDataLst>
            </p:nvPr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766" y="485353"/>
              <a:ext cx="3352228" cy="1171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T3_red" descr="F:\1-原创素材\1_mm1102\PPT\PPT_014\materaials\page_11.png"/>
            <p:cNvPicPr>
              <a:picLocks noChangeAspect="1" noChangeArrowheads="1"/>
            </p:cNvPicPr>
            <p:nvPr>
              <p:custDataLst>
                <p:tags r:id="rId16"/>
              </p:custDataLst>
            </p:nvPr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1781" y="485353"/>
              <a:ext cx="4154097" cy="1171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T4_orange" descr="F:\1-原创素材\1_mm1102\PPT\PPT_014\materaials\page_5.png"/>
            <p:cNvPicPr>
              <a:picLocks noChangeAspect="1" noChangeArrowheads="1"/>
            </p:cNvPicPr>
            <p:nvPr>
              <p:custDataLst>
                <p:tags r:id="rId18"/>
              </p:custDataLst>
            </p:nvPr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3557" y="485353"/>
              <a:ext cx="1858963" cy="184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T2_orange" descr="F:\1-原创素材\1_mm1102\PPT\PPT_014\materaials\page_6.png"/>
            <p:cNvPicPr>
              <a:picLocks noChangeAspect="1" noChangeArrowheads="1"/>
            </p:cNvPicPr>
            <p:nvPr>
              <p:custDataLst>
                <p:tags r:id="rId20"/>
              </p:custDataLst>
            </p:nvPr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4947" y="485353"/>
              <a:ext cx="2239898" cy="285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3" name="组合 32"/>
          <p:cNvGrpSpPr/>
          <p:nvPr>
            <p:custDataLst>
              <p:tags r:id="rId22"/>
            </p:custDataLst>
          </p:nvPr>
        </p:nvGrpSpPr>
        <p:grpSpPr>
          <a:xfrm>
            <a:off x="200396" y="6557731"/>
            <a:ext cx="11474107" cy="300269"/>
            <a:chOff x="150297" y="4506158"/>
            <a:chExt cx="8605580" cy="225202"/>
          </a:xfrm>
        </p:grpSpPr>
        <p:pic>
          <p:nvPicPr>
            <p:cNvPr id="34" name="B2_green" descr="F:\1-原创素材\1_mm1102\PPT\PPT_014\materaials\page_10.png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612256" y="4506158"/>
              <a:ext cx="4143621" cy="2252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B1_red" descr="F:\1-原创素材\1_mm1102\PPT\PPT_014\materaials\page_4.png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 rotWithShape="1"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50297" y="4562632"/>
              <a:ext cx="5400707" cy="168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椭圆 9"/>
          <p:cNvSpPr/>
          <p:nvPr>
            <p:custDataLst>
              <p:tags r:id="rId27"/>
            </p:custDataLst>
          </p:nvPr>
        </p:nvSpPr>
        <p:spPr>
          <a:xfrm>
            <a:off x="3629439" y="1651635"/>
            <a:ext cx="2348865" cy="23139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10" descr="资源 1"/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29"/>
          <a:stretch>
            <a:fillRect/>
          </a:stretch>
        </p:blipFill>
        <p:spPr>
          <a:xfrm>
            <a:off x="3144934" y="1461770"/>
            <a:ext cx="2954655" cy="2636520"/>
          </a:xfrm>
          <a:prstGeom prst="rect">
            <a:avLst/>
          </a:prstGeom>
          <a:effectLst>
            <a:outerShdw blurRad="76200" dist="76200" dir="2700000" algn="tl" rotWithShape="0">
              <a:schemeClr val="tx1">
                <a:alpha val="40000"/>
              </a:schemeClr>
            </a:outerShdw>
          </a:effectLst>
        </p:spPr>
      </p:pic>
      <p:sp>
        <p:nvSpPr>
          <p:cNvPr id="8" name="TextBox 7"/>
          <p:cNvSpPr txBox="1"/>
          <p:nvPr>
            <p:custDataLst>
              <p:tags r:id="rId30"/>
            </p:custDataLst>
          </p:nvPr>
        </p:nvSpPr>
        <p:spPr>
          <a:xfrm>
            <a:off x="3938270" y="1651635"/>
            <a:ext cx="1731645" cy="19919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j-lt"/>
              </a:rPr>
              <a:t>认识生字</a:t>
            </a:r>
            <a:endParaRPr lang="zh-CN" altLang="en-US" sz="4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cs typeface="+mj-lt"/>
            </a:endParaRPr>
          </a:p>
        </p:txBody>
      </p:sp>
      <p:grpSp>
        <p:nvGrpSpPr>
          <p:cNvPr id="7" name="组合 6"/>
          <p:cNvGrpSpPr/>
          <p:nvPr>
            <p:custDataLst>
              <p:tags r:id="rId31"/>
            </p:custDataLst>
          </p:nvPr>
        </p:nvGrpSpPr>
        <p:grpSpPr>
          <a:xfrm>
            <a:off x="263352" y="1461770"/>
            <a:ext cx="2954655" cy="2636520"/>
            <a:chOff x="4004" y="-1061"/>
            <a:chExt cx="4653" cy="4152"/>
          </a:xfrm>
        </p:grpSpPr>
        <p:sp>
          <p:nvSpPr>
            <p:cNvPr id="6" name="椭圆 5"/>
            <p:cNvSpPr/>
            <p:nvPr>
              <p:custDataLst>
                <p:tags r:id="rId32"/>
              </p:custDataLst>
            </p:nvPr>
          </p:nvSpPr>
          <p:spPr>
            <a:xfrm>
              <a:off x="4767" y="-762"/>
              <a:ext cx="3699" cy="364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5" name="图片 4" descr="资源 1"/>
            <p:cNvPicPr>
              <a:picLocks noChangeAspect="1"/>
            </p:cNvPicPr>
            <p:nvPr>
              <p:custDataLst>
                <p:tags r:id="rId33"/>
              </p:custDataLst>
            </p:nvPr>
          </p:nvPicPr>
          <p:blipFill>
            <a:blip r:embed="rId34"/>
            <a:stretch>
              <a:fillRect/>
            </a:stretch>
          </p:blipFill>
          <p:spPr>
            <a:xfrm>
              <a:off x="4004" y="-1061"/>
              <a:ext cx="4653" cy="4152"/>
            </a:xfrm>
            <a:prstGeom prst="rect">
              <a:avLst/>
            </a:prstGeom>
            <a:effectLst>
              <a:outerShdw blurRad="76200" dist="76200" dir="2700000" algn="tl" rotWithShape="0">
                <a:schemeClr val="tx1">
                  <a:alpha val="40000"/>
                </a:schemeClr>
              </a:outerShdw>
            </a:effectLst>
          </p:spPr>
        </p:pic>
      </p:grpSp>
      <p:sp>
        <p:nvSpPr>
          <p:cNvPr id="15" name="TextBox 14"/>
          <p:cNvSpPr txBox="1"/>
          <p:nvPr>
            <p:custDataLst>
              <p:tags r:id="rId35"/>
            </p:custDataLst>
          </p:nvPr>
        </p:nvSpPr>
        <p:spPr>
          <a:xfrm>
            <a:off x="1056640" y="2190115"/>
            <a:ext cx="1731645" cy="1440815"/>
          </a:xfrm>
          <a:prstGeom prst="rect">
            <a:avLst/>
          </a:prstGeom>
          <a:noFill/>
        </p:spPr>
        <p:txBody>
          <a:bodyPr wrap="square" rtlCol="0"/>
          <a:lstStyle/>
          <a:p>
            <a:pPr algn="ctr">
              <a:lnSpc>
                <a:spcPct val="150000"/>
              </a:lnSpc>
            </a:pPr>
            <a:r>
              <a:rPr lang="zh-CN" altLang="en-US" sz="4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j-lt"/>
              </a:rPr>
              <a:t>导入</a:t>
            </a:r>
            <a:endParaRPr lang="zh-CN" altLang="en-US" sz="4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cs typeface="+mj-lt"/>
            </a:endParaRPr>
          </a:p>
        </p:txBody>
      </p:sp>
      <p:sp>
        <p:nvSpPr>
          <p:cNvPr id="36" name="椭圆 35"/>
          <p:cNvSpPr/>
          <p:nvPr>
            <p:custDataLst>
              <p:tags r:id="rId36"/>
            </p:custDataLst>
          </p:nvPr>
        </p:nvSpPr>
        <p:spPr>
          <a:xfrm>
            <a:off x="6511021" y="1651635"/>
            <a:ext cx="2348865" cy="23139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7" name="图片 36" descr="资源 1"/>
          <p:cNvPicPr>
            <a:picLocks noChangeAspect="1"/>
          </p:cNvPicPr>
          <p:nvPr>
            <p:custDataLst>
              <p:tags r:id="rId37"/>
            </p:custDataLst>
          </p:nvPr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6026516" y="1461770"/>
            <a:ext cx="2954655" cy="2636520"/>
          </a:xfrm>
          <a:prstGeom prst="rect">
            <a:avLst/>
          </a:prstGeom>
          <a:effectLst>
            <a:outerShdw blurRad="76200" dist="76200" dir="2700000" algn="tl" rotWithShape="0">
              <a:schemeClr val="tx1">
                <a:alpha val="40000"/>
              </a:schemeClr>
            </a:outerShdw>
          </a:effectLst>
        </p:spPr>
      </p:pic>
      <p:sp>
        <p:nvSpPr>
          <p:cNvPr id="18" name="TextBox 17"/>
          <p:cNvSpPr txBox="1"/>
          <p:nvPr>
            <p:custDataLst>
              <p:tags r:id="rId40"/>
            </p:custDataLst>
          </p:nvPr>
        </p:nvSpPr>
        <p:spPr>
          <a:xfrm>
            <a:off x="6819900" y="1651635"/>
            <a:ext cx="1731645" cy="20167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j-lt"/>
              </a:rPr>
              <a:t>巩固生字</a:t>
            </a:r>
            <a:endParaRPr lang="zh-CN" altLang="en-US" sz="4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cs typeface="+mj-lt"/>
            </a:endParaRPr>
          </a:p>
        </p:txBody>
      </p:sp>
      <p:sp>
        <p:nvSpPr>
          <p:cNvPr id="39" name="椭圆 38"/>
          <p:cNvSpPr/>
          <p:nvPr>
            <p:custDataLst>
              <p:tags r:id="rId41"/>
            </p:custDataLst>
          </p:nvPr>
        </p:nvSpPr>
        <p:spPr>
          <a:xfrm>
            <a:off x="9425551" y="1651635"/>
            <a:ext cx="2348865" cy="23139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0" name="图片 36" descr="资源 1"/>
          <p:cNvPicPr>
            <a:picLocks noChangeAspect="1"/>
          </p:cNvPicPr>
          <p:nvPr>
            <p:custDataLst>
              <p:tags r:id="rId42"/>
            </p:custDataLst>
          </p:nvPr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8941046" y="1461770"/>
            <a:ext cx="2954655" cy="2636520"/>
          </a:xfrm>
          <a:prstGeom prst="rect">
            <a:avLst/>
          </a:prstGeom>
          <a:effectLst>
            <a:outerShdw blurRad="76200" dist="76200" dir="2700000" algn="tl" rotWithShape="0">
              <a:schemeClr val="tx1">
                <a:alpha val="40000"/>
              </a:schemeClr>
            </a:outerShdw>
          </a:effectLst>
        </p:spPr>
      </p:pic>
      <p:sp>
        <p:nvSpPr>
          <p:cNvPr id="42" name="TextBox 17"/>
          <p:cNvSpPr txBox="1"/>
          <p:nvPr>
            <p:custDataLst>
              <p:tags r:id="rId45"/>
            </p:custDataLst>
          </p:nvPr>
        </p:nvSpPr>
        <p:spPr>
          <a:xfrm>
            <a:off x="9733915" y="2190115"/>
            <a:ext cx="1731645" cy="144081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j-lt"/>
              </a:rPr>
              <a:t>小结</a:t>
            </a:r>
            <a:endParaRPr lang="zh-CN" altLang="en-US" sz="4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cs typeface="+mj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18760" y="422910"/>
            <a:ext cx="15544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5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目录</a:t>
            </a:r>
            <a:endParaRPr lang="zh-CN" altLang="en-US" sz="5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</p:spTree>
    <p:custDataLst>
      <p:tags r:id="rId4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balloon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125" y="260649"/>
            <a:ext cx="2872889" cy="395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balloon_2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28631" flipH="1">
            <a:off x="562828" y="191027"/>
            <a:ext cx="4983709" cy="648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shape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502" y="1036824"/>
            <a:ext cx="9178075" cy="4788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rassland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33949"/>
            <a:ext cx="1219200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kite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7305" y="3034493"/>
            <a:ext cx="900740" cy="758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组合 20"/>
          <p:cNvGrpSpPr/>
          <p:nvPr>
            <p:custDataLst>
              <p:tags r:id="rId12"/>
            </p:custDataLst>
          </p:nvPr>
        </p:nvGrpSpPr>
        <p:grpSpPr>
          <a:xfrm>
            <a:off x="610375" y="4937866"/>
            <a:ext cx="11001731" cy="1920213"/>
            <a:chOff x="-4251670" y="1149350"/>
            <a:chExt cx="16299090" cy="2844800"/>
          </a:xfrm>
        </p:grpSpPr>
        <p:pic>
          <p:nvPicPr>
            <p:cNvPr id="22" name="children_1"/>
            <p:cNvPicPr>
              <a:picLocks noChangeAspect="1" noChangeArrowheads="1"/>
            </p:cNvPicPr>
            <p:nvPr userDrawn="1">
              <p:custDataLst>
                <p:tags r:id="rId13"/>
              </p:custDataLst>
            </p:nvPr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4251670" y="1339850"/>
              <a:ext cx="1790700" cy="246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children_2"/>
            <p:cNvPicPr>
              <a:picLocks noChangeAspect="1" noChangeArrowheads="1"/>
            </p:cNvPicPr>
            <p:nvPr userDrawn="1">
              <p:custDataLst>
                <p:tags r:id="rId15"/>
              </p:custDataLst>
            </p:nvPr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-1758950" y="1308100"/>
              <a:ext cx="1574800" cy="2527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children_3"/>
            <p:cNvPicPr>
              <a:picLocks noChangeAspect="1" noChangeArrowheads="1"/>
            </p:cNvPicPr>
            <p:nvPr userDrawn="1">
              <p:custDataLst>
                <p:tags r:id="rId17"/>
              </p:custDataLst>
            </p:nvPr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657225" y="1295400"/>
              <a:ext cx="1790700" cy="2552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children_4"/>
            <p:cNvPicPr>
              <a:picLocks noChangeAspect="1" noChangeArrowheads="1"/>
            </p:cNvPicPr>
            <p:nvPr userDrawn="1">
              <p:custDataLst>
                <p:tags r:id="rId19"/>
              </p:custDataLst>
            </p:nvPr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0350" y="1149350"/>
              <a:ext cx="1600200" cy="284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children_5"/>
            <p:cNvPicPr>
              <a:picLocks noChangeAspect="1" noChangeArrowheads="1"/>
            </p:cNvPicPr>
            <p:nvPr userDrawn="1">
              <p:custDataLst>
                <p:tags r:id="rId21"/>
              </p:custDataLst>
            </p:nvPr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7361" y="1244600"/>
              <a:ext cx="2006600" cy="2654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children_6"/>
            <p:cNvPicPr>
              <a:picLocks noChangeAspect="1" noChangeArrowheads="1"/>
            </p:cNvPicPr>
            <p:nvPr userDrawn="1">
              <p:custDataLst>
                <p:tags r:id="rId23"/>
              </p:custDataLst>
            </p:nvPr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6316951" y="1219200"/>
              <a:ext cx="1689100" cy="2705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children_7"/>
            <p:cNvPicPr>
              <a:picLocks noChangeAspect="1" noChangeArrowheads="1"/>
            </p:cNvPicPr>
            <p:nvPr userDrawn="1">
              <p:custDataLst>
                <p:tags r:id="rId25"/>
              </p:custDataLst>
            </p:nvPr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8238835" y="1346200"/>
              <a:ext cx="2019300" cy="2451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children_8"/>
            <p:cNvPicPr>
              <a:picLocks noChangeAspect="1" noChangeArrowheads="1"/>
            </p:cNvPicPr>
            <p:nvPr userDrawn="1">
              <p:custDataLst>
                <p:tags r:id="rId27"/>
              </p:custDataLst>
            </p:nvPr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10269420" y="1327150"/>
              <a:ext cx="1778000" cy="248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extBox 1"/>
          <p:cNvSpPr txBox="1"/>
          <p:nvPr>
            <p:custDataLst>
              <p:tags r:id="rId29"/>
            </p:custDataLst>
          </p:nvPr>
        </p:nvSpPr>
        <p:spPr>
          <a:xfrm>
            <a:off x="0" y="213360"/>
            <a:ext cx="1452880" cy="823595"/>
          </a:xfrm>
          <a:prstGeom prst="rect">
            <a:avLst/>
          </a:prstGeom>
          <a:noFill/>
        </p:spPr>
        <p:txBody>
          <a:bodyPr wrap="square" rtlCol="0">
            <a:norm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乐喵体W" panose="00020600040101010101" charset="-122"/>
                <a:ea typeface="汉仪乐喵体W" panose="00020600040101010101" charset="-122"/>
                <a:cs typeface="+mj-lt"/>
              </a:rPr>
              <a:t>导入</a:t>
            </a:r>
            <a:endParaRPr lang="zh-CN" altLang="en-US" sz="4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乐喵体W" panose="00020600040101010101" charset="-122"/>
              <a:ea typeface="汉仪乐喵体W" panose="00020600040101010101" charset="-122"/>
              <a:cs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>
            <p:custDataLst>
              <p:tags r:id="rId30"/>
            </p:custDataLst>
          </p:nvPr>
        </p:nvPicPr>
        <p:blipFill>
          <a:blip r:embed="rId31"/>
          <a:srcRect/>
          <a:stretch>
            <a:fillRect/>
          </a:stretch>
        </p:blipFill>
        <p:spPr bwMode="auto">
          <a:xfrm>
            <a:off x="2239434" y="2246720"/>
            <a:ext cx="471195" cy="471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>
            <p:custDataLst>
              <p:tags r:id="rId32"/>
            </p:custDataLst>
          </p:nvPr>
        </p:nvSpPr>
        <p:spPr>
          <a:xfrm>
            <a:off x="2710815" y="2246630"/>
            <a:ext cx="6459855" cy="24079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zh-CN" sz="11500" spc="-200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口 耳 目</a:t>
            </a:r>
            <a:endParaRPr lang="zh-CN" sz="11500" spc="-2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</p:spTree>
    <p:custDataLst>
      <p:tags r:id="rId3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grpId="1" nodeType="withEffect">
                                  <p:stCondLst>
                                    <p:cond delay="950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4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600000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600000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300000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600000"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600000"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300000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j-lt"/>
                <a:sym typeface="+mn-ea"/>
              </a:rPr>
              <a:t>导入导入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057400" y="1457325"/>
            <a:ext cx="6870065" cy="394335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L_blue"/>
          <p:cNvGrpSpPr/>
          <p:nvPr>
            <p:custDataLst>
              <p:tags r:id="rId1"/>
            </p:custDataLst>
          </p:nvPr>
        </p:nvGrpSpPr>
        <p:grpSpPr>
          <a:xfrm>
            <a:off x="-1" y="34210"/>
            <a:ext cx="343385" cy="6748492"/>
            <a:chOff x="228152" y="25657"/>
            <a:chExt cx="257539" cy="5061369"/>
          </a:xfrm>
        </p:grpSpPr>
        <p:pic>
          <p:nvPicPr>
            <p:cNvPr id="7" name="Picture 2" descr="F:\1-原创素材\1_mm1102\PPT\PPT_014\materaials\page_1.pn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152" y="25657"/>
              <a:ext cx="257539" cy="4314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0" descr="F:\1-原创素材\1_mm1102\PPT\PPT_014\materaials\page_9.pn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152" y="2303703"/>
              <a:ext cx="122308" cy="27833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R_blue"/>
          <p:cNvGrpSpPr/>
          <p:nvPr>
            <p:custDataLst>
              <p:tags r:id="rId6"/>
            </p:custDataLst>
          </p:nvPr>
        </p:nvGrpSpPr>
        <p:grpSpPr>
          <a:xfrm rot="10800000">
            <a:off x="11952739" y="423057"/>
            <a:ext cx="264115" cy="6405652"/>
            <a:chOff x="8912859" y="317293"/>
            <a:chExt cx="198086" cy="4804239"/>
          </a:xfrm>
        </p:grpSpPr>
        <p:grpSp>
          <p:nvGrpSpPr>
            <p:cNvPr id="10" name="组合 9"/>
            <p:cNvGrpSpPr/>
            <p:nvPr/>
          </p:nvGrpSpPr>
          <p:grpSpPr>
            <a:xfrm>
              <a:off x="8912859" y="573309"/>
              <a:ext cx="198086" cy="4548223"/>
              <a:chOff x="8912859" y="573309"/>
              <a:chExt cx="198086" cy="4548223"/>
            </a:xfrm>
          </p:grpSpPr>
          <p:pic>
            <p:nvPicPr>
              <p:cNvPr id="12" name="Picture 3" descr="F:\1-原创素材\1_mm1102\PPT\PPT_014\materaials\page_2.png"/>
              <p:cNvPicPr>
                <a:picLocks noChangeAspect="1" noChangeArrowheads="1"/>
              </p:cNvPicPr>
              <p:nvPr>
                <p:custDataLst>
                  <p:tags r:id="rId7"/>
                </p:custDataLst>
              </p:nvPr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39525" y="2572170"/>
                <a:ext cx="171420" cy="25493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8" descr="F:\1-原创素材\1_mm1102\PPT\PPT_014\materaials\page_7.png"/>
              <p:cNvPicPr>
                <a:picLocks noChangeAspect="1" noChangeArrowheads="1"/>
              </p:cNvPicPr>
              <p:nvPr>
                <p:custDataLst>
                  <p:tags r:id="rId9"/>
                </p:custDataLst>
              </p:nvPr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12859" y="573309"/>
                <a:ext cx="198086" cy="43565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1" name="Picture 9" descr="F:\1-原创素材\1_mm1102\PPT\PPT_014\materaials\page_8.png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12859" y="317293"/>
              <a:ext cx="198086" cy="279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组合 13"/>
          <p:cNvGrpSpPr/>
          <p:nvPr>
            <p:custDataLst>
              <p:tags r:id="rId13"/>
            </p:custDataLst>
          </p:nvPr>
        </p:nvGrpSpPr>
        <p:grpSpPr>
          <a:xfrm>
            <a:off x="367688" y="1"/>
            <a:ext cx="11969005" cy="380567"/>
            <a:chOff x="275766" y="485353"/>
            <a:chExt cx="8976754" cy="285425"/>
          </a:xfrm>
        </p:grpSpPr>
        <p:pic>
          <p:nvPicPr>
            <p:cNvPr id="15" name="T1_green" descr="F:\1-原创素材\1_mm1102\PPT\PPT_014\materaials\page_3.png"/>
            <p:cNvPicPr>
              <a:picLocks noChangeAspect="1" noChangeArrowheads="1"/>
            </p:cNvPicPr>
            <p:nvPr>
              <p:custDataLst>
                <p:tags r:id="rId14"/>
              </p:custDataLst>
            </p:nvPr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766" y="485353"/>
              <a:ext cx="3352228" cy="1171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T3_red" descr="F:\1-原创素材\1_mm1102\PPT\PPT_014\materaials\page_11.png"/>
            <p:cNvPicPr>
              <a:picLocks noChangeAspect="1" noChangeArrowheads="1"/>
            </p:cNvPicPr>
            <p:nvPr>
              <p:custDataLst>
                <p:tags r:id="rId16"/>
              </p:custDataLst>
            </p:nvPr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1781" y="485353"/>
              <a:ext cx="4154097" cy="1171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T4_orange" descr="F:\1-原创素材\1_mm1102\PPT\PPT_014\materaials\page_5.png"/>
            <p:cNvPicPr>
              <a:picLocks noChangeAspect="1" noChangeArrowheads="1"/>
            </p:cNvPicPr>
            <p:nvPr>
              <p:custDataLst>
                <p:tags r:id="rId18"/>
              </p:custDataLst>
            </p:nvPr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3557" y="485353"/>
              <a:ext cx="1858963" cy="184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T2_orange" descr="F:\1-原创素材\1_mm1102\PPT\PPT_014\materaials\page_6.png"/>
            <p:cNvPicPr>
              <a:picLocks noChangeAspect="1" noChangeArrowheads="1"/>
            </p:cNvPicPr>
            <p:nvPr>
              <p:custDataLst>
                <p:tags r:id="rId20"/>
              </p:custDataLst>
            </p:nvPr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4947" y="485353"/>
              <a:ext cx="2239898" cy="285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组合 18"/>
          <p:cNvGrpSpPr/>
          <p:nvPr>
            <p:custDataLst>
              <p:tags r:id="rId22"/>
            </p:custDataLst>
          </p:nvPr>
        </p:nvGrpSpPr>
        <p:grpSpPr>
          <a:xfrm>
            <a:off x="200396" y="6557731"/>
            <a:ext cx="11474107" cy="300269"/>
            <a:chOff x="150297" y="4506158"/>
            <a:chExt cx="8605580" cy="225202"/>
          </a:xfrm>
        </p:grpSpPr>
        <p:pic>
          <p:nvPicPr>
            <p:cNvPr id="20" name="B2_green" descr="F:\1-原创素材\1_mm1102\PPT\PPT_014\materaials\page_10.png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612256" y="4506158"/>
              <a:ext cx="4143621" cy="2252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B1_red" descr="F:\1-原创素材\1_mm1102\PPT\PPT_014\materaials\page_4.png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 rotWithShape="1"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50297" y="4562632"/>
              <a:ext cx="5400707" cy="168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组合 1"/>
          <p:cNvGrpSpPr/>
          <p:nvPr>
            <p:custDataLst>
              <p:tags r:id="rId27"/>
            </p:custDataLst>
          </p:nvPr>
        </p:nvGrpSpPr>
        <p:grpSpPr>
          <a:xfrm>
            <a:off x="1119321" y="1028734"/>
            <a:ext cx="5922060" cy="4136662"/>
            <a:chOff x="839490" y="771550"/>
            <a:chExt cx="4441545" cy="3102496"/>
          </a:xfrm>
        </p:grpSpPr>
        <p:pic>
          <p:nvPicPr>
            <p:cNvPr id="22530" name="Picture 2"/>
            <p:cNvPicPr>
              <a:picLocks noChangeAspect="1" noChangeArrowheads="1"/>
            </p:cNvPicPr>
            <p:nvPr>
              <p:custDataLst>
                <p:tags r:id="rId28"/>
              </p:custDataLst>
            </p:nvPr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490" y="771550"/>
              <a:ext cx="4441545" cy="3102496"/>
            </a:xfrm>
            <a:prstGeom prst="rect">
              <a:avLst/>
            </a:prstGeom>
            <a:noFill/>
            <a:effectLst>
              <a:reflection blurRad="6350" stA="52000" endA="300" endPos="35000" dir="5400000" sy="-100000" algn="bl" rotWithShape="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>
              <p:custDataLst>
                <p:tags r:id="rId30"/>
              </p:custDataLst>
            </p:nvPr>
          </p:nvSpPr>
          <p:spPr>
            <a:xfrm>
              <a:off x="1650068" y="2406992"/>
              <a:ext cx="3193733" cy="740569"/>
            </a:xfrm>
            <a:prstGeom prst="rect">
              <a:avLst/>
            </a:prstGeom>
            <a:noFill/>
          </p:spPr>
          <p:txBody>
            <a:bodyPr wrap="square" rtlCol="0">
              <a:normAutofit fontScale="4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4400" b="1" dirty="0">
                  <a:solidFill>
                    <a:schemeClr val="accent1"/>
                  </a:solidFill>
                  <a:latin typeface="汉仪乐喵体W" panose="00020600040101010101" charset="-122"/>
                  <a:ea typeface="汉仪乐喵体W" panose="00020600040101010101" charset="-122"/>
                  <a:sym typeface="+mn-ea"/>
                </a:rPr>
                <a:t>上边毛，下边毛，中间夹了一颗黑葡萄。</a:t>
              </a:r>
              <a:endParaRPr lang="zh-CN" altLang="en-US" sz="4400" b="1" dirty="0">
                <a:solidFill>
                  <a:schemeClr val="accent1"/>
                </a:solidFill>
                <a:latin typeface="汉仪乐喵体W" panose="00020600040101010101" charset="-122"/>
                <a:ea typeface="汉仪乐喵体W" panose="00020600040101010101" charset="-122"/>
                <a:sym typeface="+mn-ea"/>
              </a:endParaRPr>
            </a:p>
          </p:txBody>
        </p:sp>
      </p:grpSp>
      <p:sp>
        <p:nvSpPr>
          <p:cNvPr id="4" name="矩形 3"/>
          <p:cNvSpPr/>
          <p:nvPr>
            <p:custDataLst>
              <p:tags r:id="rId31"/>
            </p:custDataLst>
          </p:nvPr>
        </p:nvSpPr>
        <p:spPr>
          <a:xfrm>
            <a:off x="7196455" y="2618105"/>
            <a:ext cx="2179955" cy="1621790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眼睛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 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         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04105" y="1424305"/>
            <a:ext cx="1554480" cy="6451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猜一猜</a:t>
            </a:r>
            <a:endParaRPr lang="zh-CN" altLang="en-US" sz="36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右箭头 21"/>
          <p:cNvSpPr/>
          <p:nvPr/>
        </p:nvSpPr>
        <p:spPr>
          <a:xfrm>
            <a:off x="8759190" y="3133090"/>
            <a:ext cx="617220" cy="3448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9966960" y="2643505"/>
            <a:ext cx="236982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</a:t>
            </a:r>
            <a:endParaRPr lang="zh-CN" altLang="en-US" sz="8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289540" y="1618615"/>
            <a:ext cx="9410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m</a:t>
            </a:r>
            <a:r>
              <a:rPr lang="en-US" altLang="zh-CN" sz="3200">
                <a:latin typeface="Arial" panose="020B0604020202020204" pitchFamily="34" charset="0"/>
                <a:cs typeface="Arial" panose="020B0604020202020204" pitchFamily="34" charset="0"/>
              </a:rPr>
              <a:t>ù</a:t>
            </a:r>
            <a:endParaRPr lang="en-US" altLang="zh-CN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" name="Group 47"/>
          <p:cNvGraphicFramePr>
            <a:graphicFrameLocks noGrp="1"/>
          </p:cNvGraphicFramePr>
          <p:nvPr>
            <p:custDataLst>
              <p:tags r:id="rId32"/>
            </p:custDataLst>
          </p:nvPr>
        </p:nvGraphicFramePr>
        <p:xfrm>
          <a:off x="9588500" y="2521585"/>
          <a:ext cx="2086610" cy="1567180"/>
        </p:xfrm>
        <a:graphic>
          <a:graphicData uri="http://schemas.openxmlformats.org/drawingml/2006/table">
            <a:tbl>
              <a:tblPr/>
              <a:tblGrid>
                <a:gridCol w="1043305"/>
                <a:gridCol w="1043305"/>
              </a:tblGrid>
              <a:tr h="78359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59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" name="文本框 24"/>
          <p:cNvSpPr txBox="1"/>
          <p:nvPr/>
        </p:nvSpPr>
        <p:spPr>
          <a:xfrm>
            <a:off x="626745" y="46545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认识生字</a:t>
            </a:r>
            <a:endParaRPr lang="zh-CN" altLang="en-US" sz="2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custDataLst>
      <p:tags r:id="rId3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 bldLvl="0" animBg="1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L_blue"/>
          <p:cNvGrpSpPr/>
          <p:nvPr>
            <p:custDataLst>
              <p:tags r:id="rId1"/>
            </p:custDataLst>
          </p:nvPr>
        </p:nvGrpSpPr>
        <p:grpSpPr>
          <a:xfrm>
            <a:off x="-1" y="34210"/>
            <a:ext cx="343385" cy="6748492"/>
            <a:chOff x="228152" y="25657"/>
            <a:chExt cx="257539" cy="5061369"/>
          </a:xfrm>
        </p:grpSpPr>
        <p:pic>
          <p:nvPicPr>
            <p:cNvPr id="7" name="Picture 2" descr="F:\1-原创素材\1_mm1102\PPT\PPT_014\materaials\page_1.pn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152" y="25657"/>
              <a:ext cx="257539" cy="4314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0" descr="F:\1-原创素材\1_mm1102\PPT\PPT_014\materaials\page_9.pn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152" y="2303703"/>
              <a:ext cx="122308" cy="27833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R_blue"/>
          <p:cNvGrpSpPr/>
          <p:nvPr>
            <p:custDataLst>
              <p:tags r:id="rId6"/>
            </p:custDataLst>
          </p:nvPr>
        </p:nvGrpSpPr>
        <p:grpSpPr>
          <a:xfrm rot="10800000">
            <a:off x="11952739" y="423057"/>
            <a:ext cx="264115" cy="6405652"/>
            <a:chOff x="8912859" y="317293"/>
            <a:chExt cx="198086" cy="4804239"/>
          </a:xfrm>
        </p:grpSpPr>
        <p:grpSp>
          <p:nvGrpSpPr>
            <p:cNvPr id="10" name="组合 9"/>
            <p:cNvGrpSpPr/>
            <p:nvPr/>
          </p:nvGrpSpPr>
          <p:grpSpPr>
            <a:xfrm>
              <a:off x="8912859" y="573309"/>
              <a:ext cx="198086" cy="4548223"/>
              <a:chOff x="8912859" y="573309"/>
              <a:chExt cx="198086" cy="4548223"/>
            </a:xfrm>
          </p:grpSpPr>
          <p:pic>
            <p:nvPicPr>
              <p:cNvPr id="12" name="Picture 3" descr="F:\1-原创素材\1_mm1102\PPT\PPT_014\materaials\page_2.png"/>
              <p:cNvPicPr>
                <a:picLocks noChangeAspect="1" noChangeArrowheads="1"/>
              </p:cNvPicPr>
              <p:nvPr>
                <p:custDataLst>
                  <p:tags r:id="rId7"/>
                </p:custDataLst>
              </p:nvPr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39525" y="2572170"/>
                <a:ext cx="171420" cy="25493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8" descr="F:\1-原创素材\1_mm1102\PPT\PPT_014\materaials\page_7.png"/>
              <p:cNvPicPr>
                <a:picLocks noChangeAspect="1" noChangeArrowheads="1"/>
              </p:cNvPicPr>
              <p:nvPr>
                <p:custDataLst>
                  <p:tags r:id="rId9"/>
                </p:custDataLst>
              </p:nvPr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12859" y="573309"/>
                <a:ext cx="198086" cy="43565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1" name="Picture 9" descr="F:\1-原创素材\1_mm1102\PPT\PPT_014\materaials\page_8.png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12859" y="317293"/>
              <a:ext cx="198086" cy="279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组合 13"/>
          <p:cNvGrpSpPr/>
          <p:nvPr>
            <p:custDataLst>
              <p:tags r:id="rId13"/>
            </p:custDataLst>
          </p:nvPr>
        </p:nvGrpSpPr>
        <p:grpSpPr>
          <a:xfrm>
            <a:off x="367688" y="1"/>
            <a:ext cx="11969005" cy="380567"/>
            <a:chOff x="275766" y="485353"/>
            <a:chExt cx="8976754" cy="285425"/>
          </a:xfrm>
        </p:grpSpPr>
        <p:pic>
          <p:nvPicPr>
            <p:cNvPr id="15" name="T1_green" descr="F:\1-原创素材\1_mm1102\PPT\PPT_014\materaials\page_3.png"/>
            <p:cNvPicPr>
              <a:picLocks noChangeAspect="1" noChangeArrowheads="1"/>
            </p:cNvPicPr>
            <p:nvPr>
              <p:custDataLst>
                <p:tags r:id="rId14"/>
              </p:custDataLst>
            </p:nvPr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766" y="485353"/>
              <a:ext cx="3352228" cy="1171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T3_red" descr="F:\1-原创素材\1_mm1102\PPT\PPT_014\materaials\page_11.png"/>
            <p:cNvPicPr>
              <a:picLocks noChangeAspect="1" noChangeArrowheads="1"/>
            </p:cNvPicPr>
            <p:nvPr>
              <p:custDataLst>
                <p:tags r:id="rId16"/>
              </p:custDataLst>
            </p:nvPr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1781" y="485353"/>
              <a:ext cx="4154097" cy="1171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T4_orange" descr="F:\1-原创素材\1_mm1102\PPT\PPT_014\materaials\page_5.png"/>
            <p:cNvPicPr>
              <a:picLocks noChangeAspect="1" noChangeArrowheads="1"/>
            </p:cNvPicPr>
            <p:nvPr>
              <p:custDataLst>
                <p:tags r:id="rId18"/>
              </p:custDataLst>
            </p:nvPr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3557" y="485353"/>
              <a:ext cx="1858963" cy="184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T2_orange" descr="F:\1-原创素材\1_mm1102\PPT\PPT_014\materaials\page_6.png"/>
            <p:cNvPicPr>
              <a:picLocks noChangeAspect="1" noChangeArrowheads="1"/>
            </p:cNvPicPr>
            <p:nvPr>
              <p:custDataLst>
                <p:tags r:id="rId20"/>
              </p:custDataLst>
            </p:nvPr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4947" y="485353"/>
              <a:ext cx="2239898" cy="285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组合 18"/>
          <p:cNvGrpSpPr/>
          <p:nvPr>
            <p:custDataLst>
              <p:tags r:id="rId22"/>
            </p:custDataLst>
          </p:nvPr>
        </p:nvGrpSpPr>
        <p:grpSpPr>
          <a:xfrm>
            <a:off x="200396" y="6557731"/>
            <a:ext cx="11474107" cy="300269"/>
            <a:chOff x="150297" y="4506158"/>
            <a:chExt cx="8605580" cy="225202"/>
          </a:xfrm>
        </p:grpSpPr>
        <p:pic>
          <p:nvPicPr>
            <p:cNvPr id="20" name="B2_green" descr="F:\1-原创素材\1_mm1102\PPT\PPT_014\materaials\page_10.png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612256" y="4506158"/>
              <a:ext cx="4143621" cy="2252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B1_red" descr="F:\1-原创素材\1_mm1102\PPT\PPT_014\materaials\page_4.png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 rotWithShape="1"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50297" y="4562632"/>
              <a:ext cx="5400707" cy="168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图片 1" descr="微信图片_20200727143138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858010" y="1237615"/>
            <a:ext cx="2161540" cy="176974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152130" y="1276985"/>
            <a:ext cx="3914140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13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0" name="Group 47"/>
          <p:cNvGraphicFramePr>
            <a:graphicFrameLocks noGrp="1"/>
          </p:cNvGraphicFramePr>
          <p:nvPr>
            <p:custDataLst>
              <p:tags r:id="rId28"/>
            </p:custDataLst>
          </p:nvPr>
        </p:nvGraphicFramePr>
        <p:xfrm>
          <a:off x="8055610" y="1503680"/>
          <a:ext cx="2086610" cy="1567180"/>
        </p:xfrm>
        <a:graphic>
          <a:graphicData uri="http://schemas.openxmlformats.org/drawingml/2006/table">
            <a:tbl>
              <a:tblPr/>
              <a:tblGrid>
                <a:gridCol w="1043305"/>
                <a:gridCol w="1043305"/>
              </a:tblGrid>
              <a:tr h="78359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59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" name="图片 23" descr="微信图片_20200727143129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247900" y="3776980"/>
            <a:ext cx="1638935" cy="2381885"/>
          </a:xfrm>
          <a:prstGeom prst="rect">
            <a:avLst/>
          </a:prstGeom>
        </p:spPr>
      </p:pic>
      <p:graphicFrame>
        <p:nvGraphicFramePr>
          <p:cNvPr id="4" name="Group 47"/>
          <p:cNvGraphicFramePr>
            <a:graphicFrameLocks noGrp="1"/>
          </p:cNvGraphicFramePr>
          <p:nvPr>
            <p:custDataLst>
              <p:tags r:id="rId30"/>
            </p:custDataLst>
          </p:nvPr>
        </p:nvGraphicFramePr>
        <p:xfrm>
          <a:off x="8055610" y="4235450"/>
          <a:ext cx="2086610" cy="1551305"/>
        </p:xfrm>
        <a:graphic>
          <a:graphicData uri="http://schemas.openxmlformats.org/drawingml/2006/table">
            <a:tbl>
              <a:tblPr/>
              <a:tblGrid>
                <a:gridCol w="1043305"/>
                <a:gridCol w="1043305"/>
              </a:tblGrid>
              <a:tr h="78359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771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248650" y="4080510"/>
            <a:ext cx="4200525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耳</a:t>
            </a:r>
            <a:endParaRPr lang="zh-CN" altLang="en-US" sz="115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39175" y="678815"/>
            <a:ext cx="919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/>
              <a:t>k</a:t>
            </a:r>
            <a:r>
              <a:rPr lang="en-US" altLang="zh-CN" sz="3600">
                <a:latin typeface="Arial" panose="020B0604020202020204" pitchFamily="34" charset="0"/>
                <a:cs typeface="Arial" panose="020B0604020202020204" pitchFamily="34" charset="0"/>
              </a:rPr>
              <a:t>ǒu</a:t>
            </a:r>
            <a:endParaRPr lang="en-US" altLang="zh-CN" sz="3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782050" y="3491865"/>
            <a:ext cx="634365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ĕ</a:t>
            </a:r>
            <a:r>
              <a:rPr lang="en-US" altLang="zh-CN" sz="4000"/>
              <a:t>r</a:t>
            </a:r>
            <a:endParaRPr lang="en-US" altLang="zh-CN" sz="4000"/>
          </a:p>
        </p:txBody>
      </p:sp>
      <p:sp>
        <p:nvSpPr>
          <p:cNvPr id="25" name="文本框 24"/>
          <p:cNvSpPr txBox="1"/>
          <p:nvPr/>
        </p:nvSpPr>
        <p:spPr>
          <a:xfrm>
            <a:off x="626745" y="46545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认识生字</a:t>
            </a:r>
            <a:endParaRPr lang="zh-CN" altLang="en-US" sz="2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custDataLst>
      <p:tags r:id="rId3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L_blue"/>
          <p:cNvGrpSpPr/>
          <p:nvPr>
            <p:custDataLst>
              <p:tags r:id="rId1"/>
            </p:custDataLst>
          </p:nvPr>
        </p:nvGrpSpPr>
        <p:grpSpPr>
          <a:xfrm>
            <a:off x="-1" y="34210"/>
            <a:ext cx="343385" cy="6748492"/>
            <a:chOff x="228152" y="25657"/>
            <a:chExt cx="257539" cy="5061369"/>
          </a:xfrm>
        </p:grpSpPr>
        <p:pic>
          <p:nvPicPr>
            <p:cNvPr id="7" name="Picture 2" descr="F:\1-原创素材\1_mm1102\PPT\PPT_014\materaials\page_1.pn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152" y="25657"/>
              <a:ext cx="257539" cy="4314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0" descr="F:\1-原创素材\1_mm1102\PPT\PPT_014\materaials\page_9.pn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152" y="2303703"/>
              <a:ext cx="122308" cy="27833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R_blue"/>
          <p:cNvGrpSpPr/>
          <p:nvPr>
            <p:custDataLst>
              <p:tags r:id="rId6"/>
            </p:custDataLst>
          </p:nvPr>
        </p:nvGrpSpPr>
        <p:grpSpPr>
          <a:xfrm rot="10800000">
            <a:off x="11952739" y="423057"/>
            <a:ext cx="264115" cy="6405652"/>
            <a:chOff x="8912859" y="317293"/>
            <a:chExt cx="198086" cy="4804239"/>
          </a:xfrm>
        </p:grpSpPr>
        <p:grpSp>
          <p:nvGrpSpPr>
            <p:cNvPr id="10" name="组合 9"/>
            <p:cNvGrpSpPr/>
            <p:nvPr/>
          </p:nvGrpSpPr>
          <p:grpSpPr>
            <a:xfrm>
              <a:off x="8912859" y="573309"/>
              <a:ext cx="198086" cy="4548223"/>
              <a:chOff x="8912859" y="573309"/>
              <a:chExt cx="198086" cy="4548223"/>
            </a:xfrm>
          </p:grpSpPr>
          <p:pic>
            <p:nvPicPr>
              <p:cNvPr id="12" name="Picture 3" descr="F:\1-原创素材\1_mm1102\PPT\PPT_014\materaials\page_2.png"/>
              <p:cNvPicPr>
                <a:picLocks noChangeAspect="1" noChangeArrowheads="1"/>
              </p:cNvPicPr>
              <p:nvPr>
                <p:custDataLst>
                  <p:tags r:id="rId7"/>
                </p:custDataLst>
              </p:nvPr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39525" y="2572170"/>
                <a:ext cx="171420" cy="25493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8" descr="F:\1-原创素材\1_mm1102\PPT\PPT_014\materaials\page_7.png"/>
              <p:cNvPicPr>
                <a:picLocks noChangeAspect="1" noChangeArrowheads="1"/>
              </p:cNvPicPr>
              <p:nvPr>
                <p:custDataLst>
                  <p:tags r:id="rId9"/>
                </p:custDataLst>
              </p:nvPr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12859" y="573309"/>
                <a:ext cx="198086" cy="43565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1" name="Picture 9" descr="F:\1-原创素材\1_mm1102\PPT\PPT_014\materaials\page_8.png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12859" y="317293"/>
              <a:ext cx="198086" cy="279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组合 13"/>
          <p:cNvGrpSpPr/>
          <p:nvPr>
            <p:custDataLst>
              <p:tags r:id="rId13"/>
            </p:custDataLst>
          </p:nvPr>
        </p:nvGrpSpPr>
        <p:grpSpPr>
          <a:xfrm>
            <a:off x="367688" y="1"/>
            <a:ext cx="11969005" cy="380567"/>
            <a:chOff x="275766" y="485353"/>
            <a:chExt cx="8976754" cy="285425"/>
          </a:xfrm>
        </p:grpSpPr>
        <p:pic>
          <p:nvPicPr>
            <p:cNvPr id="15" name="T1_green" descr="F:\1-原创素材\1_mm1102\PPT\PPT_014\materaials\page_3.png"/>
            <p:cNvPicPr>
              <a:picLocks noChangeAspect="1" noChangeArrowheads="1"/>
            </p:cNvPicPr>
            <p:nvPr>
              <p:custDataLst>
                <p:tags r:id="rId14"/>
              </p:custDataLst>
            </p:nvPr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766" y="485353"/>
              <a:ext cx="3352228" cy="1171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T3_red" descr="F:\1-原创素材\1_mm1102\PPT\PPT_014\materaials\page_11.png"/>
            <p:cNvPicPr>
              <a:picLocks noChangeAspect="1" noChangeArrowheads="1"/>
            </p:cNvPicPr>
            <p:nvPr>
              <p:custDataLst>
                <p:tags r:id="rId16"/>
              </p:custDataLst>
            </p:nvPr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1781" y="485353"/>
              <a:ext cx="4154097" cy="1171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T4_orange" descr="F:\1-原创素材\1_mm1102\PPT\PPT_014\materaials\page_5.png"/>
            <p:cNvPicPr>
              <a:picLocks noChangeAspect="1" noChangeArrowheads="1"/>
            </p:cNvPicPr>
            <p:nvPr>
              <p:custDataLst>
                <p:tags r:id="rId18"/>
              </p:custDataLst>
            </p:nvPr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3557" y="485353"/>
              <a:ext cx="1858963" cy="184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T2_orange" descr="F:\1-原创素材\1_mm1102\PPT\PPT_014\materaials\page_6.png"/>
            <p:cNvPicPr>
              <a:picLocks noChangeAspect="1" noChangeArrowheads="1"/>
            </p:cNvPicPr>
            <p:nvPr>
              <p:custDataLst>
                <p:tags r:id="rId20"/>
              </p:custDataLst>
            </p:nvPr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4947" y="485353"/>
              <a:ext cx="2239898" cy="285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组合 18"/>
          <p:cNvGrpSpPr/>
          <p:nvPr>
            <p:custDataLst>
              <p:tags r:id="rId22"/>
            </p:custDataLst>
          </p:nvPr>
        </p:nvGrpSpPr>
        <p:grpSpPr>
          <a:xfrm>
            <a:off x="200396" y="6557731"/>
            <a:ext cx="11474107" cy="300269"/>
            <a:chOff x="150297" y="4506158"/>
            <a:chExt cx="8605580" cy="225202"/>
          </a:xfrm>
        </p:grpSpPr>
        <p:pic>
          <p:nvPicPr>
            <p:cNvPr id="20" name="B2_green" descr="F:\1-原创素材\1_mm1102\PPT\PPT_014\materaials\page_10.png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612256" y="4506158"/>
              <a:ext cx="4143621" cy="2252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B1_red" descr="F:\1-原创素材\1_mm1102\PPT\PPT_014\materaials\page_4.png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 rotWithShape="1"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50297" y="4562632"/>
              <a:ext cx="5400707" cy="168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927860" y="815975"/>
            <a:ext cx="1744345" cy="2291080"/>
          </a:xfrm>
          <a:prstGeom prst="rect">
            <a:avLst/>
          </a:prstGeom>
        </p:spPr>
      </p:pic>
      <p:pic>
        <p:nvPicPr>
          <p:cNvPr id="5" name="图片 4" descr="t0143f1a9415776fbce"/>
          <p:cNvPicPr>
            <a:picLocks noChangeAspect="1"/>
          </p:cNvPicPr>
          <p:nvPr/>
        </p:nvPicPr>
        <p:blipFill>
          <a:blip r:embed="rId28"/>
          <a:srcRect l="1550" t="-5270" r="56425" b="70127"/>
          <a:stretch>
            <a:fillRect/>
          </a:stretch>
        </p:blipFill>
        <p:spPr>
          <a:xfrm>
            <a:off x="1449070" y="3647440"/>
            <a:ext cx="2960370" cy="2139315"/>
          </a:xfrm>
          <a:prstGeom prst="rect">
            <a:avLst/>
          </a:prstGeom>
        </p:spPr>
      </p:pic>
      <p:graphicFrame>
        <p:nvGraphicFramePr>
          <p:cNvPr id="30" name="Group 47"/>
          <p:cNvGraphicFramePr>
            <a:graphicFrameLocks noGrp="1"/>
          </p:cNvGraphicFramePr>
          <p:nvPr>
            <p:custDataLst>
              <p:tags r:id="rId29"/>
            </p:custDataLst>
          </p:nvPr>
        </p:nvGraphicFramePr>
        <p:xfrm>
          <a:off x="8055610" y="1338580"/>
          <a:ext cx="2086610" cy="1567180"/>
        </p:xfrm>
        <a:graphic>
          <a:graphicData uri="http://schemas.openxmlformats.org/drawingml/2006/table">
            <a:tbl>
              <a:tblPr/>
              <a:tblGrid>
                <a:gridCol w="1043305"/>
                <a:gridCol w="1043305"/>
              </a:tblGrid>
              <a:tr h="78359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59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Group 47"/>
          <p:cNvGraphicFramePr>
            <a:graphicFrameLocks noGrp="1"/>
          </p:cNvGraphicFramePr>
          <p:nvPr>
            <p:custDataLst>
              <p:tags r:id="rId30"/>
            </p:custDataLst>
          </p:nvPr>
        </p:nvGraphicFramePr>
        <p:xfrm>
          <a:off x="8055610" y="4074795"/>
          <a:ext cx="2086610" cy="1567180"/>
        </p:xfrm>
        <a:graphic>
          <a:graphicData uri="http://schemas.openxmlformats.org/drawingml/2006/table">
            <a:tbl>
              <a:tblPr/>
              <a:tblGrid>
                <a:gridCol w="1043305"/>
                <a:gridCol w="1043305"/>
              </a:tblGrid>
              <a:tr h="78359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59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文本框 21"/>
          <p:cNvSpPr txBox="1"/>
          <p:nvPr/>
        </p:nvSpPr>
        <p:spPr>
          <a:xfrm>
            <a:off x="8377555" y="1338580"/>
            <a:ext cx="300164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</a:t>
            </a:r>
            <a:endParaRPr lang="zh-CN" altLang="en-US" sz="9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377555" y="4074795"/>
            <a:ext cx="423672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足</a:t>
            </a:r>
            <a:endParaRPr lang="zh-CN" altLang="en-US" sz="9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512175" y="693420"/>
            <a:ext cx="1173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/>
              <a:t>sh</a:t>
            </a:r>
            <a:r>
              <a:rPr lang="en-US" altLang="zh-CN" sz="3600">
                <a:latin typeface="Arial" panose="020B0604020202020204" pitchFamily="34" charset="0"/>
                <a:cs typeface="Arial" panose="020B0604020202020204" pitchFamily="34" charset="0"/>
              </a:rPr>
              <a:t>ǒ</a:t>
            </a:r>
            <a:r>
              <a:rPr lang="en-US" altLang="zh-CN" sz="3600"/>
              <a:t>u</a:t>
            </a:r>
            <a:endParaRPr lang="en-US" altLang="zh-CN" sz="3600"/>
          </a:p>
        </p:txBody>
      </p:sp>
      <p:sp>
        <p:nvSpPr>
          <p:cNvPr id="25" name="文本框 24"/>
          <p:cNvSpPr txBox="1"/>
          <p:nvPr/>
        </p:nvSpPr>
        <p:spPr>
          <a:xfrm>
            <a:off x="8766175" y="3429635"/>
            <a:ext cx="665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/>
              <a:t>z</a:t>
            </a:r>
            <a:r>
              <a:rPr lang="en-US" altLang="zh-CN" sz="3600">
                <a:latin typeface="Arial" panose="020B0604020202020204" pitchFamily="34" charset="0"/>
                <a:cs typeface="Arial" panose="020B0604020202020204" pitchFamily="34" charset="0"/>
              </a:rPr>
              <a:t>ú</a:t>
            </a:r>
            <a:endParaRPr lang="en-US" altLang="zh-CN" sz="3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26745" y="46545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认识生字</a:t>
            </a:r>
            <a:endParaRPr lang="zh-CN" altLang="en-US" sz="2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custDataLst>
      <p:tags r:id="rId3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167152" y="563025"/>
            <a:ext cx="5095697" cy="1283120"/>
          </a:xfrm>
        </p:spPr>
        <p:txBody>
          <a:bodyPr/>
          <a:lstStyle/>
          <a:p>
            <a:r>
              <a:rPr lang="zh-CN" altLang="en-US"/>
              <a:t>做游戏</a:t>
            </a:r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020695" y="2152650"/>
            <a:ext cx="6778625" cy="25533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 b="0">
                <a:ea typeface="宋体" panose="02010600030101010101" pitchFamily="2" charset="-122"/>
              </a:rPr>
              <a:t>嘴巴          口（指着自己的嘴巴）</a:t>
            </a:r>
            <a:endParaRPr lang="en-US" altLang="zh-CN" sz="3200" b="0">
              <a:ea typeface="宋体" panose="02010600030101010101" pitchFamily="2" charset="-122"/>
            </a:endParaRPr>
          </a:p>
          <a:p>
            <a:pPr indent="0"/>
            <a:r>
              <a:rPr lang="en-US" altLang="zh-CN" sz="3200" b="0">
                <a:ea typeface="宋体" panose="02010600030101010101" pitchFamily="2" charset="-122"/>
              </a:rPr>
              <a:t>耳朵          耳（指着自己的耳朵）</a:t>
            </a:r>
            <a:endParaRPr lang="en-US" altLang="zh-CN" sz="3200" b="0">
              <a:ea typeface="宋体" panose="02010600030101010101" pitchFamily="2" charset="-122"/>
            </a:endParaRPr>
          </a:p>
          <a:p>
            <a:pPr indent="0"/>
            <a:r>
              <a:rPr lang="en-US" altLang="zh-CN" sz="3200" b="0">
                <a:ea typeface="宋体" panose="02010600030101010101" pitchFamily="2" charset="-122"/>
              </a:rPr>
              <a:t>眼睛          目（指着自己的眼睛）</a:t>
            </a:r>
            <a:endParaRPr lang="en-US" altLang="zh-CN" sz="3200" b="0">
              <a:ea typeface="宋体" panose="02010600030101010101" pitchFamily="2" charset="-122"/>
            </a:endParaRPr>
          </a:p>
          <a:p>
            <a:pPr indent="0"/>
            <a:r>
              <a:rPr lang="en-US" altLang="zh-CN" sz="3200" b="0">
                <a:ea typeface="宋体" panose="02010600030101010101" pitchFamily="2" charset="-122"/>
              </a:rPr>
              <a:t>小手          手（举起自己的小手）</a:t>
            </a:r>
            <a:endParaRPr lang="en-US" altLang="zh-CN" sz="3200" b="0">
              <a:ea typeface="宋体" panose="02010600030101010101" pitchFamily="2" charset="-122"/>
            </a:endParaRPr>
          </a:p>
          <a:p>
            <a:pPr indent="0"/>
            <a:r>
              <a:rPr lang="en-US" altLang="zh-CN" sz="3200" b="0">
                <a:ea typeface="宋体" panose="02010600030101010101" pitchFamily="2" charset="-122"/>
              </a:rPr>
              <a:t>小脚          足（跺跺自己的小脚）</a:t>
            </a:r>
            <a:endParaRPr lang="zh-CN" altLang="en-US" sz="3200" b="0">
              <a:ea typeface="宋体" panose="02010600030101010101" pitchFamily="2" charset="-122"/>
            </a:endParaRPr>
          </a:p>
        </p:txBody>
      </p:sp>
      <p:sp>
        <p:nvSpPr>
          <p:cNvPr id="22" name="右箭头 21"/>
          <p:cNvSpPr/>
          <p:nvPr/>
        </p:nvSpPr>
        <p:spPr>
          <a:xfrm>
            <a:off x="4221480" y="2389505"/>
            <a:ext cx="617220" cy="1073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右箭头 4"/>
          <p:cNvSpPr/>
          <p:nvPr/>
        </p:nvSpPr>
        <p:spPr>
          <a:xfrm>
            <a:off x="4221480" y="2882265"/>
            <a:ext cx="617220" cy="1073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右箭头 5"/>
          <p:cNvSpPr/>
          <p:nvPr/>
        </p:nvSpPr>
        <p:spPr>
          <a:xfrm>
            <a:off x="4221480" y="4385310"/>
            <a:ext cx="617220" cy="1073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右箭头 6"/>
          <p:cNvSpPr/>
          <p:nvPr/>
        </p:nvSpPr>
        <p:spPr>
          <a:xfrm>
            <a:off x="4221480" y="3880485"/>
            <a:ext cx="617220" cy="1073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右箭头 7"/>
          <p:cNvSpPr/>
          <p:nvPr/>
        </p:nvSpPr>
        <p:spPr>
          <a:xfrm>
            <a:off x="4221480" y="3375025"/>
            <a:ext cx="617220" cy="1073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71525" y="77406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巩固生字</a:t>
            </a:r>
            <a:endParaRPr lang="zh-CN" altLang="en-US" sz="2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微信图片_2020072714313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47140" y="1878330"/>
            <a:ext cx="1177925" cy="725805"/>
          </a:xfrm>
          <a:prstGeom prst="rect">
            <a:avLst/>
          </a:prstGeom>
        </p:spPr>
      </p:pic>
      <p:pic>
        <p:nvPicPr>
          <p:cNvPr id="24" name="图片 23" descr="微信图片_202007271431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05" y="1878330"/>
            <a:ext cx="1293495" cy="7727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6005" y="1878330"/>
            <a:ext cx="1076960" cy="722630"/>
          </a:xfrm>
          <a:prstGeom prst="rect">
            <a:avLst/>
          </a:prstGeom>
        </p:spPr>
      </p:pic>
      <p:pic>
        <p:nvPicPr>
          <p:cNvPr id="8" name="图片 7" descr="t0143f1a9415776fbce"/>
          <p:cNvPicPr>
            <a:picLocks noChangeAspect="1"/>
          </p:cNvPicPr>
          <p:nvPr/>
        </p:nvPicPr>
        <p:blipFill>
          <a:blip r:embed="rId4"/>
          <a:srcRect l="1550" t="-5270" r="56425" b="70127"/>
          <a:stretch>
            <a:fillRect/>
          </a:stretch>
        </p:blipFill>
        <p:spPr>
          <a:xfrm>
            <a:off x="5715635" y="1878330"/>
            <a:ext cx="1403985" cy="725170"/>
          </a:xfrm>
          <a:prstGeom prst="rect">
            <a:avLst/>
          </a:prstGeom>
        </p:spPr>
      </p:pic>
      <p:pic>
        <p:nvPicPr>
          <p:cNvPr id="9" name="图片 8" descr="t015aa6f213b330ab6f"/>
          <p:cNvPicPr>
            <a:picLocks noChangeAspect="1"/>
          </p:cNvPicPr>
          <p:nvPr/>
        </p:nvPicPr>
        <p:blipFill>
          <a:blip r:embed="rId5"/>
          <a:srcRect b="3865"/>
          <a:stretch>
            <a:fillRect/>
          </a:stretch>
        </p:blipFill>
        <p:spPr>
          <a:xfrm>
            <a:off x="7925435" y="1743075"/>
            <a:ext cx="1034415" cy="90805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412875" y="4008120"/>
            <a:ext cx="101219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/>
              <a:t>手</a:t>
            </a:r>
            <a:endParaRPr lang="zh-CN" altLang="en-US" sz="6000"/>
          </a:p>
        </p:txBody>
      </p:sp>
      <p:sp>
        <p:nvSpPr>
          <p:cNvPr id="11" name="文本框 10"/>
          <p:cNvSpPr txBox="1"/>
          <p:nvPr/>
        </p:nvSpPr>
        <p:spPr>
          <a:xfrm>
            <a:off x="3779520" y="4008120"/>
            <a:ext cx="944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/>
              <a:t>目</a:t>
            </a:r>
            <a:endParaRPr lang="zh-CN" altLang="en-US" sz="6000"/>
          </a:p>
        </p:txBody>
      </p:sp>
      <p:sp>
        <p:nvSpPr>
          <p:cNvPr id="12" name="文本框 11"/>
          <p:cNvSpPr txBox="1"/>
          <p:nvPr/>
        </p:nvSpPr>
        <p:spPr>
          <a:xfrm>
            <a:off x="5945505" y="3976370"/>
            <a:ext cx="944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/>
              <a:t>口</a:t>
            </a:r>
            <a:endParaRPr lang="zh-CN" altLang="en-US" sz="6000"/>
          </a:p>
        </p:txBody>
      </p:sp>
      <p:sp>
        <p:nvSpPr>
          <p:cNvPr id="13" name="文本框 12"/>
          <p:cNvSpPr txBox="1"/>
          <p:nvPr/>
        </p:nvSpPr>
        <p:spPr>
          <a:xfrm>
            <a:off x="8014970" y="4008120"/>
            <a:ext cx="944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/>
              <a:t>足</a:t>
            </a:r>
            <a:endParaRPr lang="zh-CN" altLang="en-US" sz="6000"/>
          </a:p>
        </p:txBody>
      </p:sp>
      <p:sp>
        <p:nvSpPr>
          <p:cNvPr id="14" name="文本框 13"/>
          <p:cNvSpPr txBox="1"/>
          <p:nvPr/>
        </p:nvSpPr>
        <p:spPr>
          <a:xfrm>
            <a:off x="10012045" y="4008120"/>
            <a:ext cx="944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/>
              <a:t>耳</a:t>
            </a:r>
            <a:endParaRPr lang="zh-CN" altLang="en-US" sz="6000"/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1978660" y="2510155"/>
            <a:ext cx="8233410" cy="1614805"/>
          </a:xfrm>
          <a:prstGeom prst="line">
            <a:avLst/>
          </a:prstGeom>
          <a:ln w="190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978660" y="2589530"/>
            <a:ext cx="4401820" cy="16306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211320" y="2573655"/>
            <a:ext cx="6333490" cy="1662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713220" y="2573655"/>
            <a:ext cx="1931670" cy="15671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4274820" y="2526030"/>
            <a:ext cx="3783965" cy="16306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601345" y="1116965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找朋友：</a:t>
            </a:r>
            <a:endParaRPr lang="zh-CN" altLang="en-US" sz="2800"/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TAG_VERSION" val="1.0"/>
  <p:tag name="KSO_WM_BEAUTIFY_FLAG" val="#wm#"/>
  <p:tag name="KSO_WM_UNIT_ID" val="_12**"/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6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13*i*1"/>
  <p:tag name="KSO_WM_UNIT_INDEX" val="1"/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72.xml><?xml version="1.0" encoding="utf-8"?>
<p:tagLst xmlns:p="http://schemas.openxmlformats.org/presentationml/2006/main">
  <p:tag name="KSO_WM_TAG_VERSION" val="1.0"/>
  <p:tag name="KSO_WM_BEAUTIFY_FLAG" val="#wm#"/>
  <p:tag name="KSO_WM_UNIT_ID" val="_14**"/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TAG_VERSION" val="1.0"/>
  <p:tag name="KSO_WM_BEAUTIFY_FLAG" val="#wm#"/>
  <p:tag name="KSO_WM_UNIT_ID" val="_15**"/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9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9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1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63167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63167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9.xml><?xml version="1.0" encoding="utf-8"?>
<p:tagLst xmlns:p="http://schemas.openxmlformats.org/presentationml/2006/main">
  <p:tag name="KSO_WM_TEMPLATE_CATEGORY" val="custom"/>
  <p:tag name="KSO_WM_TEMPLATE_INDEX" val="20163167"/>
  <p:tag name="KSO_WM_TAG_VERSION" val="1.0"/>
  <p:tag name="KSO_WM_TEMPLATE_THUMBS_INDEX" val="1、4、5、6、11、14、17、18、19、20、28、30、31、32、33、35"/>
  <p:tag name="KSO_WM_BEAUTIFY_FLAG" val="#wm#"/>
  <p:tag name="KSO_WM_TEMPLATE_SUBCATEGORY" val="0"/>
  <p:tag name="KSO_WM_TEMPLATE_MASTER_TYPE" val="1"/>
  <p:tag name="KSO_WM_TEMPLATE_COLOR_TYPE" val="1"/>
  <p:tag name="KSO_WM_TEMPLATE_MASTER_THUMB_INDEX" val="12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0"/>
  <p:tag name="KSO_WM_UNIT_INDEX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1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3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8"/>
  <p:tag name="KSO_WM_UNIT_INDEX" val="8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9"/>
  <p:tag name="KSO_WM_UNIT_INDEX" val="9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10"/>
  <p:tag name="KSO_WM_UNIT_INDEX" val="1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0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11"/>
  <p:tag name="KSO_WM_UNIT_INDEX" val="11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0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12"/>
  <p:tag name="KSO_WM_UNIT_INDEX" val="12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19"/>
  <p:tag name="KSO_WM_UNIT_INDEX" val="19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0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20"/>
  <p:tag name="KSO_WM_UNIT_INDEX" val="2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96.xml><?xml version="1.0" encoding="utf-8"?>
<p:tagLst xmlns:p="http://schemas.openxmlformats.org/presentationml/2006/main">
  <p:tag name="KSO_WM_TAG_VERSION" val="1.0"/>
  <p:tag name="KSO_WM_BEAUTIFY_FLAG" val="#wm#"/>
  <p:tag name="KSO_WM_UNIT_ID" val="_12**"/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4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40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0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13*i*1"/>
  <p:tag name="KSO_WM_UNIT_INDEX" val="1"/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0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4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4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4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4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411.xml><?xml version="1.0" encoding="utf-8"?>
<p:tagLst xmlns:p="http://schemas.openxmlformats.org/presentationml/2006/main">
  <p:tag name="KSO_WM_TAG_VERSION" val="1.0"/>
  <p:tag name="KSO_WM_BEAUTIFY_FLAG" val="#wm#"/>
  <p:tag name="KSO_WM_UNIT_ID" val="_14**"/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4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4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4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4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4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4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41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20.xml><?xml version="1.0" encoding="utf-8"?>
<p:tagLst xmlns:p="http://schemas.openxmlformats.org/presentationml/2006/main">
  <p:tag name="KSO_WM_TAG_VERSION" val="1.0"/>
  <p:tag name="KSO_WM_BEAUTIFY_FLAG" val="#wm#"/>
  <p:tag name="KSO_WM_UNIT_ID" val="_15**"/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4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4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4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4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4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42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2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3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4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4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4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4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4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4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43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3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4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4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4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4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4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4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4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4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4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45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5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5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5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5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5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5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5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5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6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6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6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6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6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6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6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6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4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4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4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4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63167"/>
</p:tagLst>
</file>

<file path=ppt/tags/tag4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63167"/>
</p:tagLst>
</file>

<file path=ppt/tags/tag4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8.xml><?xml version="1.0" encoding="utf-8"?>
<p:tagLst xmlns:p="http://schemas.openxmlformats.org/presentationml/2006/main">
  <p:tag name="KSO_WM_TEMPLATE_CATEGORY" val="custom"/>
  <p:tag name="KSO_WM_TEMPLATE_INDEX" val="20163167"/>
  <p:tag name="KSO_WM_TAG_VERSION" val="1.0"/>
  <p:tag name="KSO_WM_TEMPLATE_THUMBS_INDEX" val="1、4、5、6、11、14、17、18、19、20、28、30、31、32、33、35"/>
  <p:tag name="KSO_WM_BEAUTIFY_FLAG" val="#wm#"/>
  <p:tag name="KSO_WM_TEMPLATE_SUBCATEGORY" val="0"/>
  <p:tag name="KSO_WM_TEMPLATE_MASTER_TYPE" val="1"/>
  <p:tag name="KSO_WM_TEMPLATE_COLOR_TYPE" val="1"/>
  <p:tag name="KSO_WM_TEMPLATE_MASTER_THUMB_INDEX" val="12"/>
</p:tagLst>
</file>

<file path=ppt/tags/tag479.xml><?xml version="1.0" encoding="utf-8"?>
<p:tagLst xmlns:p="http://schemas.openxmlformats.org/presentationml/2006/main">
  <p:tag name="KSO_WM_UNIT_ISCONTENTSTITLE" val="0"/>
  <p:tag name="KSO_WM_UNIT_PRESET_TEXT" val="卡通PPT通用模板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63167_1*a*1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ISNUMDGMTITLE" val="0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80.xml><?xml version="1.0" encoding="utf-8"?>
<p:tagLst xmlns:p="http://schemas.openxmlformats.org/presentationml/2006/main">
  <p:tag name="KSO_WM_UNIT_ISCONTENTSTITLE" val="0"/>
  <p:tag name="KSO_WM_UNIT_PRESET_TEXT" val="可爱/纯真/童年/烂漫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63167_1*b*1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ISNUMDGMTITLE" val="0"/>
</p:tagLst>
</file>

<file path=ppt/tags/tag481.xml><?xml version="1.0" encoding="utf-8"?>
<p:tagLst xmlns:p="http://schemas.openxmlformats.org/presentationml/2006/main">
  <p:tag name="KSO_WM_SLIDE_ID" val="custom20163167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63167"/>
  <p:tag name="KSO_WM_SLIDE_LAYOUT" val="a_b"/>
  <p:tag name="KSO_WM_SLIDE_LAYOUT_CNT" val="1_1"/>
  <p:tag name="KSO_WM_UNIT_SHOW_EDIT_AREA_INDICATION" val="1"/>
  <p:tag name="KSO_WM_TEMPLATE_THUMBS_INDEX" val="1、4、5、6、11、14、17、18、19、20、28、30、31、32、33、35"/>
  <p:tag name="KSO_WM_TEMPLATE_MASTER_THUMB_INDEX" val="12"/>
</p:tagLst>
</file>

<file path=ppt/tags/tag4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custom20163167_14*i*8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DIAGRAM_GROUP_CODE" val="l1-4"/>
  <p:tag name="KSO_WM_UNIT_USESOURCEFORMAT_APPLY" val="1"/>
</p:tagLst>
</file>

<file path=ppt/tags/tag4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custom20163167_14*i*7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DIAGRAM_GROUP_CODE" val="l1-4"/>
  <p:tag name="KSO_WM_UNIT_USESOURCEFORMAT_APPLY" val="1"/>
</p:tagLst>
</file>

<file path=ppt/tags/tag4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custom20163167_14*i*9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DIAGRAM_GROUP_CODE" val="l1-4"/>
  <p:tag name="KSO_WM_UNIT_USESOURCEFORMAT_APPLY" val="1"/>
</p:tagLst>
</file>

<file path=ppt/tags/tag4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custom20163167_14*i*11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DIAGRAM_GROUP_CODE" val="l1-4"/>
  <p:tag name="KSO_WM_UNIT_USESOURCEFORMAT_APPLY" val="1"/>
</p:tagLst>
</file>

<file path=ppt/tags/tag4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custom20163167_14*i*10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DIAGRAM_GROUP_CODE" val="l1-4"/>
  <p:tag name="KSO_WM_UNIT_USESOURCEFORMAT_APPLY" val="1"/>
</p:tagLst>
</file>

<file path=ppt/tags/tag4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custom20163167_14*i*13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DIAGRAM_GROUP_CODE" val="l1-4"/>
  <p:tag name="KSO_WM_UNIT_USESOURCEFORMAT_APPLY" val="1"/>
</p:tagLst>
</file>

<file path=ppt/tags/tag4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custom20163167_14*i*12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DIAGRAM_GROUP_CODE" val="l1-4"/>
  <p:tag name="KSO_WM_UNIT_USESOURCEFORMAT_APPLY" val="1"/>
</p:tagLst>
</file>

<file path=ppt/tags/tag4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custom20163167_14*i*14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DIAGRAM_GROUP_CODE" val="l1-4"/>
  <p:tag name="KSO_WM_UNIT_USESOURCEFORMAT_APPLY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custom20163167_14*i*16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DIAGRAM_GROUP_CODE" val="l1-4"/>
  <p:tag name="KSO_WM_UNIT_USESOURCEFORMAT_APPLY" val="1"/>
</p:tagLst>
</file>

<file path=ppt/tags/tag4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custom20163167_14*i*15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DIAGRAM_GROUP_CODE" val="l1-4"/>
  <p:tag name="KSO_WM_UNIT_USESOURCEFORMAT_APPLY" val="1"/>
</p:tagLst>
</file>

<file path=ppt/tags/tag4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custom20163167_14*i*17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DIAGRAM_GROUP_CODE" val="l1-4"/>
  <p:tag name="KSO_WM_UNIT_USESOURCEFORMAT_APPLY" val="1"/>
</p:tagLst>
</file>

<file path=ppt/tags/tag4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9"/>
  <p:tag name="KSO_WM_UNIT_ID" val="custom20163167_14*i*19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DIAGRAM_GROUP_CODE" val="l1-4"/>
  <p:tag name="KSO_WM_UNIT_USESOURCEFORMAT_APPLY" val="1"/>
</p:tagLst>
</file>

<file path=ppt/tags/tag4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8"/>
  <p:tag name="KSO_WM_UNIT_ID" val="custom20163167_14*i*18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DIAGRAM_GROUP_CODE" val="l1-4"/>
  <p:tag name="KSO_WM_UNIT_USESOURCEFORMAT_APPLY" val="1"/>
</p:tagLst>
</file>

<file path=ppt/tags/tag4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0"/>
  <p:tag name="KSO_WM_UNIT_ID" val="custom20163167_14*i*20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DIAGRAM_GROUP_CODE" val="l1-4"/>
  <p:tag name="KSO_WM_UNIT_USESOURCEFORMAT_APPLY" val="1"/>
</p:tagLst>
</file>

<file path=ppt/tags/tag4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163167_14*i*3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DIAGRAM_GROUP_CODE" val="l1-4"/>
  <p:tag name="KSO_WM_UNIT_USESOURCEFORMAT_APPLY" val="1"/>
</p:tagLst>
</file>

<file path=ppt/tags/tag4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TYPE" val="l_h_i"/>
  <p:tag name="KSO_WM_UNIT_INDEX" val="1_2_2"/>
  <p:tag name="KSO_WM_UNIT_ID" val="custom20163167_14*l_h_i*1_2_2"/>
  <p:tag name="KSO_WM_TEMPLATE_CATEGORY" val="custom"/>
  <p:tag name="KSO_WM_TEMPLATE_INDEX" val="20163167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4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TYPE" val="l_h_i"/>
  <p:tag name="KSO_WM_UNIT_INDEX" val="1_2_3"/>
  <p:tag name="KSO_WM_UNIT_ID" val="custom20163167_14*l_h_i*1_2_3"/>
  <p:tag name="KSO_WM_TEMPLATE_CATEGORY" val="custom"/>
  <p:tag name="KSO_WM_TEMPLATE_INDEX" val="20163167"/>
  <p:tag name="KSO_WM_UNIT_LAYERLEVEL" val="1_1_1"/>
  <p:tag name="KSO_WM_TAG_VERSION" val="1.0"/>
  <p:tag name="KSO_WM_BEAUTIFY_FLAG" val="#wm#"/>
  <p:tag name="KSO_WM_UNIT_SHADOW_SCHEMECOLOR_INDEX" val="13"/>
  <p:tag name="KSO_WM_UNIT_USESOURCEFORMAT_APPLY" val="1"/>
</p:tagLst>
</file>

<file path=ppt/tags/tag4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h_i"/>
  <p:tag name="KSO_WM_UNIT_INDEX" val="1_2_1"/>
  <p:tag name="KSO_WM_UNIT_ID" val="custom20163167_14*l_h_i*1_2_1"/>
  <p:tag name="KSO_WM_TEMPLATE_CATEGORY" val="custom"/>
  <p:tag name="KSO_WM_TEMPLATE_INDEX" val="20163167"/>
  <p:tag name="KSO_WM_UNIT_LAYERLEVEL" val="1_1_1"/>
  <p:tag name="KSO_WM_TAG_VERSION" val="1.0"/>
  <p:tag name="KSO_WM_BEAUTIFY_FLAG" val="#wm#"/>
  <p:tag name="KSO_WM_DIAGRAM_GROUP_CODE" val="l1-4"/>
  <p:tag name="KSO_WM_UNIT_TEXT_FILL_FORE_SCHEMECOLOR_INDEX" val="14"/>
  <p:tag name="KSO_WM_UNIT_TEXT_FILL_TYPE" val="1"/>
  <p:tag name="KSO_WM_UNIT_USESOURCEFORMAT_APPLY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TYPE" val="i"/>
  <p:tag name="KSO_WM_UNIT_INDEX" val="1"/>
  <p:tag name="KSO_WM_UNIT_ID" val="custom20163167_14*i*1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USESOURCEFORMAT_APPLY" val="1"/>
</p:tagLst>
</file>

<file path=ppt/tags/tag5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TYPE" val="l_h_i"/>
  <p:tag name="KSO_WM_UNIT_INDEX" val="1_1_2"/>
  <p:tag name="KSO_WM_UNIT_ID" val="custom20163167_14*l_h_i*1_1_2"/>
  <p:tag name="KSO_WM_TEMPLATE_CATEGORY" val="custom"/>
  <p:tag name="KSO_WM_TEMPLATE_INDEX" val="2016316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5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TYPE" val="l_h_i"/>
  <p:tag name="KSO_WM_UNIT_INDEX" val="1_1_3"/>
  <p:tag name="KSO_WM_UNIT_ID" val="custom20163167_14*l_h_i*1_1_3"/>
  <p:tag name="KSO_WM_TEMPLATE_CATEGORY" val="custom"/>
  <p:tag name="KSO_WM_TEMPLATE_INDEX" val="20163167"/>
  <p:tag name="KSO_WM_UNIT_LAYERLEVEL" val="1_1_1"/>
  <p:tag name="KSO_WM_TAG_VERSION" val="1.0"/>
  <p:tag name="KSO_WM_BEAUTIFY_FLAG" val="#wm#"/>
  <p:tag name="KSO_WM_UNIT_SHADOW_SCHEMECOLOR_INDEX" val="13"/>
  <p:tag name="KSO_WM_UNIT_USESOURCEFORMAT_APPLY" val="1"/>
</p:tagLst>
</file>

<file path=ppt/tags/tag5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h_i"/>
  <p:tag name="KSO_WM_UNIT_INDEX" val="1_1_1"/>
  <p:tag name="KSO_WM_UNIT_ID" val="custom20163167_14*l_h_i*1_1_1"/>
  <p:tag name="KSO_WM_TEMPLATE_CATEGORY" val="custom"/>
  <p:tag name="KSO_WM_TEMPLATE_INDEX" val="20163167"/>
  <p:tag name="KSO_WM_UNIT_LAYERLEVEL" val="1_1_1"/>
  <p:tag name="KSO_WM_TAG_VERSION" val="1.0"/>
  <p:tag name="KSO_WM_BEAUTIFY_FLAG" val="#wm#"/>
  <p:tag name="KSO_WM_DIAGRAM_GROUP_CODE" val="l1-4"/>
  <p:tag name="KSO_WM_UNIT_TEXT_FILL_FORE_SCHEMECOLOR_INDEX" val="14"/>
  <p:tag name="KSO_WM_UNIT_TEXT_FILL_TYPE" val="1"/>
  <p:tag name="KSO_WM_UNIT_USESOURCEFORMAT_APPLY" val="1"/>
</p:tagLst>
</file>

<file path=ppt/tags/tag5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TYPE" val="l_h_i"/>
  <p:tag name="KSO_WM_UNIT_INDEX" val="1_3_2"/>
  <p:tag name="KSO_WM_UNIT_ID" val="custom20163167_14*l_h_i*1_3_2"/>
  <p:tag name="KSO_WM_TEMPLATE_CATEGORY" val="custom"/>
  <p:tag name="KSO_WM_TEMPLATE_INDEX" val="20163167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5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TYPE" val="l_h_i"/>
  <p:tag name="KSO_WM_UNIT_INDEX" val="1_3_3"/>
  <p:tag name="KSO_WM_UNIT_ID" val="custom20163167_14*l_h_i*1_3_3"/>
  <p:tag name="KSO_WM_TEMPLATE_CATEGORY" val="custom"/>
  <p:tag name="KSO_WM_TEMPLATE_INDEX" val="20163167"/>
  <p:tag name="KSO_WM_UNIT_LAYERLEVEL" val="1_1_1"/>
  <p:tag name="KSO_WM_TAG_VERSION" val="1.0"/>
  <p:tag name="KSO_WM_BEAUTIFY_FLAG" val="#wm#"/>
  <p:tag name="KSO_WM_UNIT_SHADOW_SCHEMECOLOR_INDEX" val="13"/>
  <p:tag name="KSO_WM_UNIT_USESOURCEFORMAT_APPLY" val="1"/>
</p:tagLst>
</file>

<file path=ppt/tags/tag5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h_i"/>
  <p:tag name="KSO_WM_UNIT_INDEX" val="1_3_1"/>
  <p:tag name="KSO_WM_UNIT_ID" val="custom20163167_14*l_h_i*1_3_1"/>
  <p:tag name="KSO_WM_TEMPLATE_CATEGORY" val="custom"/>
  <p:tag name="KSO_WM_TEMPLATE_INDEX" val="20163167"/>
  <p:tag name="KSO_WM_UNIT_LAYERLEVEL" val="1_1_1"/>
  <p:tag name="KSO_WM_TAG_VERSION" val="1.0"/>
  <p:tag name="KSO_WM_BEAUTIFY_FLAG" val="#wm#"/>
  <p:tag name="KSO_WM_DIAGRAM_GROUP_CODE" val="l1-4"/>
  <p:tag name="KSO_WM_UNIT_TEXT_FILL_FORE_SCHEMECOLOR_INDEX" val="14"/>
  <p:tag name="KSO_WM_UNIT_TEXT_FILL_TYPE" val="1"/>
  <p:tag name="KSO_WM_UNIT_USESOURCEFORMAT_APPLY" val="1"/>
</p:tagLst>
</file>

<file path=ppt/tags/tag5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TYPE" val="l_h_i"/>
  <p:tag name="KSO_WM_UNIT_INDEX" val="1_4_2"/>
  <p:tag name="KSO_WM_UNIT_ID" val="custom20163167_14*l_h_i*1_4_2"/>
  <p:tag name="KSO_WM_TEMPLATE_CATEGORY" val="custom"/>
  <p:tag name="KSO_WM_TEMPLATE_INDEX" val="20163167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5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TYPE" val="l_h_i"/>
  <p:tag name="KSO_WM_UNIT_INDEX" val="1_4_3"/>
  <p:tag name="KSO_WM_UNIT_ID" val="custom20163167_14*l_h_i*1_4_3"/>
  <p:tag name="KSO_WM_TEMPLATE_CATEGORY" val="custom"/>
  <p:tag name="KSO_WM_TEMPLATE_INDEX" val="20163167"/>
  <p:tag name="KSO_WM_UNIT_LAYERLEVEL" val="1_1_1"/>
  <p:tag name="KSO_WM_TAG_VERSION" val="1.0"/>
  <p:tag name="KSO_WM_BEAUTIFY_FLAG" val="#wm#"/>
  <p:tag name="KSO_WM_UNIT_SHADOW_SCHEMECOLOR_INDEX" val="13"/>
  <p:tag name="KSO_WM_UNIT_USESOURCEFORMAT_APPLY" val="1"/>
</p:tagLst>
</file>

<file path=ppt/tags/tag5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h_i"/>
  <p:tag name="KSO_WM_UNIT_INDEX" val="1_4_1"/>
  <p:tag name="KSO_WM_UNIT_ID" val="custom20163167_14*l_h_i*1_4_1"/>
  <p:tag name="KSO_WM_TEMPLATE_CATEGORY" val="custom"/>
  <p:tag name="KSO_WM_TEMPLATE_INDEX" val="20163167"/>
  <p:tag name="KSO_WM_UNIT_LAYERLEVEL" val="1_1_1"/>
  <p:tag name="KSO_WM_TAG_VERSION" val="1.0"/>
  <p:tag name="KSO_WM_BEAUTIFY_FLAG" val="#wm#"/>
  <p:tag name="KSO_WM_DIAGRAM_GROUP_CODE" val="l1-4"/>
  <p:tag name="KSO_WM_UNIT_TEXT_FILL_FORE_SCHEMECOLOR_INDEX" val="14"/>
  <p:tag name="KSO_WM_UNIT_TEXT_FILL_TYPE" val="1"/>
  <p:tag name="KSO_WM_UNIT_USESOURCEFORMAT_APPLY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TEMPLATE_CATEGORY" val="custom"/>
  <p:tag name="KSO_WM_TEMPLATE_INDEX" val="20163167"/>
  <p:tag name="KSO_WM_TAG_VERSION" val="1.0"/>
  <p:tag name="KSO_WM_SLIDE_ID" val="custom20163167_14"/>
  <p:tag name="KSO_WM_SLIDE_INDEX" val="14"/>
  <p:tag name="KSO_WM_SLIDE_ITEM_CNT" val="4"/>
  <p:tag name="KSO_WM_SLIDE_LAYOUT" val="l"/>
  <p:tag name="KSO_WM_SLIDE_LAYOUT_CNT" val="1"/>
  <p:tag name="KSO_WM_SLIDE_TYPE" val="text"/>
  <p:tag name="KSO_WM_BEAUTIFY_FLAG" val="#wm#"/>
  <p:tag name="KSO_WM_TEMPLATE_SUBCATEGORY" val="0"/>
  <p:tag name="KSO_WM_TEMPLATE_MASTER_TYPE" val="1"/>
  <p:tag name="KSO_WM_TEMPLATE_COLOR_TYPE" val="1"/>
  <p:tag name="KSO_WM_SLIDE_SUBTYPE" val="diag"/>
  <p:tag name="KSO_WM_SLIDE_SIZE" val="918.527*322.077"/>
  <p:tag name="KSO_WM_SLIDE_POSITION" val="20.7364*115.1"/>
  <p:tag name="KSO_WM_DIAGRAM_GROUP_CODE" val="l1-4"/>
  <p:tag name="KSO_WM_SLIDE_DIAGTYPE" val="l"/>
</p:tagLst>
</file>

<file path=ppt/tags/tag51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63167_4*i*1"/>
  <p:tag name="KSO_WM_TEMPLATE_CATEGORY" val="custom"/>
  <p:tag name="KSO_WM_TEMPLATE_INDEX" val="20163167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LAYERLEVEL" val="1"/>
  <p:tag name="KSO_WM_UNIT_USESOURCEFORMAT_APPLY" val="1"/>
</p:tagLst>
</file>

<file path=ppt/tags/tag51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63167_4*i*2"/>
  <p:tag name="KSO_WM_TEMPLATE_CATEGORY" val="custom"/>
  <p:tag name="KSO_WM_TEMPLATE_INDEX" val="20163167"/>
  <p:tag name="KSO_WM_UNIT_INDEX" val="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LAYERLEVEL" val="1"/>
  <p:tag name="KSO_WM_UNIT_USESOURCEFORMAT_APPLY" val="1"/>
</p:tagLst>
</file>

<file path=ppt/tags/tag51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63167_4*i*3"/>
  <p:tag name="KSO_WM_TEMPLATE_CATEGORY" val="custom"/>
  <p:tag name="KSO_WM_TEMPLATE_INDEX" val="20163167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LAYERLEVEL" val="1"/>
  <p:tag name="KSO_WM_UNIT_USESOURCEFORMAT_APPLY" val="1"/>
</p:tagLst>
</file>

<file path=ppt/tags/tag51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63167_4*i*4"/>
  <p:tag name="KSO_WM_TEMPLATE_CATEGORY" val="custom"/>
  <p:tag name="KSO_WM_TEMPLATE_INDEX" val="20163167"/>
  <p:tag name="KSO_WM_UNIT_INDEX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LAYERLEVEL" val="1"/>
  <p:tag name="KSO_WM_UNIT_USESOURCEFORMAT_APPLY" val="1"/>
</p:tagLst>
</file>

<file path=ppt/tags/tag51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63167_4*i*5"/>
  <p:tag name="KSO_WM_TEMPLATE_CATEGORY" val="custom"/>
  <p:tag name="KSO_WM_TEMPLATE_INDEX" val="20163167"/>
  <p:tag name="KSO_WM_UNIT_INDEX" val="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LAYERLEVEL" val="1"/>
  <p:tag name="KSO_WM_UNIT_USESOURCEFORMAT_APPLY" val="1"/>
</p:tagLst>
</file>

<file path=ppt/tags/tag5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63167_4*i*6"/>
  <p:tag name="KSO_WM_TEMPLATE_CATEGORY" val="custom"/>
  <p:tag name="KSO_WM_TEMPLATE_INDEX" val="20163167"/>
  <p:tag name="KSO_WM_UNIT_INDEX" val="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LAYERLEVEL" val="1"/>
  <p:tag name="KSO_WM_UNIT_USESOURCEFORMAT_APPLY" val="1"/>
</p:tagLst>
</file>

<file path=ppt/tags/tag51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63167_4*i*7"/>
  <p:tag name="KSO_WM_TEMPLATE_CATEGORY" val="custom"/>
  <p:tag name="KSO_WM_TEMPLATE_INDEX" val="20163167"/>
  <p:tag name="KSO_WM_UNIT_INDEX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LAYERLEVEL" val="1"/>
  <p:tag name="KSO_WM_UNIT_USESOURCEFORMAT_APPLY" val="1"/>
</p:tagLst>
</file>

<file path=ppt/tags/tag5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8"/>
  <p:tag name="KSO_WM_UNIT_ID" val="custom20163167_4*i*8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USESOURCEFORMAT_APPLY" val="1"/>
</p:tagLst>
</file>

<file path=ppt/tags/tag5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9"/>
  <p:tag name="KSO_WM_UNIT_ID" val="custom20163167_4*i*9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USESOURCEFORMAT_APPLY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0"/>
  <p:tag name="KSO_WM_UNIT_ID" val="custom20163167_4*i*10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USESOURCEFORMAT_APPLY" val="1"/>
</p:tagLst>
</file>

<file path=ppt/tags/tag5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1"/>
  <p:tag name="KSO_WM_UNIT_ID" val="custom20163167_4*i*11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USESOURCEFORMAT_APPLY" val="1"/>
</p:tagLst>
</file>

<file path=ppt/tags/tag5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2"/>
  <p:tag name="KSO_WM_UNIT_ID" val="custom20163167_4*i*12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USESOURCEFORMAT_APPLY" val="1"/>
</p:tagLst>
</file>

<file path=ppt/tags/tag5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3"/>
  <p:tag name="KSO_WM_UNIT_ID" val="custom20163167_4*i*13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USESOURCEFORMAT_APPLY" val="1"/>
</p:tagLst>
</file>

<file path=ppt/tags/tag5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4"/>
  <p:tag name="KSO_WM_UNIT_ID" val="custom20163167_4*i*14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USESOURCEFORMAT_APPLY" val="1"/>
</p:tagLst>
</file>

<file path=ppt/tags/tag5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5"/>
  <p:tag name="KSO_WM_UNIT_ID" val="custom20163167_4*i*15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USESOURCEFORMAT_APPLY" val="1"/>
</p:tagLst>
</file>

<file path=ppt/tags/tag526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D" val="custom20163167_4*a*1"/>
  <p:tag name="KSO_WM_TEMPLATE_CATEGORY" val="custom"/>
  <p:tag name="KSO_WM_TEMPLATE_INDEX" val="20163167"/>
  <p:tag name="KSO_WM_UNIT_INDEX" val="1"/>
  <p:tag name="KSO_WM_UNIT_ISCONTENTSTITLE" val="1"/>
  <p:tag name="KSO_WM_UNIT_PRESET_TEXT" val="Contents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LAYERLEVEL" val="1"/>
  <p:tag name="KSO_WM_UNIT_ISNUMDGMTITLE" val="0"/>
  <p:tag name="KSO_WM_UNIT_TEXT_FILL_FORE_SCHEMECOLOR_INDEX" val="5"/>
  <p:tag name="KSO_WM_UNIT_TEXT_FILL_TYPE" val="1"/>
  <p:tag name="KSO_WM_UNIT_USESOURCEFORMAT_APPLY" val="1"/>
</p:tagLst>
</file>

<file path=ppt/tags/tag5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163167_4*l_h_i*1_1_1"/>
  <p:tag name="KSO_WM_TEMPLATE_CATEGORY" val="custom"/>
  <p:tag name="KSO_WM_TEMPLATE_INDEX" val="20163167"/>
  <p:tag name="KSO_WM_UNIT_LAYERLEVEL" val="1_1_1"/>
  <p:tag name="KSO_WM_TAG_VERSION" val="1.0"/>
  <p:tag name="KSO_WM_BEAUTIFY_FLAG" val="#wm#"/>
  <p:tag name="KSO_WM_UNIT_USESOURCEFORMAT_APPLY" val="1"/>
</p:tagLst>
</file>

<file path=ppt/tags/tag528.xml><?xml version="1.0" encoding="utf-8"?>
<p:tagLst xmlns:p="http://schemas.openxmlformats.org/presentationml/2006/main">
  <p:tag name="KSO_WM_UNIT_PRESET_TEXT" val="单击此处添加文本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custom20163167_4*l_h_f*1_1_1"/>
  <p:tag name="KSO_WM_TEMPLATE_CATEGORY" val="custom"/>
  <p:tag name="KSO_WM_TEMPLATE_INDEX" val="20163167"/>
  <p:tag name="KSO_WM_UNIT_LAYERLEVEL" val="1_1_1"/>
  <p:tag name="KSO_WM_TAG_VERSION" val="1.0"/>
  <p:tag name="KSO_WM_BEAUTIFY_FLAG" val="#wm#"/>
  <p:tag name="KSO_WM_UNIT_SUBTYPE" val="a"/>
  <p:tag name="KSO_WM_UNIT_TEXT_FILL_FORE_SCHEMECOLOR_INDEX" val="5"/>
  <p:tag name="KSO_WM_UNIT_TEXT_FILL_TYPE" val="1"/>
  <p:tag name="KSO_WM_UNIT_USESOURCEFORMAT_APPLY" val="1"/>
</p:tagLst>
</file>

<file path=ppt/tags/tag529.xml><?xml version="1.0" encoding="utf-8"?>
<p:tagLst xmlns:p="http://schemas.openxmlformats.org/presentationml/2006/main">
  <p:tag name="KSO_WM_TEMPLATE_CATEGORY" val="custom"/>
  <p:tag name="KSO_WM_TEMPLATE_INDEX" val="20163167"/>
  <p:tag name="KSO_WM_TAG_VERSION" val="1.0"/>
  <p:tag name="KSO_WM_SLIDE_ID" val="custom20163167_4"/>
  <p:tag name="KSO_WM_SLIDE_INDEX" val="4"/>
  <p:tag name="KSO_WM_SLIDE_ITEM_CNT" val="4"/>
  <p:tag name="KSO_WM_SLIDE_TYPE" val="contents"/>
  <p:tag name="KSO_WM_BEAUTIFY_FLAG" val="#wm#"/>
  <p:tag name="KSO_WM_TEMPLATE_SUBCATEGORY" val="0"/>
  <p:tag name="KSO_WM_TEMPLATE_MASTER_TYPE" val="1"/>
  <p:tag name="KSO_WM_TEMPLATE_COLOR_TYPE" val="1"/>
  <p:tag name="KSO_WM_SLIDE_SUBTYPE" val="diag"/>
  <p:tag name="KSO_WM_DIAGRAM_GROUP_CODE" val="l1-1"/>
  <p:tag name="KSO_WM_SLIDE_DIAGTYPE" val="l"/>
  <p:tag name="KSO_WM_SLIDE_LAYOUT" val="a_l"/>
  <p:tag name="KSO_WM_SLIDE_LAYOUT_CNT" val="1_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UNIT_PLACING_PICTURE_USER_VIEWPORT" val="{&quot;height&quot;:6210,&quot;width&quot;:6210}"/>
</p:tagLst>
</file>

<file path=ppt/tags/tag531.xml><?xml version="1.0" encoding="utf-8"?>
<p:tagLst xmlns:p="http://schemas.openxmlformats.org/presentationml/2006/main">
  <p:tag name="KSO_WM_BEAUTIFY_FLAG" val="#wm#"/>
  <p:tag name="KSO_WM_TEMPLATE_CATEGORY" val="custom"/>
  <p:tag name="KSO_WM_TEMPLATE_INDEX" val="20163167"/>
</p:tagLst>
</file>

<file path=ppt/tags/tag5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0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0"/>
</p:tagLst>
</file>

<file path=ppt/tags/tag5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1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1"/>
</p:tagLst>
</file>

<file path=ppt/tags/tag5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2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2"/>
</p:tagLst>
</file>

<file path=ppt/tags/tag5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3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3"/>
</p:tagLst>
</file>

<file path=ppt/tags/tag5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4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4"/>
</p:tagLst>
</file>

<file path=ppt/tags/tag5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5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5"/>
</p:tagLst>
</file>

<file path=ppt/tags/tag5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6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6"/>
</p:tagLst>
</file>

<file path=ppt/tags/tag5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7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7"/>
</p:tagLst>
</file>

<file path=ppt/tags/tag5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0"/>
  <p:tag name="KSO_WM_UNIT_INDEX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2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5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3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5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4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5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5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5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6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5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7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5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8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8"/>
</p:tagLst>
</file>

<file path=ppt/tags/tag54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63167_25*i*1"/>
  <p:tag name="KSO_WM_TEMPLATE_CATEGORY" val="custom"/>
  <p:tag name="KSO_WM_TEMPLATE_INDEX" val="20163167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9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9"/>
</p:tagLst>
</file>

<file path=ppt/tags/tag5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a*1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a"/>
  <p:tag name="KSO_WM_UNIT_INDEX" val="1"/>
  <p:tag name="KSO_WM_UNIT_ISNUMDGMTITLE" val="0"/>
</p:tagLst>
</file>

<file path=ppt/tags/tag5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1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50.xml><?xml version="1.0" encoding="utf-8"?>
<p:tagLst xmlns:p="http://schemas.openxmlformats.org/presentationml/2006/main">
  <p:tag name="KSO_WM_TAG_VERSION" val="1.0"/>
  <p:tag name="KSO_WM_BEAUTIFY_FLAG" val="#wm#"/>
  <p:tag name="KSO_WM_UNIT_TYPE" val="f"/>
  <p:tag name="KSO_WM_UNIT_ID" val="custom20163167_25*f*1"/>
  <p:tag name="KSO_WM_TEMPLATE_CATEGORY" val="custom"/>
  <p:tag name="KSO_WM_TEMPLATE_INDEX" val="20163167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PRESET_TEXT" val="正如我们都希望改变世界，希望给别人带去光明，但更多时候我们只需要播下一颗种子，自然有微风吹拂，雨露滋养。恰如其分的表达观点，往往事半功倍。&#10;为了能让您有更直观的字数感受，并进一步方便使用，我们为您标注了最适合的位置。您输入的文字到这里时，就是最佳视觉效果，请您务必注意。"/>
  <p:tag name="KSO_WM_UNIT_NOCLEAR" val="0"/>
  <p:tag name="KSO_WM_UNIT_VALUE" val="136"/>
  <p:tag name="KSO_WM_UNIT_SUBTYPE" val="a"/>
</p:tagLst>
</file>

<file path=ppt/tags/tag551.xml><?xml version="1.0" encoding="utf-8"?>
<p:tagLst xmlns:p="http://schemas.openxmlformats.org/presentationml/2006/main">
  <p:tag name="KSO_WM_UNIT_TABLE_BEAUTIFY" val="smartTable{1fdff1ce-7af9-4773-be0b-c732f9c9b20d}"/>
</p:tagLst>
</file>

<file path=ppt/tags/tag552.xml><?xml version="1.0" encoding="utf-8"?>
<p:tagLst xmlns:p="http://schemas.openxmlformats.org/presentationml/2006/main">
  <p:tag name="KSO_WM_TEMPLATE_CATEGORY" val="custom"/>
  <p:tag name="KSO_WM_TEMPLATE_INDEX" val="20163167"/>
  <p:tag name="KSO_WM_TAG_VERSION" val="1.0"/>
  <p:tag name="KSO_WM_SLIDE_ID" val="custom20163167_25"/>
  <p:tag name="KSO_WM_SLIDE_INDEX" val="25"/>
  <p:tag name="KSO_WM_SLIDE_ITEM_CNT" val="0"/>
  <p:tag name="KSO_WM_SLIDE_LAYOUT" val="a_f"/>
  <p:tag name="KSO_WM_SLIDE_LAYOUT_CNT" val="1_1"/>
  <p:tag name="KSO_WM_SLIDE_TYPE" val="text"/>
  <p:tag name="KSO_WM_BEAUTIFY_FLAG" val="#wm#"/>
  <p:tag name="KSO_WM_TEMPLATE_SUBCATEGORY" val="0"/>
  <p:tag name="KSO_WM_TEMPLATE_MASTER_TYPE" val="1"/>
  <p:tag name="KSO_WM_TEMPLATE_COLOR_TYPE" val="1"/>
  <p:tag name="KSO_WM_SLIDE_SIZE" val="971*539"/>
  <p:tag name="KSO_WM_SLIDE_POSITION" val="0*0"/>
  <p:tag name="KSO_WM_SLIDE_SUBTYPE" val="pureTxt"/>
</p:tagLst>
</file>

<file path=ppt/tags/tag5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0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0"/>
</p:tagLst>
</file>

<file path=ppt/tags/tag5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1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1"/>
</p:tagLst>
</file>

<file path=ppt/tags/tag5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2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2"/>
</p:tagLst>
</file>

<file path=ppt/tags/tag5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3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3"/>
</p:tagLst>
</file>

<file path=ppt/tags/tag5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4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4"/>
</p:tagLst>
</file>

<file path=ppt/tags/tag5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5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5"/>
</p:tagLst>
</file>

<file path=ppt/tags/tag5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6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6"/>
</p:tagLst>
</file>

<file path=ppt/tags/tag5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3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7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7"/>
</p:tagLst>
</file>

<file path=ppt/tags/tag5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2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5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3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5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4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5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5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5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6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5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7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5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8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8"/>
</p:tagLst>
</file>

<file path=ppt/tags/tag568.xml><?xml version="1.0" encoding="utf-8"?>
<p:tagLst xmlns:p="http://schemas.openxmlformats.org/presentationml/2006/main">
  <p:tag name="KSO_WM_UNIT_TABLE_BEAUTIFY" val="smartTable{1fdff1ce-7af9-4773-be0b-c732f9c9b20d}"/>
</p:tagLst>
</file>

<file path=ppt/tags/tag569.xml><?xml version="1.0" encoding="utf-8"?>
<p:tagLst xmlns:p="http://schemas.openxmlformats.org/presentationml/2006/main">
  <p:tag name="KSO_WM_UNIT_TABLE_BEAUTIFY" val="smartTable{1fdff1ce-7af9-4773-be0b-c732f9c9b20d}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BEAUTIFY_FLAG" val="#wm#"/>
  <p:tag name="KSO_WM_TEMPLATE_CATEGORY" val="custom"/>
  <p:tag name="KSO_WM_TEMPLATE_INDEX" val="20163167"/>
</p:tagLst>
</file>

<file path=ppt/tags/tag5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0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0"/>
</p:tagLst>
</file>

<file path=ppt/tags/tag5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1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1"/>
</p:tagLst>
</file>

<file path=ppt/tags/tag5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2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2"/>
</p:tagLst>
</file>

<file path=ppt/tags/tag5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3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3"/>
</p:tagLst>
</file>

<file path=ppt/tags/tag5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4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4"/>
</p:tagLst>
</file>

<file path=ppt/tags/tag5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5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5"/>
</p:tagLst>
</file>

<file path=ppt/tags/tag5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6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6"/>
</p:tagLst>
</file>

<file path=ppt/tags/tag5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17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17"/>
</p:tagLst>
</file>

<file path=ppt/tags/tag5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2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3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5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4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5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5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5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6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5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7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5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25*i*8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TYPE" val="i"/>
  <p:tag name="KSO_WM_UNIT_INDEX" val="8"/>
</p:tagLst>
</file>

<file path=ppt/tags/tag586.xml><?xml version="1.0" encoding="utf-8"?>
<p:tagLst xmlns:p="http://schemas.openxmlformats.org/presentationml/2006/main">
  <p:tag name="KSO_WM_UNIT_TABLE_BEAUTIFY" val="smartTable{1fdff1ce-7af9-4773-be0b-c732f9c9b20d}"/>
</p:tagLst>
</file>

<file path=ppt/tags/tag587.xml><?xml version="1.0" encoding="utf-8"?>
<p:tagLst xmlns:p="http://schemas.openxmlformats.org/presentationml/2006/main">
  <p:tag name="KSO_WM_UNIT_TABLE_BEAUTIFY" val="smartTable{1fdff1ce-7af9-4773-be0b-c732f9c9b20d}"/>
</p:tagLst>
</file>

<file path=ppt/tags/tag588.xml><?xml version="1.0" encoding="utf-8"?>
<p:tagLst xmlns:p="http://schemas.openxmlformats.org/presentationml/2006/main">
  <p:tag name="KSO_WM_BEAUTIFY_FLAG" val="#wm#"/>
  <p:tag name="KSO_WM_TEMPLATE_CATEGORY" val="custom"/>
  <p:tag name="KSO_WM_TEMPLATE_INDEX" val="20163167"/>
</p:tagLst>
</file>

<file path=ppt/tags/tag589.xml><?xml version="1.0" encoding="utf-8"?>
<p:tagLst xmlns:p="http://schemas.openxmlformats.org/presentationml/2006/main">
  <p:tag name="KSO_WM_BEAUTIFY_FLAG" val="#wm#"/>
  <p:tag name="KSO_WM_TEMPLATE_CATEGORY" val="custom"/>
  <p:tag name="KSO_WM_TEMPLATE_INDEX" val="20163167"/>
</p:tagLst>
</file>

<file path=ppt/tags/tag5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8"/>
  <p:tag name="KSO_WM_UNIT_INDEX" val="8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90.xml><?xml version="1.0" encoding="utf-8"?>
<p:tagLst xmlns:p="http://schemas.openxmlformats.org/presentationml/2006/main">
  <p:tag name="KSO_WM_BEAUTIFY_FLAG" val="#wm#"/>
  <p:tag name="KSO_WM_TEMPLATE_CATEGORY" val="custom"/>
  <p:tag name="KSO_WM_TEMPLATE_INDEX" val="20163167"/>
</p:tagLst>
</file>

<file path=ppt/tags/tag5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35*a*1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PRESET_TEXT" val="感谢您的耐心观看"/>
  <p:tag name="KSO_WM_UNIT_ISCONTENTSTITLE" val="0"/>
  <p:tag name="KSO_WM_UNIT_NOCLEAR" val="1"/>
  <p:tag name="KSO_WM_UNIT_TYPE" val="a"/>
  <p:tag name="KSO_WM_UNIT_INDEX" val="1"/>
  <p:tag name="KSO_WM_UNIT_ISNUMDGMTITLE" val="0"/>
</p:tagLst>
</file>

<file path=ppt/tags/tag5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63167_35*b*1"/>
  <p:tag name="KSO_WM_TEMPLATE_CATEGORY" val="custom"/>
  <p:tag name="KSO_WM_TEMPLATE_INDEX" val="20163167"/>
  <p:tag name="KSO_WM_UNIT_LAYERLEVEL" val="1"/>
  <p:tag name="KSO_WM_TAG_VERSION" val="1.0"/>
  <p:tag name="KSO_WM_BEAUTIFY_FLAG" val="#wm#"/>
  <p:tag name="KSO_WM_UNIT_PRESET_TEXT" val="可爱/纯真/童年/烂漫"/>
  <p:tag name="KSO_WM_UNIT_ISCONTENTSTITLE" val="0"/>
  <p:tag name="KSO_WM_UNIT_NOCLEAR" val="0"/>
  <p:tag name="KSO_WM_UNIT_VALUE" val="38"/>
  <p:tag name="KSO_WM_UNIT_TYPE" val="b"/>
  <p:tag name="KSO_WM_UNIT_INDEX" val="1"/>
  <p:tag name="KSO_WM_UNIT_ISNUMDGMTITLE" val="0"/>
</p:tagLst>
</file>

<file path=ppt/tags/tag593.xml><?xml version="1.0" encoding="utf-8"?>
<p:tagLst xmlns:p="http://schemas.openxmlformats.org/presentationml/2006/main">
  <p:tag name="KSO_WM_TEMPLATE_CATEGORY" val="custom"/>
  <p:tag name="KSO_WM_TEMPLATE_INDEX" val="20163167"/>
  <p:tag name="KSO_WM_TAG_VERSION" val="1.0"/>
  <p:tag name="KSO_WM_SLIDE_ID" val="custom20163167_35"/>
  <p:tag name="KSO_WM_SLIDE_INDEX" val="35"/>
  <p:tag name="KSO_WM_SLIDE_ITEM_CNT" val="0"/>
  <p:tag name="KSO_WM_SLIDE_TYPE" val="endPage"/>
  <p:tag name="KSO_WM_BEAUTIFY_FLAG" val="#wm#"/>
  <p:tag name="KSO_WM_TEMPLATE_SUBCATEGORY" val="0"/>
  <p:tag name="KSO_WM_TEMPLATE_MASTER_TYPE" val="1"/>
  <p:tag name="KSO_WM_TEMPLATE_COLOR_TYPE" val="1"/>
  <p:tag name="KSO_WM_SLIDE_SUBTYPE" val="pureTxt"/>
  <p:tag name="KSO_WM_SLIDE_LAYOUT" val="a_b"/>
  <p:tag name="KSO_WM_SLIDE_LAYOUT_CNT" val="1_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9"/>
  <p:tag name="KSO_WM_UNIT_INDEX" val="9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10"/>
  <p:tag name="KSO_WM_UNIT_INDEX" val="1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11"/>
  <p:tag name="KSO_WM_UNIT_INDEX" val="11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12"/>
  <p:tag name="KSO_WM_UNIT_INDEX" val="12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19"/>
  <p:tag name="KSO_WM_UNIT_INDEX" val="19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_3*i*20"/>
  <p:tag name="KSO_WM_UNIT_INDEX" val="2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自定义 8">
      <a:dk1>
        <a:sysClr val="windowText" lastClr="000000"/>
      </a:dk1>
      <a:lt1>
        <a:sysClr val="window" lastClr="FFFFFF"/>
      </a:lt1>
      <a:dk2>
        <a:srgbClr val="E1EAFF"/>
      </a:dk2>
      <a:lt2>
        <a:srgbClr val="FFFFFF"/>
      </a:lt2>
      <a:accent1>
        <a:srgbClr val="56CBF5"/>
      </a:accent1>
      <a:accent2>
        <a:srgbClr val="6DD3D5"/>
      </a:accent2>
      <a:accent3>
        <a:srgbClr val="85DCB5"/>
      </a:accent3>
      <a:accent4>
        <a:srgbClr val="9CE496"/>
      </a:accent4>
      <a:accent5>
        <a:srgbClr val="B4ED76"/>
      </a:accent5>
      <a:accent6>
        <a:srgbClr val="CBF556"/>
      </a:accent6>
      <a:hlink>
        <a:srgbClr val="0000FF"/>
      </a:hlink>
      <a:folHlink>
        <a:srgbClr val="800080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8">
      <a:dk1>
        <a:sysClr val="windowText" lastClr="000000"/>
      </a:dk1>
      <a:lt1>
        <a:sysClr val="window" lastClr="FFFFFF"/>
      </a:lt1>
      <a:dk2>
        <a:srgbClr val="E1EAFF"/>
      </a:dk2>
      <a:lt2>
        <a:srgbClr val="FFFFFF"/>
      </a:lt2>
      <a:accent1>
        <a:srgbClr val="56CBF5"/>
      </a:accent1>
      <a:accent2>
        <a:srgbClr val="6DD3D5"/>
      </a:accent2>
      <a:accent3>
        <a:srgbClr val="85DCB5"/>
      </a:accent3>
      <a:accent4>
        <a:srgbClr val="9CE496"/>
      </a:accent4>
      <a:accent5>
        <a:srgbClr val="B4ED76"/>
      </a:accent5>
      <a:accent6>
        <a:srgbClr val="CBF556"/>
      </a:accent6>
      <a:hlink>
        <a:srgbClr val="0000FF"/>
      </a:hlink>
      <a:folHlink>
        <a:srgbClr val="800080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</Words>
  <Application>WPS 演示</Application>
  <PresentationFormat>宽屏</PresentationFormat>
  <Paragraphs>80</Paragraphs>
  <Slides>10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华文琥珀</vt:lpstr>
      <vt:lpstr>汉仪乐喵体W</vt:lpstr>
      <vt:lpstr>幼圆</vt:lpstr>
      <vt:lpstr>楷体</vt:lpstr>
      <vt:lpstr>Calibri</vt:lpstr>
      <vt:lpstr>Arial Unicode MS</vt:lpstr>
      <vt:lpstr>3_Office 主题​​</vt:lpstr>
      <vt:lpstr>1_Office 主题​​</vt:lpstr>
      <vt:lpstr>《口耳目》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做游戏</vt:lpstr>
      <vt:lpstr>PowerPoint 演示文稿</vt:lpstr>
      <vt:lpstr>感谢您的耐心观看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《口耳目》</dc:title>
  <dc:creator/>
  <cp:lastModifiedBy>qwe</cp:lastModifiedBy>
  <cp:revision>200</cp:revision>
  <dcterms:created xsi:type="dcterms:W3CDTF">2019-06-19T02:08:00Z</dcterms:created>
  <dcterms:modified xsi:type="dcterms:W3CDTF">2021-07-29T06:40:06Z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