
<file path=[Content_Types].xml><?xml version="1.0" encoding="utf-8"?>
<Types xmlns="http://schemas.openxmlformats.org/package/2006/content-types">
  <Default Extension="jpeg" ContentType="image/jpeg"/>
  <Default Extension="vml" ContentType="application/vnd.openxmlformats-officedocument.vmlDrawing"/>
  <Default Extension="bin" ContentType="application/vnd.openxmlformats-officedocument.oleObject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0"/>
  </p:notesMasterIdLst>
  <p:sldIdLst>
    <p:sldId id="258" r:id="rId3"/>
    <p:sldId id="430" r:id="rId4"/>
    <p:sldId id="437" r:id="rId5"/>
    <p:sldId id="436" r:id="rId6"/>
    <p:sldId id="435" r:id="rId7"/>
    <p:sldId id="434" r:id="rId8"/>
    <p:sldId id="433" r:id="rId9"/>
    <p:sldId id="432" r:id="rId10"/>
    <p:sldId id="431" r:id="rId11"/>
    <p:sldId id="263" r:id="rId12"/>
    <p:sldId id="410" r:id="rId13"/>
    <p:sldId id="302" r:id="rId14"/>
    <p:sldId id="416" r:id="rId15"/>
    <p:sldId id="411" r:id="rId16"/>
    <p:sldId id="412" r:id="rId17"/>
    <p:sldId id="370" r:id="rId18"/>
    <p:sldId id="413" r:id="rId19"/>
  </p:sldIdLst>
  <p:sldSz cx="9144000" cy="6858000" type="screen4x3"/>
  <p:notesSz cx="6858000" cy="9144000"/>
  <p:custDataLst>
    <p:tags r:id="rId2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xkb1.com" initials="xkb1.com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 autoAdjust="0"/>
    <p:restoredTop sz="94660" autoAdjust="0"/>
  </p:normalViewPr>
  <p:slideViewPr>
    <p:cSldViewPr>
      <p:cViewPr varScale="1">
        <p:scale>
          <a:sx n="109" d="100"/>
          <a:sy n="109" d="100"/>
        </p:scale>
        <p:origin x="1296" y="114"/>
      </p:cViewPr>
      <p:guideLst>
        <p:guide orient="horz" pos="209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  <p:guideLst/>
    </p:cSldViewPr>
  </p:notesViewPr>
  <p:gridSpacing cx="72003" cy="72003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gs" Target="tags/tag4.xml"/><Relationship Id="rId24" Type="http://schemas.openxmlformats.org/officeDocument/2006/relationships/commentAuthors" Target="commentAuthors.xml"/><Relationship Id="rId23" Type="http://schemas.openxmlformats.org/officeDocument/2006/relationships/tableStyles" Target="tableStyles.xml"/><Relationship Id="rId22" Type="http://schemas.openxmlformats.org/officeDocument/2006/relationships/viewProps" Target="viewProps.xml"/><Relationship Id="rId21" Type="http://schemas.openxmlformats.org/officeDocument/2006/relationships/presProps" Target="presProps.xml"/><Relationship Id="rId20" Type="http://schemas.openxmlformats.org/officeDocument/2006/relationships/notesMaster" Target="notesMasters/notesMaster1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_rels/vmlDrawing10.vml.rels><?xml version="1.0" encoding="UTF-8" standalone="yes"?>
<Relationships xmlns="http://schemas.openxmlformats.org/package/2006/relationships"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image" Target="../media/image22.png"/></Relationships>
</file>

<file path=ppt/drawings/_rels/vmlDrawing11.vml.rels><?xml version="1.0" encoding="UTF-8" standalone="yes"?>
<Relationships xmlns="http://schemas.openxmlformats.org/package/2006/relationships"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image" Target="../media/image29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image" Target="../media/image9.png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drawings/_rels/vmlDrawing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image" Target="../media/image15.png"/></Relationships>
</file>

<file path=ppt/drawings/_rels/vmlDrawing9.vml.rels><?xml version="1.0" encoding="UTF-8" standalone="yes"?>
<Relationships xmlns="http://schemas.openxmlformats.org/package/2006/relationships"><Relationship Id="rId9" Type="http://schemas.openxmlformats.org/officeDocument/2006/relationships/image" Target="../media/image11.png"/><Relationship Id="rId8" Type="http://schemas.openxmlformats.org/officeDocument/2006/relationships/image" Target="../media/image10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4" Type="http://schemas.openxmlformats.org/officeDocument/2006/relationships/image" Target="../media/image16.png"/><Relationship Id="rId13" Type="http://schemas.openxmlformats.org/officeDocument/2006/relationships/image" Target="../media/image15.png"/><Relationship Id="rId12" Type="http://schemas.openxmlformats.org/officeDocument/2006/relationships/image" Target="../media/image14.png"/><Relationship Id="rId11" Type="http://schemas.openxmlformats.org/officeDocument/2006/relationships/image" Target="../media/image13.png"/><Relationship Id="rId10" Type="http://schemas.openxmlformats.org/officeDocument/2006/relationships/image" Target="../media/image12.png"/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45250" y="6237288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46B229-555B-4A13-909F-D4CA21CA514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BA3EA4-9C34-4DE1-ABFB-2F7CF522B6C7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37C07D-D38C-4AE7-8D95-81CD6F3ED272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标题和四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内容占位符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AEBEA-90EB-40E2-9B3C-D837BF1BC053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5291455" y="522859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837BE9-7256-40DA-BE72-B1155ED08638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C1C99-404D-4739-BB06-81E4DA0B0025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DEA5E1-2C3F-440D-BC6C-764907752E9E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79748-5831-4D61-ADD5-24F02994B1A1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1F9175-757D-495A-AF0C-0D83762664E6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DC029C-F739-4C4E-BE8B-F13E33644EE9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A2F21-744E-45AF-8205-6E442BD92CCF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52912-C42F-4BBA-9005-F90243F1CAA3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5000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9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 smtClean="0"/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pPr>
              <a:defRPr/>
            </a:pPr>
            <a:endParaRPr 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oleObject18.bin"/><Relationship Id="rId8" Type="http://schemas.openxmlformats.org/officeDocument/2006/relationships/image" Target="../media/image5.png"/><Relationship Id="rId7" Type="http://schemas.openxmlformats.org/officeDocument/2006/relationships/oleObject" Target="../embeddings/oleObject17.bin"/><Relationship Id="rId6" Type="http://schemas.openxmlformats.org/officeDocument/2006/relationships/image" Target="../media/image4.png"/><Relationship Id="rId5" Type="http://schemas.openxmlformats.org/officeDocument/2006/relationships/oleObject" Target="../embeddings/oleObject16.bin"/><Relationship Id="rId4" Type="http://schemas.openxmlformats.org/officeDocument/2006/relationships/image" Target="../media/image18.jpeg"/><Relationship Id="rId32" Type="http://schemas.openxmlformats.org/officeDocument/2006/relationships/vmlDrawing" Target="../drawings/vmlDrawing9.vml"/><Relationship Id="rId31" Type="http://schemas.openxmlformats.org/officeDocument/2006/relationships/slideLayout" Target="../slideLayouts/slideLayout2.xml"/><Relationship Id="rId30" Type="http://schemas.openxmlformats.org/officeDocument/2006/relationships/image" Target="../media/image16.png"/><Relationship Id="rId3" Type="http://schemas.openxmlformats.org/officeDocument/2006/relationships/image" Target="../media/image2.png"/><Relationship Id="rId29" Type="http://schemas.openxmlformats.org/officeDocument/2006/relationships/oleObject" Target="../embeddings/oleObject28.bin"/><Relationship Id="rId28" Type="http://schemas.openxmlformats.org/officeDocument/2006/relationships/image" Target="../media/image15.png"/><Relationship Id="rId27" Type="http://schemas.openxmlformats.org/officeDocument/2006/relationships/oleObject" Target="../embeddings/oleObject27.bin"/><Relationship Id="rId26" Type="http://schemas.openxmlformats.org/officeDocument/2006/relationships/image" Target="../media/image14.png"/><Relationship Id="rId25" Type="http://schemas.openxmlformats.org/officeDocument/2006/relationships/oleObject" Target="../embeddings/oleObject26.bin"/><Relationship Id="rId24" Type="http://schemas.openxmlformats.org/officeDocument/2006/relationships/image" Target="../media/image13.png"/><Relationship Id="rId23" Type="http://schemas.openxmlformats.org/officeDocument/2006/relationships/oleObject" Target="../embeddings/oleObject25.bin"/><Relationship Id="rId22" Type="http://schemas.openxmlformats.org/officeDocument/2006/relationships/image" Target="../media/image12.png"/><Relationship Id="rId21" Type="http://schemas.openxmlformats.org/officeDocument/2006/relationships/oleObject" Target="../embeddings/oleObject24.bin"/><Relationship Id="rId20" Type="http://schemas.openxmlformats.org/officeDocument/2006/relationships/image" Target="../media/image11.png"/><Relationship Id="rId2" Type="http://schemas.openxmlformats.org/officeDocument/2006/relationships/oleObject" Target="../embeddings/oleObject15.bin"/><Relationship Id="rId19" Type="http://schemas.openxmlformats.org/officeDocument/2006/relationships/oleObject" Target="../embeddings/oleObject23.bin"/><Relationship Id="rId18" Type="http://schemas.openxmlformats.org/officeDocument/2006/relationships/image" Target="../media/image10.png"/><Relationship Id="rId17" Type="http://schemas.openxmlformats.org/officeDocument/2006/relationships/oleObject" Target="../embeddings/oleObject22.bin"/><Relationship Id="rId16" Type="http://schemas.openxmlformats.org/officeDocument/2006/relationships/image" Target="../media/image9.png"/><Relationship Id="rId15" Type="http://schemas.openxmlformats.org/officeDocument/2006/relationships/oleObject" Target="../embeddings/oleObject21.bin"/><Relationship Id="rId14" Type="http://schemas.openxmlformats.org/officeDocument/2006/relationships/image" Target="../media/image8.png"/><Relationship Id="rId13" Type="http://schemas.openxmlformats.org/officeDocument/2006/relationships/oleObject" Target="../embeddings/oleObject20.bin"/><Relationship Id="rId12" Type="http://schemas.openxmlformats.org/officeDocument/2006/relationships/image" Target="../media/image7.png"/><Relationship Id="rId11" Type="http://schemas.openxmlformats.org/officeDocument/2006/relationships/oleObject" Target="../embeddings/oleObject19.bin"/><Relationship Id="rId10" Type="http://schemas.openxmlformats.org/officeDocument/2006/relationships/image" Target="../media/image6.png"/><Relationship Id="rId1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tags" Target="../tags/tag2.xml"/><Relationship Id="rId2" Type="http://schemas.openxmlformats.org/officeDocument/2006/relationships/image" Target="../media/image20.png"/><Relationship Id="rId1" Type="http://schemas.openxmlformats.org/officeDocument/2006/relationships/tags" Target="../tags/tag1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25.png"/><Relationship Id="rId8" Type="http://schemas.openxmlformats.org/officeDocument/2006/relationships/oleObject" Target="../embeddings/oleObject32.bin"/><Relationship Id="rId7" Type="http://schemas.openxmlformats.org/officeDocument/2006/relationships/image" Target="../media/image24.png"/><Relationship Id="rId6" Type="http://schemas.openxmlformats.org/officeDocument/2006/relationships/oleObject" Target="../embeddings/oleObject31.bin"/><Relationship Id="rId5" Type="http://schemas.openxmlformats.org/officeDocument/2006/relationships/image" Target="../media/image23.png"/><Relationship Id="rId4" Type="http://schemas.openxmlformats.org/officeDocument/2006/relationships/oleObject" Target="../embeddings/oleObject30.bin"/><Relationship Id="rId3" Type="http://schemas.openxmlformats.org/officeDocument/2006/relationships/image" Target="../media/image22.png"/><Relationship Id="rId2" Type="http://schemas.openxmlformats.org/officeDocument/2006/relationships/oleObject" Target="../embeddings/oleObject29.bin"/><Relationship Id="rId16" Type="http://schemas.openxmlformats.org/officeDocument/2006/relationships/vmlDrawing" Target="../drawings/vmlDrawing10.vml"/><Relationship Id="rId15" Type="http://schemas.openxmlformats.org/officeDocument/2006/relationships/slideLayout" Target="../slideLayouts/slideLayout2.xml"/><Relationship Id="rId14" Type="http://schemas.openxmlformats.org/officeDocument/2006/relationships/oleObject" Target="../embeddings/oleObject35.bin"/><Relationship Id="rId13" Type="http://schemas.openxmlformats.org/officeDocument/2006/relationships/image" Target="../media/image27.png"/><Relationship Id="rId12" Type="http://schemas.openxmlformats.org/officeDocument/2006/relationships/oleObject" Target="../embeddings/oleObject34.bin"/><Relationship Id="rId11" Type="http://schemas.openxmlformats.org/officeDocument/2006/relationships/image" Target="../media/image26.png"/><Relationship Id="rId10" Type="http://schemas.openxmlformats.org/officeDocument/2006/relationships/oleObject" Target="../embeddings/oleObject33.bin"/><Relationship Id="rId1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image" Target="../media/image32.png"/><Relationship Id="rId8" Type="http://schemas.openxmlformats.org/officeDocument/2006/relationships/oleObject" Target="../embeddings/oleObject39.bin"/><Relationship Id="rId7" Type="http://schemas.openxmlformats.org/officeDocument/2006/relationships/image" Target="../media/image31.png"/><Relationship Id="rId6" Type="http://schemas.openxmlformats.org/officeDocument/2006/relationships/oleObject" Target="../embeddings/oleObject38.bin"/><Relationship Id="rId5" Type="http://schemas.openxmlformats.org/officeDocument/2006/relationships/image" Target="../media/image30.png"/><Relationship Id="rId4" Type="http://schemas.openxmlformats.org/officeDocument/2006/relationships/oleObject" Target="../embeddings/oleObject37.bin"/><Relationship Id="rId3" Type="http://schemas.openxmlformats.org/officeDocument/2006/relationships/image" Target="../media/image29.png"/><Relationship Id="rId2" Type="http://schemas.openxmlformats.org/officeDocument/2006/relationships/oleObject" Target="../embeddings/oleObject36.bin"/><Relationship Id="rId14" Type="http://schemas.openxmlformats.org/officeDocument/2006/relationships/vmlDrawing" Target="../drawings/vmlDrawing11.vml"/><Relationship Id="rId13" Type="http://schemas.openxmlformats.org/officeDocument/2006/relationships/slideLayout" Target="../slideLayouts/slideLayout2.xml"/><Relationship Id="rId12" Type="http://schemas.openxmlformats.org/officeDocument/2006/relationships/oleObject" Target="../embeddings/oleObject41.bin"/><Relationship Id="rId11" Type="http://schemas.openxmlformats.org/officeDocument/2006/relationships/image" Target="../media/image33.png"/><Relationship Id="rId10" Type="http://schemas.openxmlformats.org/officeDocument/2006/relationships/oleObject" Target="../embeddings/oleObject40.bin"/><Relationship Id="rId1" Type="http://schemas.openxmlformats.org/officeDocument/2006/relationships/image" Target="../media/image28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tags" Target="../tags/tag3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1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.png"/><Relationship Id="rId2" Type="http://schemas.openxmlformats.org/officeDocument/2006/relationships/oleObject" Target="../embeddings/oleObject1.bin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vmlDrawing" Target="../drawings/vmlDrawing2.v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.png"/><Relationship Id="rId2" Type="http://schemas.openxmlformats.org/officeDocument/2006/relationships/oleObject" Target="../embeddings/oleObject2.bin"/><Relationship Id="rId1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3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6.png"/><Relationship Id="rId3" Type="http://schemas.openxmlformats.org/officeDocument/2006/relationships/oleObject" Target="../embeddings/oleObject4.bin"/><Relationship Id="rId2" Type="http://schemas.openxmlformats.org/officeDocument/2006/relationships/image" Target="../media/image5.png"/><Relationship Id="rId1" Type="http://schemas.openxmlformats.org/officeDocument/2006/relationships/oleObject" Target="../embeddings/oleObject3.bin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4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8.png"/><Relationship Id="rId3" Type="http://schemas.openxmlformats.org/officeDocument/2006/relationships/oleObject" Target="../embeddings/oleObject6.bin"/><Relationship Id="rId2" Type="http://schemas.openxmlformats.org/officeDocument/2006/relationships/image" Target="../media/image7.png"/><Relationship Id="rId1" Type="http://schemas.openxmlformats.org/officeDocument/2006/relationships/oleObject" Target="../embeddings/oleObject5.bin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5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3" Type="http://schemas.openxmlformats.org/officeDocument/2006/relationships/oleObject" Target="../embeddings/oleObject8.bin"/><Relationship Id="rId2" Type="http://schemas.openxmlformats.org/officeDocument/2006/relationships/image" Target="../media/image9.png"/><Relationship Id="rId1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6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2.png"/><Relationship Id="rId3" Type="http://schemas.openxmlformats.org/officeDocument/2006/relationships/oleObject" Target="../embeddings/oleObject10.bin"/><Relationship Id="rId2" Type="http://schemas.openxmlformats.org/officeDocument/2006/relationships/image" Target="../media/image11.png"/><Relationship Id="rId1" Type="http://schemas.openxmlformats.org/officeDocument/2006/relationships/oleObject" Target="../embeddings/oleObject9.bin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7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4.png"/><Relationship Id="rId3" Type="http://schemas.openxmlformats.org/officeDocument/2006/relationships/oleObject" Target="../embeddings/oleObject12.bin"/><Relationship Id="rId2" Type="http://schemas.openxmlformats.org/officeDocument/2006/relationships/image" Target="../media/image13.png"/><Relationship Id="rId1" Type="http://schemas.openxmlformats.org/officeDocument/2006/relationships/oleObject" Target="../embeddings/oleObject11.bin"/></Relationships>
</file>

<file path=ppt/slides/_rels/slide9.xml.rels><?xml version="1.0" encoding="UTF-8" standalone="yes"?>
<Relationships xmlns="http://schemas.openxmlformats.org/package/2006/relationships"><Relationship Id="rId6" Type="http://schemas.openxmlformats.org/officeDocument/2006/relationships/vmlDrawing" Target="../drawings/vmlDrawing8.vml"/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6.png"/><Relationship Id="rId3" Type="http://schemas.openxmlformats.org/officeDocument/2006/relationships/oleObject" Target="../embeddings/oleObject14.bin"/><Relationship Id="rId2" Type="http://schemas.openxmlformats.org/officeDocument/2006/relationships/image" Target="../media/image15.png"/><Relationship Id="rId1" Type="http://schemas.openxmlformats.org/officeDocument/2006/relationships/oleObject" Target="../embeddings/oleObject13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230948" y="1873465"/>
            <a:ext cx="6536055" cy="1691640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0400" b="1" spc="600" noProof="1" smtClean="0">
                <a:solidFill>
                  <a:srgbClr val="00B050"/>
                </a:solidFill>
                <a:effectLst>
                  <a:glow rad="635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" panose="02010609060101010101" charset="-122"/>
                <a:ea typeface="楷体" panose="02010609060101010101" charset="-122"/>
                <a:cs typeface="+mn-ea"/>
              </a:rPr>
              <a:t>4</a:t>
            </a:r>
            <a:r>
              <a:rPr lang="zh-CN" altLang="en-US" sz="10400" b="1" spc="600" noProof="1" smtClean="0">
                <a:solidFill>
                  <a:srgbClr val="00B050"/>
                </a:solidFill>
                <a:effectLst>
                  <a:glow rad="63500">
                    <a:schemeClr val="bg1"/>
                  </a:glow>
                </a:effectLst>
                <a:latin typeface="楷体" panose="02010609060101010101" charset="-122"/>
                <a:ea typeface="楷体" panose="02010609060101010101" charset="-122"/>
                <a:cs typeface="+mn-ea"/>
              </a:rPr>
              <a:t>日月</a:t>
            </a:r>
            <a:r>
              <a:rPr lang="zh-CN" altLang="en-US" sz="10400" b="1" spc="600" noProof="1">
                <a:solidFill>
                  <a:srgbClr val="00B050"/>
                </a:solidFill>
                <a:effectLst>
                  <a:glow rad="63500">
                    <a:schemeClr val="bg1"/>
                  </a:glow>
                </a:effectLst>
                <a:latin typeface="楷体" panose="02010609060101010101" charset="-122"/>
                <a:ea typeface="楷体" panose="02010609060101010101" charset="-122"/>
                <a:cs typeface="+mn-ea"/>
              </a:rPr>
              <a:t>水火</a:t>
            </a:r>
            <a:endParaRPr lang="zh-CN" altLang="en-US" sz="10400" b="1" spc="600" noProof="1">
              <a:solidFill>
                <a:srgbClr val="00B050"/>
              </a:solidFill>
              <a:effectLst>
                <a:glow rad="63500">
                  <a:schemeClr val="bg1"/>
                </a:glow>
              </a:effectLst>
              <a:latin typeface="楷体" panose="02010609060101010101" charset="-122"/>
              <a:ea typeface="楷体" panose="02010609060101010101" charset="-122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5920" y="709295"/>
            <a:ext cx="747077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u="sng">
                <a:latin typeface="楷体" panose="02010609060101010101" charset="-122"/>
                <a:ea typeface="楷体" panose="02010609060101010101" charset="-122"/>
              </a:rPr>
              <a:t>教育部审定义务教育教科书语文一年级上册第一单元</a:t>
            </a:r>
            <a:endParaRPr lang="zh-CN" altLang="en-US" sz="2000" b="1" u="sng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901700" y="838835"/>
            <a:ext cx="6710680" cy="5694045"/>
            <a:chOff x="1420" y="1547"/>
            <a:chExt cx="10568" cy="8967"/>
          </a:xfrm>
        </p:grpSpPr>
        <p:pic>
          <p:nvPicPr>
            <p:cNvPr id="13314" name="图片 3" descr="C:\Users\Administrator\Desktop\b89100f2872d8c26589a4a1cc12bad5.jpgb89100f2872d8c26589a4a1cc12bad5"/>
            <p:cNvPicPr>
              <a:picLocks noChangeAspect="1" noChangeArrowheads="1"/>
            </p:cNvPicPr>
            <p:nvPr/>
          </p:nvPicPr>
          <p:blipFill>
            <a:blip r:embed="rId1"/>
            <a:stretch>
              <a:fillRect/>
            </a:stretch>
          </p:blipFill>
          <p:spPr bwMode="auto">
            <a:xfrm>
              <a:off x="1594" y="1706"/>
              <a:ext cx="1783" cy="14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13315" name="对象 7"/>
            <p:cNvGraphicFramePr>
              <a:graphicFrameLocks noChangeAspect="1"/>
            </p:cNvGraphicFramePr>
            <p:nvPr/>
          </p:nvGraphicFramePr>
          <p:xfrm>
            <a:off x="2083" y="3831"/>
            <a:ext cx="697" cy="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2" name="" r:id="rId2" imgW="1051560" imgH="922020" progId="PBrush">
                    <p:embed/>
                  </p:oleObj>
                </mc:Choice>
                <mc:Fallback>
                  <p:oleObj name="" r:id="rId2" imgW="1051560" imgH="922020" progId="PBrush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3"/>
                        <a:stretch>
                          <a:fillRect/>
                        </a:stretch>
                      </p:blipFill>
                      <p:spPr>
                        <a:xfrm>
                          <a:off x="2083" y="3831"/>
                          <a:ext cx="697" cy="55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矩形 9"/>
            <p:cNvSpPr/>
            <p:nvPr/>
          </p:nvSpPr>
          <p:spPr>
            <a:xfrm>
              <a:off x="1984" y="4494"/>
              <a:ext cx="796" cy="159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6000" noProof="1">
                  <a:ln w="28575" cmpd="sng">
                    <a:solidFill>
                      <a:srgbClr val="FF0000"/>
                    </a:solidFill>
                    <a:prstDash val="solid"/>
                  </a:ln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+mn-ea"/>
                </a:rPr>
                <a:t>日</a:t>
              </a:r>
              <a:endParaRPr lang="zh-CN" altLang="en-US" sz="6000" noProof="1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</a:endParaRPr>
            </a:p>
          </p:txBody>
        </p:sp>
        <p:pic>
          <p:nvPicPr>
            <p:cNvPr id="13317" name="图片 4" descr="C:\Users\Administrator\Desktop\fa2d608378ac518d6f08d0dbf426313.jpgfa2d608378ac518d6f08d0dbf426313"/>
            <p:cNvPicPr>
              <a:picLocks noChangeAspect="1" noChangeArrowheads="1"/>
            </p:cNvPicPr>
            <p:nvPr/>
          </p:nvPicPr>
          <p:blipFill>
            <a:blip r:embed="rId4"/>
            <a:stretch>
              <a:fillRect/>
            </a:stretch>
          </p:blipFill>
          <p:spPr bwMode="auto">
            <a:xfrm>
              <a:off x="4487" y="1547"/>
              <a:ext cx="1742" cy="16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aphicFrame>
          <p:nvGraphicFramePr>
            <p:cNvPr id="13318" name="对象 5"/>
            <p:cNvGraphicFramePr>
              <a:graphicFrameLocks noChangeAspect="1"/>
            </p:cNvGraphicFramePr>
            <p:nvPr/>
          </p:nvGraphicFramePr>
          <p:xfrm>
            <a:off x="5019" y="3884"/>
            <a:ext cx="552" cy="44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3" name="" r:id="rId5" imgW="975360" imgH="807720" progId="PBrush">
                    <p:embed/>
                  </p:oleObj>
                </mc:Choice>
                <mc:Fallback>
                  <p:oleObj name="" r:id="rId5" imgW="975360" imgH="807720" progId="PBrush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019" y="3884"/>
                          <a:ext cx="552" cy="44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3" name="矩形 12"/>
            <p:cNvSpPr/>
            <p:nvPr/>
          </p:nvSpPr>
          <p:spPr>
            <a:xfrm>
              <a:off x="4932" y="4494"/>
              <a:ext cx="682" cy="159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6000" noProof="1">
                  <a:ln w="28575" cmpd="sng">
                    <a:solidFill>
                      <a:srgbClr val="FF0000"/>
                    </a:solidFill>
                    <a:prstDash val="solid"/>
                  </a:ln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+mn-ea"/>
                </a:rPr>
                <a:t>月</a:t>
              </a:r>
              <a:endParaRPr lang="zh-CN" altLang="en-US" sz="6000" noProof="1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 rot="10800000" flipV="1">
              <a:off x="7767" y="4607"/>
              <a:ext cx="770" cy="159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6000" noProof="1">
                  <a:ln w="28575" cmpd="sng">
                    <a:solidFill>
                      <a:srgbClr val="FF0000"/>
                    </a:solidFill>
                    <a:prstDash val="solid"/>
                  </a:ln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+mn-ea"/>
                </a:rPr>
                <a:t>水</a:t>
              </a:r>
              <a:endParaRPr lang="zh-CN" altLang="en-US" sz="6000" noProof="1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</a:endParaRPr>
            </a:p>
          </p:txBody>
        </p:sp>
        <p:graphicFrame>
          <p:nvGraphicFramePr>
            <p:cNvPr id="13321" name="对象 14"/>
            <p:cNvGraphicFramePr>
              <a:graphicFrameLocks noChangeAspect="1"/>
            </p:cNvGraphicFramePr>
            <p:nvPr/>
          </p:nvGraphicFramePr>
          <p:xfrm>
            <a:off x="7315" y="1547"/>
            <a:ext cx="1825" cy="16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4" name="" r:id="rId7" imgW="1242060" imgH="1447800" progId="PBrush">
                    <p:embed/>
                  </p:oleObj>
                </mc:Choice>
                <mc:Fallback>
                  <p:oleObj name="" r:id="rId7" imgW="1242060" imgH="1447800" progId="PBrush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7315" y="1547"/>
                          <a:ext cx="1825" cy="169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322" name="对象 16"/>
            <p:cNvGraphicFramePr>
              <a:graphicFrameLocks noChangeAspect="1"/>
            </p:cNvGraphicFramePr>
            <p:nvPr/>
          </p:nvGraphicFramePr>
          <p:xfrm>
            <a:off x="7880" y="3814"/>
            <a:ext cx="613" cy="62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5" name="" r:id="rId9" imgW="952500" imgH="1097280" progId="PBrush">
                    <p:embed/>
                  </p:oleObj>
                </mc:Choice>
                <mc:Fallback>
                  <p:oleObj name="" r:id="rId9" imgW="952500" imgH="1097280" progId="PBrush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7880" y="3814"/>
                          <a:ext cx="613" cy="62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9" name="矩形 18"/>
            <p:cNvSpPr/>
            <p:nvPr/>
          </p:nvSpPr>
          <p:spPr>
            <a:xfrm>
              <a:off x="10715" y="4606"/>
              <a:ext cx="710" cy="159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6000" noProof="1">
                  <a:ln w="28575" cmpd="sng">
                    <a:solidFill>
                      <a:srgbClr val="FF0000"/>
                    </a:solidFill>
                    <a:prstDash val="solid"/>
                  </a:ln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+mn-ea"/>
                </a:rPr>
                <a:t>火</a:t>
              </a:r>
              <a:endParaRPr lang="zh-CN" altLang="en-US" sz="6000" noProof="1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</a:endParaRPr>
            </a:p>
          </p:txBody>
        </p:sp>
        <p:graphicFrame>
          <p:nvGraphicFramePr>
            <p:cNvPr id="13324" name="对象 19"/>
            <p:cNvGraphicFramePr>
              <a:graphicFrameLocks noChangeAspect="1"/>
            </p:cNvGraphicFramePr>
            <p:nvPr/>
          </p:nvGraphicFramePr>
          <p:xfrm>
            <a:off x="10056" y="1547"/>
            <a:ext cx="1932" cy="16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6" name="" r:id="rId11" imgW="1800225" imgH="1657350" progId="PBrush">
                    <p:embed/>
                  </p:oleObj>
                </mc:Choice>
                <mc:Fallback>
                  <p:oleObj name="" r:id="rId11" imgW="1800225" imgH="1657350" progId="PBrush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10056" y="1547"/>
                          <a:ext cx="1932" cy="169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325" name="对象 21"/>
            <p:cNvGraphicFramePr>
              <a:graphicFrameLocks noChangeAspect="1"/>
            </p:cNvGraphicFramePr>
            <p:nvPr/>
          </p:nvGraphicFramePr>
          <p:xfrm>
            <a:off x="10715" y="3814"/>
            <a:ext cx="683" cy="62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7" name="" r:id="rId13" imgW="838200" imgH="861060" progId="PBrush">
                    <p:embed/>
                  </p:oleObj>
                </mc:Choice>
                <mc:Fallback>
                  <p:oleObj name="" r:id="rId13" imgW="838200" imgH="861060" progId="PBrush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10715" y="3814"/>
                          <a:ext cx="683" cy="622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6" name="矩形 35"/>
            <p:cNvSpPr/>
            <p:nvPr/>
          </p:nvSpPr>
          <p:spPr>
            <a:xfrm>
              <a:off x="2097" y="8916"/>
              <a:ext cx="750" cy="159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6000" noProof="1">
                  <a:ln w="28575" cmpd="sng">
                    <a:solidFill>
                      <a:srgbClr val="FF0000"/>
                    </a:solidFill>
                    <a:prstDash val="solid"/>
                  </a:ln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+mn-ea"/>
                </a:rPr>
                <a:t>山</a:t>
              </a:r>
              <a:endParaRPr lang="zh-CN" altLang="en-US" sz="6000" noProof="1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</a:endParaRPr>
            </a:p>
          </p:txBody>
        </p:sp>
        <p:graphicFrame>
          <p:nvGraphicFramePr>
            <p:cNvPr id="13327" name="对象 36"/>
            <p:cNvGraphicFramePr>
              <a:graphicFrameLocks noChangeAspect="1"/>
            </p:cNvGraphicFramePr>
            <p:nvPr/>
          </p:nvGraphicFramePr>
          <p:xfrm>
            <a:off x="1420" y="6307"/>
            <a:ext cx="1958" cy="183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8" name="" r:id="rId15" imgW="1905000" imgH="1495425" progId="PBrush">
                    <p:embed/>
                  </p:oleObj>
                </mc:Choice>
                <mc:Fallback>
                  <p:oleObj name="" r:id="rId15" imgW="1905000" imgH="1495425" progId="PBrush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1420" y="6307"/>
                          <a:ext cx="1958" cy="1833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328" name="对象 38"/>
            <p:cNvGraphicFramePr>
              <a:graphicFrameLocks noChangeAspect="1"/>
            </p:cNvGraphicFramePr>
            <p:nvPr/>
          </p:nvGraphicFramePr>
          <p:xfrm>
            <a:off x="1985" y="8348"/>
            <a:ext cx="1030" cy="81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59" name="" r:id="rId17" imgW="784860" imgH="632460" progId="PBrush">
                    <p:embed/>
                  </p:oleObj>
                </mc:Choice>
                <mc:Fallback>
                  <p:oleObj name="" r:id="rId17" imgW="784860" imgH="632460" progId="PBrush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1985" y="8348"/>
                          <a:ext cx="1030" cy="817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1" name="矩形 40"/>
            <p:cNvSpPr/>
            <p:nvPr/>
          </p:nvSpPr>
          <p:spPr>
            <a:xfrm>
              <a:off x="4931" y="8916"/>
              <a:ext cx="727" cy="159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6000" noProof="1">
                  <a:ln w="28575" cmpd="sng">
                    <a:solidFill>
                      <a:srgbClr val="FF0000"/>
                    </a:solidFill>
                    <a:prstDash val="solid"/>
                  </a:ln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+mn-ea"/>
                </a:rPr>
                <a:t>石</a:t>
              </a:r>
              <a:endParaRPr lang="zh-CN" altLang="en-US" sz="6000" noProof="1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</a:endParaRPr>
            </a:p>
          </p:txBody>
        </p:sp>
        <p:graphicFrame>
          <p:nvGraphicFramePr>
            <p:cNvPr id="13330" name="对象 41"/>
            <p:cNvGraphicFramePr>
              <a:graphicFrameLocks noChangeAspect="1"/>
            </p:cNvGraphicFramePr>
            <p:nvPr/>
          </p:nvGraphicFramePr>
          <p:xfrm>
            <a:off x="4478" y="6308"/>
            <a:ext cx="1862" cy="183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0" name="" r:id="rId19" imgW="1607820" imgH="1249680" progId="PBrush">
                    <p:embed/>
                  </p:oleObj>
                </mc:Choice>
                <mc:Fallback>
                  <p:oleObj name="" r:id="rId19" imgW="1607820" imgH="1249680" progId="PBrush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4478" y="6308"/>
                          <a:ext cx="1862" cy="1832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331" name="对象 43"/>
            <p:cNvGraphicFramePr>
              <a:graphicFrameLocks noChangeAspect="1"/>
            </p:cNvGraphicFramePr>
            <p:nvPr/>
          </p:nvGraphicFramePr>
          <p:xfrm>
            <a:off x="4930" y="8298"/>
            <a:ext cx="913" cy="82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1" name="" r:id="rId21" imgW="937260" imgH="929640" progId="PBrush">
                    <p:embed/>
                  </p:oleObj>
                </mc:Choice>
                <mc:Fallback>
                  <p:oleObj name="" r:id="rId21" imgW="937260" imgH="929640" progId="PBrush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4930" y="8298"/>
                          <a:ext cx="913" cy="827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6" name="矩形 45"/>
            <p:cNvSpPr/>
            <p:nvPr/>
          </p:nvSpPr>
          <p:spPr>
            <a:xfrm>
              <a:off x="7877" y="8915"/>
              <a:ext cx="660" cy="159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6000" noProof="1">
                  <a:ln w="28575" cmpd="sng">
                    <a:solidFill>
                      <a:srgbClr val="FF0000"/>
                    </a:solidFill>
                    <a:prstDash val="solid"/>
                  </a:ln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+mn-ea"/>
                </a:rPr>
                <a:t>田</a:t>
              </a:r>
              <a:endParaRPr lang="zh-CN" altLang="en-US" sz="6000" noProof="1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</a:endParaRPr>
            </a:p>
          </p:txBody>
        </p:sp>
        <p:graphicFrame>
          <p:nvGraphicFramePr>
            <p:cNvPr id="13333" name="对象 46"/>
            <p:cNvGraphicFramePr>
              <a:graphicFrameLocks noChangeAspect="1"/>
            </p:cNvGraphicFramePr>
            <p:nvPr/>
          </p:nvGraphicFramePr>
          <p:xfrm>
            <a:off x="7198" y="6440"/>
            <a:ext cx="1932" cy="169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2" name="" r:id="rId23" imgW="1386840" imgH="1264920" progId="PBrush">
                    <p:embed/>
                  </p:oleObj>
                </mc:Choice>
                <mc:Fallback>
                  <p:oleObj name="" r:id="rId23" imgW="1386840" imgH="1264920" progId="PBrush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24"/>
                        <a:stretch>
                          <a:fillRect/>
                        </a:stretch>
                      </p:blipFill>
                      <p:spPr>
                        <a:xfrm>
                          <a:off x="7198" y="6440"/>
                          <a:ext cx="1932" cy="169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334" name="对象 48"/>
            <p:cNvGraphicFramePr>
              <a:graphicFrameLocks noChangeAspect="1"/>
            </p:cNvGraphicFramePr>
            <p:nvPr/>
          </p:nvGraphicFramePr>
          <p:xfrm>
            <a:off x="7878" y="8348"/>
            <a:ext cx="722" cy="67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3" name="" r:id="rId25" imgW="1082040" imgH="1066800" progId="PBrush">
                    <p:embed/>
                  </p:oleObj>
                </mc:Choice>
                <mc:Fallback>
                  <p:oleObj name="" r:id="rId25" imgW="1082040" imgH="1066800" progId="PBrush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26"/>
                        <a:stretch>
                          <a:fillRect/>
                        </a:stretch>
                      </p:blipFill>
                      <p:spPr>
                        <a:xfrm>
                          <a:off x="7878" y="8348"/>
                          <a:ext cx="722" cy="670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1" name="矩形 50"/>
            <p:cNvSpPr/>
            <p:nvPr/>
          </p:nvSpPr>
          <p:spPr>
            <a:xfrm>
              <a:off x="10602" y="8914"/>
              <a:ext cx="827" cy="1598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zh-CN" altLang="en-US" sz="6000" noProof="1">
                  <a:ln w="28575" cmpd="sng">
                    <a:solidFill>
                      <a:srgbClr val="FF0000"/>
                    </a:solidFill>
                    <a:prstDash val="solid"/>
                  </a:ln>
                  <a:solidFill>
                    <a:srgbClr val="FF0000"/>
                  </a:solidFill>
                  <a:latin typeface="楷体" panose="02010609060101010101" charset="-122"/>
                  <a:ea typeface="楷体" panose="02010609060101010101" charset="-122"/>
                  <a:cs typeface="+mn-ea"/>
                </a:rPr>
                <a:t>禾</a:t>
              </a:r>
              <a:endParaRPr lang="zh-CN" altLang="en-US" sz="6000" noProof="1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</a:endParaRPr>
            </a:p>
          </p:txBody>
        </p:sp>
        <p:graphicFrame>
          <p:nvGraphicFramePr>
            <p:cNvPr id="13336" name="对象 51"/>
            <p:cNvGraphicFramePr>
              <a:graphicFrameLocks noChangeAspect="1"/>
            </p:cNvGraphicFramePr>
            <p:nvPr/>
          </p:nvGraphicFramePr>
          <p:xfrm>
            <a:off x="10030" y="6420"/>
            <a:ext cx="1958" cy="186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4" name="" r:id="rId27" imgW="1287780" imgH="1600200" progId="PBrush">
                    <p:embed/>
                  </p:oleObj>
                </mc:Choice>
                <mc:Fallback>
                  <p:oleObj name="" r:id="rId27" imgW="1287780" imgH="1600200" progId="PBrush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28"/>
                        <a:stretch>
                          <a:fillRect/>
                        </a:stretch>
                      </p:blipFill>
                      <p:spPr>
                        <a:xfrm>
                          <a:off x="10030" y="6420"/>
                          <a:ext cx="1958" cy="1865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13337" name="对象 53"/>
            <p:cNvGraphicFramePr>
              <a:graphicFrameLocks noChangeAspect="1"/>
            </p:cNvGraphicFramePr>
            <p:nvPr/>
          </p:nvGraphicFramePr>
          <p:xfrm>
            <a:off x="10490" y="8348"/>
            <a:ext cx="780" cy="78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65" name="" r:id="rId29" imgW="701040" imgH="830580" progId="PBrush">
                    <p:embed/>
                  </p:oleObj>
                </mc:Choice>
                <mc:Fallback>
                  <p:oleObj name="" r:id="rId29" imgW="701040" imgH="830580" progId="PBrush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30"/>
                        <a:stretch>
                          <a:fillRect/>
                        </a:stretch>
                      </p:blipFill>
                      <p:spPr>
                        <a:xfrm>
                          <a:off x="10490" y="8348"/>
                          <a:ext cx="780" cy="787"/>
                        </a:xfrm>
                        <a:prstGeom prst="rect">
                          <a:avLst/>
                        </a:prstGeom>
                        <a:noFill/>
                        <a:ln w="9525"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zh-CN" altLang="en-US" b="1">
                <a:solidFill>
                  <a:srgbClr val="00B050"/>
                </a:solidFill>
              </a:rPr>
              <a:t>我 会 读</a:t>
            </a:r>
            <a:endParaRPr lang="zh-CN" altLang="en-US" b="1">
              <a:solidFill>
                <a:srgbClr val="00B050"/>
              </a:solidFill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577975"/>
            <a:ext cx="8229600" cy="4525963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sz="4000" b="1">
                <a:solidFill>
                  <a:srgbClr val="00B050"/>
                </a:solidFill>
              </a:rPr>
              <a:t>日  日历   我有一本日历。</a:t>
            </a:r>
            <a:endParaRPr lang="zh-CN" altLang="en-US" sz="4000" b="1">
              <a:solidFill>
                <a:srgbClr val="00B050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4000" b="1">
                <a:solidFill>
                  <a:srgbClr val="00B050"/>
                </a:solidFill>
              </a:rPr>
              <a:t>月  月亮   弯弯的月亮像小船。</a:t>
            </a:r>
            <a:endParaRPr lang="zh-CN" altLang="en-US" sz="4000" b="1">
              <a:solidFill>
                <a:srgbClr val="00B050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4000" b="1">
                <a:solidFill>
                  <a:srgbClr val="00B050"/>
                </a:solidFill>
              </a:rPr>
              <a:t>河  河水   河水静静地流动。</a:t>
            </a:r>
            <a:endParaRPr lang="zh-CN" altLang="en-US" sz="4000" b="1">
              <a:solidFill>
                <a:srgbClr val="00B050"/>
              </a:solidFill>
            </a:endParaRPr>
          </a:p>
          <a:p>
            <a:pPr>
              <a:lnSpc>
                <a:spcPct val="130000"/>
              </a:lnSpc>
            </a:pPr>
            <a:r>
              <a:rPr lang="zh-CN" altLang="en-US" sz="4000" b="1">
                <a:solidFill>
                  <a:srgbClr val="00B050"/>
                </a:solidFill>
              </a:rPr>
              <a:t>火  火车   我坐火车回家去。</a:t>
            </a:r>
            <a:endParaRPr lang="zh-CN" altLang="en-US" sz="4000" b="1">
              <a:solidFill>
                <a:srgbClr val="00B050"/>
              </a:solidFill>
            </a:endParaRPr>
          </a:p>
          <a:p>
            <a:pPr marL="0" indent="0">
              <a:lnSpc>
                <a:spcPct val="130000"/>
              </a:lnSpc>
              <a:buNone/>
            </a:pPr>
            <a:endParaRPr lang="zh-CN" altLang="en-US" sz="4000" b="1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标题 1"/>
          <p:cNvSpPr>
            <a:spLocks noGrp="1" noChangeArrowheads="1"/>
          </p:cNvSpPr>
          <p:nvPr>
            <p:ph type="title"/>
          </p:nvPr>
        </p:nvSpPr>
        <p:spPr>
          <a:xfrm>
            <a:off x="457200" y="131128"/>
            <a:ext cx="8229600" cy="1143000"/>
          </a:xfrm>
        </p:spPr>
        <p:txBody>
          <a:bodyPr/>
          <a:lstStyle/>
          <a:p>
            <a:pPr algn="l" eaLnBrk="1" hangingPunct="1"/>
            <a:r>
              <a:rPr lang="zh-CN" altLang="en-US" b="1" smtClean="0">
                <a:solidFill>
                  <a:srgbClr val="00B050"/>
                </a:solidFill>
              </a:rPr>
              <a:t>猜一猜 连一连</a:t>
            </a:r>
            <a:endParaRPr lang="zh-CN" altLang="en-US" b="1" smtClean="0">
              <a:solidFill>
                <a:srgbClr val="00B050"/>
              </a:solidFill>
            </a:endParaRPr>
          </a:p>
        </p:txBody>
      </p:sp>
      <p:pic>
        <p:nvPicPr>
          <p:cNvPr id="2" name="图片 1" descr="C:\Users\Administrator\Desktop\643778034028ee95a60b55025c4f50a.jpg643778034028ee95a60b55025c4f50a"/>
          <p:cNvPicPr>
            <a:picLocks noChangeAspect="1"/>
          </p:cNvPicPr>
          <p:nvPr/>
        </p:nvPicPr>
        <p:blipFill>
          <a:blip r:embed="rId1"/>
          <a:srcRect t="8074" r="-485"/>
          <a:stretch>
            <a:fillRect/>
          </a:stretch>
        </p:blipFill>
        <p:spPr>
          <a:xfrm>
            <a:off x="608965" y="1133475"/>
            <a:ext cx="8078470" cy="531241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537210" y="576898"/>
            <a:ext cx="6840538" cy="953135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>
              <a:lnSpc>
                <a:spcPct val="140000"/>
              </a:lnSpc>
              <a:spcBef>
                <a:spcPct val="50000"/>
              </a:spcBef>
              <a:buFontTx/>
              <a:buNone/>
            </a:pPr>
            <a:r>
              <a:rPr lang="zh-CN" altLang="en-US" sz="4000" b="1">
                <a:solidFill>
                  <a:srgbClr val="06561F"/>
                </a:solidFill>
                <a:ea typeface="楷体_GB2312" pitchFamily="49" charset="-122"/>
              </a:rPr>
              <a:t>      </a:t>
            </a:r>
            <a:endParaRPr lang="zh-CN" altLang="en-US" sz="6600" b="1">
              <a:solidFill>
                <a:srgbClr val="FF3300"/>
              </a:solidFill>
              <a:ea typeface="楷体_GB2312" pitchFamily="49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1481455" y="2357120"/>
            <a:ext cx="2245995" cy="2143125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749300" y="537845"/>
            <a:ext cx="2178050" cy="7683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l" eaLnBrk="1" hangingPunct="1"/>
            <a:r>
              <a:rPr lang="zh-CN" altLang="en-US" sz="4400" b="1" smtClean="0">
                <a:solidFill>
                  <a:srgbClr val="00B050"/>
                </a:solidFill>
                <a:sym typeface="+mn-ea"/>
              </a:rPr>
              <a:t>我会写</a:t>
            </a:r>
            <a:endParaRPr lang="zh-CN" altLang="en-US" sz="4400" b="1" smtClean="0">
              <a:solidFill>
                <a:srgbClr val="00B050"/>
              </a:solidFill>
              <a:sym typeface="+mn-ea"/>
            </a:endParaRPr>
          </a:p>
        </p:txBody>
      </p:sp>
      <p:graphicFrame>
        <p:nvGraphicFramePr>
          <p:cNvPr id="4194313" name="表格 4194312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5086985" y="2344420"/>
          <a:ext cx="2254250" cy="2178050"/>
        </p:xfrm>
        <a:graphic>
          <a:graphicData uri="http://schemas.openxmlformats.org/drawingml/2006/table">
            <a:tbl>
              <a:tblPr/>
              <a:tblGrid>
                <a:gridCol w="1127125"/>
                <a:gridCol w="1127125"/>
              </a:tblGrid>
              <a:tr h="1090613">
                <a:tc>
                  <a:txBody>
                    <a:bodyPr wrap="square"/>
                    <a:lstStyle/>
                    <a:p>
                      <a:pPr eaLnBrk="0" hangingPunct="0"/>
                      <a:endParaRPr lang="zh-CN" altLang="en-US">
                        <a:latin typeface="Arial" panose="020B0604020202020204" pitchFamily="34" charset="0"/>
                      </a:endParaRPr>
                    </a:p>
                  </a:txBody>
                  <a:tcPr vert="horz">
                    <a:lnL w="28575" cap="flat" cmpd="sng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>
                          <a:alpha val="100000"/>
                        </a:srgbClr>
                      </a:solidFill>
                      <a:prstDash val="sysDash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>
                          <a:alpha val="100000"/>
                        </a:srgbClr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eaLnBrk="0" hangingPunct="0"/>
                      <a:endParaRPr lang="zh-CN" altLang="en-US">
                        <a:latin typeface="Arial" panose="020B0604020202020204" pitchFamily="34" charset="0"/>
                      </a:endParaRPr>
                    </a:p>
                  </a:txBody>
                  <a:tcPr vert="horz">
                    <a:lnL w="12700" cap="flat" cmpd="sng">
                      <a:solidFill>
                        <a:srgbClr val="000000">
                          <a:alpha val="100000"/>
                        </a:srgbClr>
                      </a:solidFill>
                      <a:prstDash val="sysDash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R>
                    <a:lnT w="28575" cap="flat" cmpd="sng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00000">
                          <a:alpha val="100000"/>
                        </a:srgbClr>
                      </a:solidFill>
                      <a:prstDash val="sysDash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87437">
                <a:tc>
                  <a:txBody>
                    <a:bodyPr wrap="square"/>
                    <a:lstStyle/>
                    <a:p>
                      <a:pPr eaLnBrk="0" hangingPunct="0"/>
                      <a:endParaRPr lang="zh-CN" altLang="en-US">
                        <a:latin typeface="Arial" panose="020B0604020202020204" pitchFamily="34" charset="0"/>
                      </a:endParaRPr>
                    </a:p>
                  </a:txBody>
                  <a:tcPr vert="horz">
                    <a:lnL w="28575" cap="flat" cmpd="sng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00000">
                          <a:alpha val="100000"/>
                        </a:srgbClr>
                      </a:solidFill>
                      <a:prstDash val="sysDash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>
                          <a:alpha val="100000"/>
                        </a:srgbClr>
                      </a:solidFill>
                      <a:prstDash val="sysDash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 wrap="square"/>
                    <a:lstStyle/>
                    <a:p>
                      <a:pPr eaLnBrk="0" hangingPunct="0"/>
                      <a:endParaRPr lang="zh-CN" altLang="en-US">
                        <a:latin typeface="Arial" panose="020B0604020202020204" pitchFamily="34" charset="0"/>
                      </a:endParaRPr>
                    </a:p>
                  </a:txBody>
                  <a:tcPr vert="horz">
                    <a:lnL w="12700" cap="flat" cmpd="sng">
                      <a:solidFill>
                        <a:srgbClr val="000000">
                          <a:alpha val="100000"/>
                        </a:srgbClr>
                      </a:solidFill>
                      <a:prstDash val="sysDash"/>
                      <a:headEnd type="none" w="med" len="med"/>
                      <a:tailEnd type="none" w="med" len="med"/>
                    </a:lnL>
                    <a:lnR w="28575" cap="flat" cmpd="sng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00000">
                          <a:alpha val="100000"/>
                        </a:srgbClr>
                      </a:solidFill>
                      <a:prstDash val="sysDash"/>
                      <a:headEnd type="none" w="med" len="med"/>
                      <a:tailEnd type="none" w="med" len="med"/>
                    </a:lnT>
                    <a:lnB w="28575" cap="flat" cmpd="sng">
                      <a:solidFill>
                        <a:srgbClr val="000000">
                          <a:alpha val="100000"/>
                        </a:srgbClr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49718" name="矩形 1049717"/>
          <p:cNvSpPr/>
          <p:nvPr/>
        </p:nvSpPr>
        <p:spPr>
          <a:xfrm>
            <a:off x="5174298" y="2344420"/>
            <a:ext cx="2390775" cy="2378075"/>
          </a:xfrm>
          <a:prstGeom prst="rect">
            <a:avLst/>
          </a:prstGeom>
          <a:noFill/>
          <a:ln w="9525">
            <a:noFill/>
          </a:ln>
        </p:spPr>
        <p:txBody>
          <a:bodyPr vert="horz" lIns="91440" tIns="45720" rIns="91440" bIns="45720" anchor="t">
            <a:spAutoFit/>
          </a:bodyPr>
          <a:lstStyle/>
          <a:p>
            <a:r>
              <a:rPr lang="zh-CN" altLang="en-US" sz="15000" baseline="0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sym typeface="Arial" panose="020B0604020202020204" pitchFamily="34" charset="0"/>
              </a:rPr>
              <a:t>田</a:t>
            </a:r>
            <a:endParaRPr lang="zh-CN" altLang="zh-CN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C -0.37517 0.88508 -0.02552 0.75279 0.0908 0.66613 C 0.20747 0.57948 0.21649 0.50394 0.23177 0.40825 C 0.24705 0.31256 0.22118 0.15964 0.18264 0.09152 C 0.1441 0.02341 0.03802 0 0 0" pathEditMode="relative" rAng="0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0"/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 noChangeArrowheads="1"/>
          </p:cNvSpPr>
          <p:nvPr>
            <p:ph type="title"/>
          </p:nvPr>
        </p:nvSpPr>
        <p:spPr>
          <a:xfrm>
            <a:off x="457200" y="252413"/>
            <a:ext cx="8229600" cy="1143000"/>
          </a:xfrm>
        </p:spPr>
        <p:txBody>
          <a:bodyPr/>
          <a:lstStyle/>
          <a:p>
            <a:pPr algn="l" eaLnBrk="1" hangingPunct="1"/>
            <a:r>
              <a:rPr lang="zh-CN" altLang="en-US" b="1" smtClean="0">
                <a:solidFill>
                  <a:srgbClr val="00B050"/>
                </a:solidFill>
              </a:rPr>
              <a:t>我会写</a:t>
            </a:r>
            <a:endParaRPr lang="zh-CN" altLang="en-US" b="1" smtClean="0">
              <a:solidFill>
                <a:srgbClr val="00B050"/>
              </a:solidFill>
            </a:endParaRPr>
          </a:p>
        </p:txBody>
      </p:sp>
      <p:pic>
        <p:nvPicPr>
          <p:cNvPr id="21507" name="图片 6" descr="clip_image012_000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4" t="-1990" r="73075"/>
          <a:stretch>
            <a:fillRect/>
          </a:stretch>
        </p:blipFill>
        <p:spPr bwMode="auto">
          <a:xfrm>
            <a:off x="3996055" y="2277110"/>
            <a:ext cx="2304415" cy="2766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8" name="文本框 9"/>
          <p:cNvSpPr txBox="1">
            <a:spLocks noChangeArrowheads="1"/>
          </p:cNvSpPr>
          <p:nvPr/>
        </p:nvSpPr>
        <p:spPr bwMode="auto">
          <a:xfrm>
            <a:off x="2528570" y="1227773"/>
            <a:ext cx="1304925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捺：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  <p:graphicFrame>
        <p:nvGraphicFramePr>
          <p:cNvPr id="3" name="对象 2"/>
          <p:cNvGraphicFramePr>
            <a:graphicFrameLocks noChangeAspect="1"/>
          </p:cNvGraphicFramePr>
          <p:nvPr/>
        </p:nvGraphicFramePr>
        <p:xfrm>
          <a:off x="1826578" y="2863850"/>
          <a:ext cx="1333500" cy="15668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name="" r:id="rId2" imgW="1478280" imgH="1615440" progId="PBrush">
                  <p:embed/>
                </p:oleObj>
              </mc:Choice>
              <mc:Fallback>
                <p:oleObj name="" r:id="rId2" imgW="1478280" imgH="161544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1826578" y="2863850"/>
                        <a:ext cx="1333500" cy="156686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对象 3"/>
          <p:cNvGraphicFramePr>
            <a:graphicFrameLocks noChangeAspect="1"/>
          </p:cNvGraphicFramePr>
          <p:nvPr/>
        </p:nvGraphicFramePr>
        <p:xfrm>
          <a:off x="4698683" y="2792095"/>
          <a:ext cx="777875" cy="48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name="" r:id="rId4" imgW="556260" imgH="388620" progId="PBrush">
                  <p:embed/>
                </p:oleObj>
              </mc:Choice>
              <mc:Fallback>
                <p:oleObj name="" r:id="rId4" imgW="556260" imgH="38862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698683" y="2792095"/>
                        <a:ext cx="777875" cy="4826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对象 6"/>
          <p:cNvGraphicFramePr>
            <a:graphicFrameLocks noChangeAspect="1"/>
          </p:cNvGraphicFramePr>
          <p:nvPr/>
        </p:nvGraphicFramePr>
        <p:xfrm>
          <a:off x="4481195" y="3317558"/>
          <a:ext cx="1409700" cy="3762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" r:id="rId6" imgW="1005840" imgH="289560" progId="PBrush">
                  <p:embed/>
                </p:oleObj>
              </mc:Choice>
              <mc:Fallback>
                <p:oleObj name="" r:id="rId6" imgW="1005840" imgH="28956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481195" y="3317558"/>
                        <a:ext cx="1409700" cy="37623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对象 9"/>
          <p:cNvGraphicFramePr>
            <a:graphicFrameLocks noChangeAspect="1"/>
          </p:cNvGraphicFramePr>
          <p:nvPr/>
        </p:nvGraphicFramePr>
        <p:xfrm>
          <a:off x="5059045" y="3173095"/>
          <a:ext cx="117475" cy="1304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" r:id="rId8" imgW="106680" imgH="1066800" progId="PBrush">
                  <p:embed/>
                </p:oleObj>
              </mc:Choice>
              <mc:Fallback>
                <p:oleObj name="" r:id="rId8" imgW="106680" imgH="106680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059045" y="3173095"/>
                        <a:ext cx="117475" cy="130492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对象 12"/>
          <p:cNvGraphicFramePr>
            <a:graphicFrameLocks noChangeAspect="1"/>
          </p:cNvGraphicFramePr>
          <p:nvPr/>
        </p:nvGraphicFramePr>
        <p:xfrm>
          <a:off x="4410075" y="3585845"/>
          <a:ext cx="648970" cy="663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" r:id="rId10" imgW="457200" imgH="541020" progId="PBrush">
                  <p:embed/>
                </p:oleObj>
              </mc:Choice>
              <mc:Fallback>
                <p:oleObj name="" r:id="rId10" imgW="457200" imgH="54102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4410075" y="3585845"/>
                        <a:ext cx="648970" cy="66357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对象 16"/>
          <p:cNvGraphicFramePr>
            <a:graphicFrameLocks noChangeAspect="1"/>
          </p:cNvGraphicFramePr>
          <p:nvPr/>
        </p:nvGraphicFramePr>
        <p:xfrm>
          <a:off x="5130483" y="3604895"/>
          <a:ext cx="820737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1" name="" r:id="rId12" imgW="647700" imgH="449580" progId="PBrush">
                  <p:embed/>
                </p:oleObj>
              </mc:Choice>
              <mc:Fallback>
                <p:oleObj name="" r:id="rId12" imgW="647700" imgH="44958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5130483" y="3604895"/>
                        <a:ext cx="820737" cy="62547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16" name="对象 20"/>
          <p:cNvGraphicFramePr>
            <a:graphicFrameLocks noChangeAspect="1"/>
          </p:cNvGraphicFramePr>
          <p:nvPr/>
        </p:nvGraphicFramePr>
        <p:xfrm>
          <a:off x="4358005" y="1339850"/>
          <a:ext cx="674688" cy="538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2" name="" r:id="rId14" imgW="647700" imgH="449580" progId="PBrush">
                  <p:embed/>
                </p:oleObj>
              </mc:Choice>
              <mc:Fallback>
                <p:oleObj name="" r:id="rId14" imgW="647700" imgH="44958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3"/>
                      <a:srcRect l="3511"/>
                      <a:stretch>
                        <a:fillRect/>
                      </a:stretch>
                    </p:blipFill>
                    <p:spPr>
                      <a:xfrm>
                        <a:off x="4358005" y="1339850"/>
                        <a:ext cx="674688" cy="53816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 noChangeArrowheads="1"/>
          </p:cNvSpPr>
          <p:nvPr>
            <p:ph type="title"/>
          </p:nvPr>
        </p:nvSpPr>
        <p:spPr>
          <a:xfrm>
            <a:off x="457200" y="252413"/>
            <a:ext cx="8229600" cy="1143000"/>
          </a:xfrm>
        </p:spPr>
        <p:txBody>
          <a:bodyPr/>
          <a:lstStyle/>
          <a:p>
            <a:pPr algn="l" eaLnBrk="1" hangingPunct="1"/>
            <a:r>
              <a:rPr lang="zh-CN" altLang="en-US" b="1" smtClean="0">
                <a:solidFill>
                  <a:srgbClr val="00B050"/>
                </a:solidFill>
              </a:rPr>
              <a:t>我会写</a:t>
            </a:r>
            <a:endParaRPr lang="zh-CN" altLang="en-US" b="1" smtClean="0">
              <a:solidFill>
                <a:srgbClr val="00B050"/>
              </a:solidFill>
            </a:endParaRPr>
          </a:p>
        </p:txBody>
      </p:sp>
      <p:pic>
        <p:nvPicPr>
          <p:cNvPr id="21509" name="图片 6" descr="clip_image012_0003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94" t="70" r="1760"/>
          <a:stretch>
            <a:fillRect/>
          </a:stretch>
        </p:blipFill>
        <p:spPr bwMode="auto">
          <a:xfrm>
            <a:off x="4284345" y="2493010"/>
            <a:ext cx="2303780" cy="2731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4" name="对象 23"/>
          <p:cNvGraphicFramePr>
            <a:graphicFrameLocks noChangeAspect="1"/>
          </p:cNvGraphicFramePr>
          <p:nvPr/>
        </p:nvGraphicFramePr>
        <p:xfrm>
          <a:off x="2058035" y="3139758"/>
          <a:ext cx="1181100" cy="1100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3" name="" r:id="rId2" imgW="1264920" imgH="1211580" progId="PBrush">
                  <p:embed/>
                </p:oleObj>
              </mc:Choice>
              <mc:Fallback>
                <p:oleObj name="" r:id="rId2" imgW="1264920" imgH="121158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058035" y="3139758"/>
                        <a:ext cx="1181100" cy="110013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对象 29"/>
          <p:cNvGraphicFramePr>
            <a:graphicFrameLocks noChangeAspect="1"/>
          </p:cNvGraphicFramePr>
          <p:nvPr/>
        </p:nvGraphicFramePr>
        <p:xfrm>
          <a:off x="4791710" y="3139758"/>
          <a:ext cx="660400" cy="14366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4" name="" r:id="rId4" imgW="571500" imgH="1280160" progId="PBrush">
                  <p:embed/>
                </p:oleObj>
              </mc:Choice>
              <mc:Fallback>
                <p:oleObj name="" r:id="rId4" imgW="571500" imgH="128016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791710" y="3139758"/>
                        <a:ext cx="660400" cy="1436687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6" name="对象 25"/>
          <p:cNvGraphicFramePr>
            <a:graphicFrameLocks noChangeAspect="1"/>
          </p:cNvGraphicFramePr>
          <p:nvPr/>
        </p:nvGraphicFramePr>
        <p:xfrm>
          <a:off x="4864735" y="3571875"/>
          <a:ext cx="333375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5" name="" r:id="rId6" imgW="228600" imgH="381000" progId="PBrush">
                  <p:embed/>
                </p:oleObj>
              </mc:Choice>
              <mc:Fallback>
                <p:oleObj name="" r:id="rId6" imgW="228600" imgH="38100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864735" y="3571875"/>
                        <a:ext cx="333375" cy="4445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对象 27"/>
          <p:cNvGraphicFramePr>
            <a:graphicFrameLocks noChangeAspect="1"/>
          </p:cNvGraphicFramePr>
          <p:nvPr/>
        </p:nvGraphicFramePr>
        <p:xfrm>
          <a:off x="5585460" y="3427095"/>
          <a:ext cx="433388" cy="4365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6" name="" r:id="rId8" imgW="426720" imgH="335280" progId="PBrush">
                  <p:embed/>
                </p:oleObj>
              </mc:Choice>
              <mc:Fallback>
                <p:oleObj name="" r:id="rId8" imgW="426720" imgH="33528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585460" y="3427095"/>
                        <a:ext cx="433388" cy="436563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" name="对象 31"/>
          <p:cNvGraphicFramePr>
            <a:graphicFrameLocks noChangeAspect="1"/>
          </p:cNvGraphicFramePr>
          <p:nvPr/>
        </p:nvGraphicFramePr>
        <p:xfrm>
          <a:off x="5451793" y="3944620"/>
          <a:ext cx="800100" cy="711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7" name="" r:id="rId10" imgW="678180" imgH="571500" progId="PBrush">
                  <p:embed/>
                </p:oleObj>
              </mc:Choice>
              <mc:Fallback>
                <p:oleObj name="" r:id="rId10" imgW="678180" imgH="57150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5451793" y="3944620"/>
                        <a:ext cx="800100" cy="7112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522" name="对象 34"/>
          <p:cNvGraphicFramePr>
            <a:graphicFrameLocks noChangeAspect="1"/>
          </p:cNvGraphicFramePr>
          <p:nvPr/>
        </p:nvGraphicFramePr>
        <p:xfrm>
          <a:off x="4578985" y="1699895"/>
          <a:ext cx="333375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8" name="" r:id="rId12" imgW="228600" imgH="381000" progId="PBrush">
                  <p:embed/>
                </p:oleObj>
              </mc:Choice>
              <mc:Fallback>
                <p:oleObj name="" r:id="rId12" imgW="228600" imgH="38100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4578985" y="1699895"/>
                        <a:ext cx="333375" cy="4445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523" name="文本框 9"/>
          <p:cNvSpPr txBox="1">
            <a:spLocks noChangeArrowheads="1"/>
          </p:cNvSpPr>
          <p:nvPr/>
        </p:nvSpPr>
        <p:spPr bwMode="auto">
          <a:xfrm>
            <a:off x="2811463" y="1540828"/>
            <a:ext cx="1446212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4400" b="1"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</a:rPr>
              <a:t>点：</a:t>
            </a:r>
            <a:endParaRPr lang="zh-CN" altLang="en-US" sz="4400" b="1"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zh-CN" altLang="en-US" b="1" smtClean="0">
                <a:solidFill>
                  <a:srgbClr val="00B050"/>
                </a:solidFill>
              </a:rPr>
              <a:t>我会读</a:t>
            </a:r>
            <a:endParaRPr lang="zh-CN" altLang="en-US" b="1" smtClean="0">
              <a:solidFill>
                <a:srgbClr val="00B05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673860" y="1541780"/>
            <a:ext cx="5845810" cy="44234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60000"/>
              </a:lnSpc>
            </a:pPr>
            <a:r>
              <a:rPr lang="zh-CN" altLang="en-US" sz="4400" b="1">
                <a:solidFill>
                  <a:srgbClr val="00B050"/>
                </a:solidFill>
                <a:latin typeface="宋体" panose="02010600030101010101" pitchFamily="2" charset="-122"/>
              </a:rPr>
              <a:t>红日圆圆，月牙弯弯，</a:t>
            </a:r>
            <a:endParaRPr lang="zh-CN" altLang="en-US" sz="4400" b="1">
              <a:solidFill>
                <a:srgbClr val="00B050"/>
              </a:solidFill>
              <a:latin typeface="宋体" panose="02010600030101010101" pitchFamily="2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4400" b="1">
                <a:solidFill>
                  <a:srgbClr val="00B050"/>
                </a:solidFill>
                <a:latin typeface="宋体" panose="02010600030101010101" pitchFamily="2" charset="-122"/>
              </a:rPr>
              <a:t>河水清清，火苗闪闪，</a:t>
            </a:r>
            <a:endParaRPr lang="zh-CN" altLang="en-US" sz="4400" b="1">
              <a:solidFill>
                <a:srgbClr val="00B050"/>
              </a:solidFill>
              <a:latin typeface="宋体" panose="02010600030101010101" pitchFamily="2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4400" b="1">
                <a:solidFill>
                  <a:srgbClr val="00B050"/>
                </a:solidFill>
                <a:latin typeface="宋体" panose="02010600030101010101" pitchFamily="2" charset="-122"/>
              </a:rPr>
              <a:t>山峰高高，石块扁扁，</a:t>
            </a:r>
            <a:endParaRPr lang="zh-CN" altLang="en-US" sz="4400" b="1">
              <a:solidFill>
                <a:srgbClr val="00B050"/>
              </a:solidFill>
              <a:latin typeface="宋体" panose="02010600030101010101" pitchFamily="2" charset="-122"/>
            </a:endParaRPr>
          </a:p>
          <a:p>
            <a:pPr>
              <a:lnSpc>
                <a:spcPct val="160000"/>
              </a:lnSpc>
            </a:pPr>
            <a:r>
              <a:rPr lang="zh-CN" altLang="en-US" sz="4400" b="1">
                <a:solidFill>
                  <a:srgbClr val="00B050"/>
                </a:solidFill>
                <a:latin typeface="宋体" panose="02010600030101010101" pitchFamily="2" charset="-122"/>
              </a:rPr>
              <a:t>田地方方，禾苗壮壮。</a:t>
            </a:r>
            <a:endParaRPr lang="zh-CN" altLang="en-US" sz="4400" b="1">
              <a:solidFill>
                <a:srgbClr val="00B05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496570"/>
            <a:ext cx="8229600" cy="787400"/>
          </a:xfrm>
        </p:spPr>
        <p:txBody>
          <a:bodyPr/>
          <a:lstStyle/>
          <a:p>
            <a:pPr algn="l"/>
            <a:r>
              <a:rPr lang="zh-CN" altLang="en-US" b="1">
                <a:solidFill>
                  <a:srgbClr val="00B050"/>
                </a:solidFill>
                <a:sym typeface="+mn-ea"/>
              </a:rPr>
              <a:t>作业设计</a:t>
            </a:r>
            <a:r>
              <a:rPr lang="zh-CN" altLang="en-US">
                <a:sym typeface="+mn-ea"/>
              </a:rPr>
              <a:t> 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835" y="1866900"/>
            <a:ext cx="8307070" cy="4526280"/>
          </a:xfrm>
        </p:spPr>
        <p:txBody>
          <a:bodyPr/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zh-CN" sz="3600" b="1">
                <a:solidFill>
                  <a:srgbClr val="00B050"/>
                </a:solidFill>
              </a:rPr>
              <a:t>      </a:t>
            </a:r>
            <a:r>
              <a:rPr lang="zh-CN" altLang="en-US" sz="3400" b="1">
                <a:solidFill>
                  <a:srgbClr val="00B050"/>
                </a:solidFill>
              </a:rPr>
              <a:t>1.在田字本上认真书写</a:t>
            </a:r>
            <a:r>
              <a:rPr lang="en-US" altLang="zh-CN" sz="3400" b="1">
                <a:solidFill>
                  <a:srgbClr val="00B050"/>
                </a:solidFill>
              </a:rPr>
              <a:t>“</a:t>
            </a:r>
            <a:r>
              <a:rPr lang="zh-CN" altLang="en-US" sz="3400" b="1">
                <a:solidFill>
                  <a:srgbClr val="00B050"/>
                </a:solidFill>
              </a:rPr>
              <a:t>日、田、禾、火</a:t>
            </a:r>
            <a:r>
              <a:rPr lang="en-US" altLang="zh-CN" sz="3400" b="1">
                <a:solidFill>
                  <a:srgbClr val="00B050"/>
                </a:solidFill>
              </a:rPr>
              <a:t>”</a:t>
            </a:r>
            <a:r>
              <a:rPr lang="zh-CN" altLang="en-US" sz="3400" b="1">
                <a:solidFill>
                  <a:srgbClr val="00B050"/>
                </a:solidFill>
              </a:rPr>
              <a:t>4个字。</a:t>
            </a:r>
            <a:endParaRPr lang="zh-CN" altLang="en-US" sz="3400" b="1">
              <a:solidFill>
                <a:srgbClr val="00B050"/>
              </a:solidFill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zh-CN" altLang="en-US" sz="3400" b="1">
                <a:solidFill>
                  <a:srgbClr val="00B050"/>
                </a:solidFill>
              </a:rPr>
              <a:t>       2.推荐阅读：绘本《三十六个字》，你将会读到更多的汉字故事。</a:t>
            </a:r>
            <a:endParaRPr lang="zh-CN" altLang="en-US" sz="3400" b="1">
              <a:solidFill>
                <a:srgbClr val="00B050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6050280" y="3919220"/>
            <a:ext cx="2637155" cy="2637155"/>
          </a:xfrm>
          <a:prstGeom prst="rect">
            <a:avLst/>
          </a:prstGeom>
        </p:spPr>
      </p:pic>
      <p:pic>
        <p:nvPicPr>
          <p:cNvPr id="5" name="New picture"/>
          <p:cNvPicPr/>
          <p:nvPr/>
        </p:nvPicPr>
        <p:blipFill>
          <a:blip r:embed="rId3"/>
          <a:stretch>
            <a:fillRect/>
          </a:stretch>
        </p:blipFill>
        <p:spPr>
          <a:xfrm>
            <a:off x="11785600" y="10934700"/>
            <a:ext cx="317500" cy="2286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图片 3" descr="C:\Users\Administrator\Desktop\b89100f2872d8c26589a4a1cc12bad5.jpgb89100f2872d8c26589a4a1cc12bad5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518285" y="1769745"/>
            <a:ext cx="3157855" cy="2599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315" name="对象 7"/>
          <p:cNvGraphicFramePr>
            <a:graphicFrameLocks noChangeAspect="1"/>
          </p:cNvGraphicFramePr>
          <p:nvPr/>
        </p:nvGraphicFramePr>
        <p:xfrm>
          <a:off x="4081780" y="3669665"/>
          <a:ext cx="593725" cy="6991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" r:id="rId2" imgW="1051560" imgH="922020" progId="PBrush">
                  <p:embed/>
                </p:oleObj>
              </mc:Choice>
              <mc:Fallback>
                <p:oleObj name="" r:id="rId2" imgW="1051560" imgH="92202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4081780" y="3669665"/>
                        <a:ext cx="593725" cy="69913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矩形 9"/>
          <p:cNvSpPr/>
          <p:nvPr/>
        </p:nvSpPr>
        <p:spPr>
          <a:xfrm>
            <a:off x="5662295" y="2458720"/>
            <a:ext cx="1295400" cy="186118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1500" noProof="1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</a:rPr>
              <a:t>日</a:t>
            </a:r>
            <a:endParaRPr lang="zh-CN" altLang="en-US" sz="11500" noProof="1">
              <a:ln w="2857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+mn-ea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图片 4" descr="C:\Users\Administrator\Desktop\fa2d608378ac518d6f08d0dbf426313.jpgfa2d608378ac518d6f08d0dbf426313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1613535" y="1588135"/>
            <a:ext cx="2846705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3318" name="对象 5"/>
          <p:cNvGraphicFramePr>
            <a:graphicFrameLocks noChangeAspect="1"/>
          </p:cNvGraphicFramePr>
          <p:nvPr/>
        </p:nvGraphicFramePr>
        <p:xfrm>
          <a:off x="3812540" y="3547110"/>
          <a:ext cx="417195" cy="584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" r:id="rId2" imgW="975360" imgH="807720" progId="PBrush">
                  <p:embed/>
                </p:oleObj>
              </mc:Choice>
              <mc:Fallback>
                <p:oleObj name="" r:id="rId2" imgW="975360" imgH="80772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812540" y="3547110"/>
                        <a:ext cx="417195" cy="58420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矩形 12"/>
          <p:cNvSpPr/>
          <p:nvPr/>
        </p:nvSpPr>
        <p:spPr>
          <a:xfrm>
            <a:off x="5575935" y="2273300"/>
            <a:ext cx="1279525" cy="186118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1500" noProof="1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</a:rPr>
              <a:t>月</a:t>
            </a:r>
            <a:endParaRPr lang="zh-CN" altLang="en-US" sz="11500" noProof="1">
              <a:ln w="2857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+mn-ea"/>
            </a:endParaRP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 rot="10800000" flipV="1">
            <a:off x="5581015" y="2298700"/>
            <a:ext cx="1675765" cy="186118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1500" noProof="1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</a:rPr>
              <a:t>水</a:t>
            </a:r>
            <a:endParaRPr lang="zh-CN" altLang="en-US" sz="11500" noProof="1">
              <a:ln w="2857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+mn-ea"/>
            </a:endParaRPr>
          </a:p>
        </p:txBody>
      </p:sp>
      <p:graphicFrame>
        <p:nvGraphicFramePr>
          <p:cNvPr id="13321" name="对象 14"/>
          <p:cNvGraphicFramePr>
            <a:graphicFrameLocks noChangeAspect="1"/>
          </p:cNvGraphicFramePr>
          <p:nvPr/>
        </p:nvGraphicFramePr>
        <p:xfrm>
          <a:off x="1587500" y="1588770"/>
          <a:ext cx="2907665" cy="2724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" r:id="rId1" imgW="1242060" imgH="1447800" progId="PBrush">
                  <p:embed/>
                </p:oleObj>
              </mc:Choice>
              <mc:Fallback>
                <p:oleObj name="" r:id="rId1" imgW="1242060" imgH="144780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587500" y="1588770"/>
                        <a:ext cx="2907665" cy="272415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2" name="对象 16"/>
          <p:cNvGraphicFramePr>
            <a:graphicFrameLocks noChangeAspect="1"/>
          </p:cNvGraphicFramePr>
          <p:nvPr/>
        </p:nvGraphicFramePr>
        <p:xfrm>
          <a:off x="3879850" y="3663950"/>
          <a:ext cx="612140" cy="637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1" name="" r:id="rId3" imgW="952500" imgH="1097280" progId="PBrush">
                  <p:embed/>
                </p:oleObj>
              </mc:Choice>
              <mc:Fallback>
                <p:oleObj name="" r:id="rId3" imgW="952500" imgH="109728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879850" y="3663950"/>
                        <a:ext cx="612140" cy="63754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矩形 18"/>
          <p:cNvSpPr/>
          <p:nvPr/>
        </p:nvSpPr>
        <p:spPr>
          <a:xfrm>
            <a:off x="5746750" y="2350770"/>
            <a:ext cx="1070610" cy="186118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1500" noProof="1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</a:rPr>
              <a:t>火</a:t>
            </a:r>
            <a:endParaRPr lang="zh-CN" altLang="en-US" sz="11500" noProof="1">
              <a:ln w="2857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+mn-ea"/>
            </a:endParaRPr>
          </a:p>
        </p:txBody>
      </p:sp>
      <p:graphicFrame>
        <p:nvGraphicFramePr>
          <p:cNvPr id="13324" name="对象 19"/>
          <p:cNvGraphicFramePr>
            <a:graphicFrameLocks noChangeAspect="1"/>
          </p:cNvGraphicFramePr>
          <p:nvPr/>
        </p:nvGraphicFramePr>
        <p:xfrm>
          <a:off x="1862455" y="1599565"/>
          <a:ext cx="2965450" cy="27825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2" name="" r:id="rId1" imgW="1800225" imgH="1657350" progId="PBrush">
                  <p:embed/>
                </p:oleObj>
              </mc:Choice>
              <mc:Fallback>
                <p:oleObj name="" r:id="rId1" imgW="1800225" imgH="165735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862455" y="1599565"/>
                        <a:ext cx="2965450" cy="278257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5" name="对象 21"/>
          <p:cNvGraphicFramePr>
            <a:graphicFrameLocks noChangeAspect="1"/>
          </p:cNvGraphicFramePr>
          <p:nvPr/>
        </p:nvGraphicFramePr>
        <p:xfrm>
          <a:off x="4079240" y="3732530"/>
          <a:ext cx="788670" cy="6375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" r:id="rId3" imgW="838200" imgH="861060" progId="PBrush">
                  <p:embed/>
                </p:oleObj>
              </mc:Choice>
              <mc:Fallback>
                <p:oleObj name="" r:id="rId3" imgW="838200" imgH="86106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079240" y="3732530"/>
                        <a:ext cx="788670" cy="63754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矩形 35"/>
          <p:cNvSpPr/>
          <p:nvPr/>
        </p:nvSpPr>
        <p:spPr>
          <a:xfrm>
            <a:off x="5672455" y="2290445"/>
            <a:ext cx="1420495" cy="186118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1500" noProof="1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</a:rPr>
              <a:t>山</a:t>
            </a:r>
            <a:endParaRPr lang="zh-CN" altLang="en-US" sz="11500" noProof="1">
              <a:ln w="2857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+mn-ea"/>
            </a:endParaRPr>
          </a:p>
        </p:txBody>
      </p:sp>
      <p:graphicFrame>
        <p:nvGraphicFramePr>
          <p:cNvPr id="13327" name="对象 36"/>
          <p:cNvGraphicFramePr>
            <a:graphicFrameLocks noChangeAspect="1"/>
          </p:cNvGraphicFramePr>
          <p:nvPr/>
        </p:nvGraphicFramePr>
        <p:xfrm>
          <a:off x="1791335" y="1485265"/>
          <a:ext cx="3079750" cy="296799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" r:id="rId1" imgW="1905000" imgH="1495425" progId="PBrush">
                  <p:embed/>
                </p:oleObj>
              </mc:Choice>
              <mc:Fallback>
                <p:oleObj name="" r:id="rId1" imgW="1905000" imgH="1495425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791335" y="1485265"/>
                        <a:ext cx="3079750" cy="296799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28" name="对象 38"/>
          <p:cNvGraphicFramePr>
            <a:graphicFrameLocks noChangeAspect="1"/>
          </p:cNvGraphicFramePr>
          <p:nvPr/>
        </p:nvGraphicFramePr>
        <p:xfrm>
          <a:off x="3975100" y="3718560"/>
          <a:ext cx="895985" cy="7346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5" name="" r:id="rId3" imgW="784860" imgH="632460" progId="PBrush">
                  <p:embed/>
                </p:oleObj>
              </mc:Choice>
              <mc:Fallback>
                <p:oleObj name="" r:id="rId3" imgW="784860" imgH="63246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975100" y="3718560"/>
                        <a:ext cx="895985" cy="73469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矩形 40"/>
          <p:cNvSpPr/>
          <p:nvPr/>
        </p:nvSpPr>
        <p:spPr>
          <a:xfrm>
            <a:off x="6075680" y="2185035"/>
            <a:ext cx="1054100" cy="186118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1500" noProof="1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</a:rPr>
              <a:t>石</a:t>
            </a:r>
            <a:endParaRPr lang="zh-CN" altLang="en-US" sz="11500" noProof="1">
              <a:ln w="2857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+mn-ea"/>
            </a:endParaRPr>
          </a:p>
        </p:txBody>
      </p:sp>
      <p:graphicFrame>
        <p:nvGraphicFramePr>
          <p:cNvPr id="13330" name="对象 41"/>
          <p:cNvGraphicFramePr>
            <a:graphicFrameLocks noChangeAspect="1"/>
          </p:cNvGraphicFramePr>
          <p:nvPr/>
        </p:nvGraphicFramePr>
        <p:xfrm>
          <a:off x="1830705" y="1362710"/>
          <a:ext cx="3098800" cy="31934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6" name="" r:id="rId1" imgW="1607820" imgH="1249680" progId="PBrush">
                  <p:embed/>
                </p:oleObj>
              </mc:Choice>
              <mc:Fallback>
                <p:oleObj name="" r:id="rId1" imgW="1607820" imgH="124968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830705" y="1362710"/>
                        <a:ext cx="3098800" cy="319341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31" name="对象 43"/>
          <p:cNvGraphicFramePr>
            <a:graphicFrameLocks noChangeAspect="1"/>
          </p:cNvGraphicFramePr>
          <p:nvPr/>
        </p:nvGraphicFramePr>
        <p:xfrm>
          <a:off x="4166235" y="3801745"/>
          <a:ext cx="796290" cy="7543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7" name="" r:id="rId3" imgW="937260" imgH="929640" progId="PBrush">
                  <p:embed/>
                </p:oleObj>
              </mc:Choice>
              <mc:Fallback>
                <p:oleObj name="" r:id="rId3" imgW="937260" imgH="92964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66235" y="3801745"/>
                        <a:ext cx="796290" cy="75438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矩形 45"/>
          <p:cNvSpPr/>
          <p:nvPr/>
        </p:nvSpPr>
        <p:spPr>
          <a:xfrm>
            <a:off x="5998210" y="1991995"/>
            <a:ext cx="1038860" cy="186118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1500" noProof="1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</a:rPr>
              <a:t>田</a:t>
            </a:r>
            <a:endParaRPr lang="zh-CN" altLang="en-US" sz="11500" noProof="1">
              <a:ln w="2857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+mn-ea"/>
            </a:endParaRPr>
          </a:p>
        </p:txBody>
      </p:sp>
      <p:graphicFrame>
        <p:nvGraphicFramePr>
          <p:cNvPr id="13333" name="对象 46"/>
          <p:cNvGraphicFramePr>
            <a:graphicFrameLocks noChangeAspect="1"/>
          </p:cNvGraphicFramePr>
          <p:nvPr/>
        </p:nvGraphicFramePr>
        <p:xfrm>
          <a:off x="1802130" y="1499235"/>
          <a:ext cx="2961005" cy="2949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8" name="" r:id="rId1" imgW="1386840" imgH="1264920" progId="PBrush">
                  <p:embed/>
                </p:oleObj>
              </mc:Choice>
              <mc:Fallback>
                <p:oleObj name="" r:id="rId1" imgW="1386840" imgH="126492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1802130" y="1499235"/>
                        <a:ext cx="2961005" cy="294957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34" name="对象 48"/>
          <p:cNvGraphicFramePr>
            <a:graphicFrameLocks noChangeAspect="1"/>
          </p:cNvGraphicFramePr>
          <p:nvPr/>
        </p:nvGraphicFramePr>
        <p:xfrm>
          <a:off x="4159250" y="3844290"/>
          <a:ext cx="650240" cy="6045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" r:id="rId3" imgW="1082040" imgH="1066800" progId="PBrush">
                  <p:embed/>
                </p:oleObj>
              </mc:Choice>
              <mc:Fallback>
                <p:oleObj name="" r:id="rId3" imgW="1082040" imgH="106680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59250" y="3844290"/>
                        <a:ext cx="650240" cy="604520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矩形 50"/>
          <p:cNvSpPr/>
          <p:nvPr/>
        </p:nvSpPr>
        <p:spPr>
          <a:xfrm>
            <a:off x="5949315" y="2143760"/>
            <a:ext cx="1216660" cy="186118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zh-CN" altLang="en-US" sz="11500" noProof="1">
                <a:ln w="28575" cmpd="sng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latin typeface="楷体" panose="02010609060101010101" charset="-122"/>
                <a:ea typeface="楷体" panose="02010609060101010101" charset="-122"/>
                <a:cs typeface="+mn-ea"/>
              </a:rPr>
              <a:t>禾</a:t>
            </a:r>
            <a:endParaRPr lang="zh-CN" altLang="en-US" sz="11500" noProof="1">
              <a:ln w="28575" cmpd="sng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latin typeface="楷体" panose="02010609060101010101" charset="-122"/>
              <a:ea typeface="楷体" panose="02010609060101010101" charset="-122"/>
              <a:cs typeface="+mn-ea"/>
            </a:endParaRPr>
          </a:p>
        </p:txBody>
      </p:sp>
      <p:graphicFrame>
        <p:nvGraphicFramePr>
          <p:cNvPr id="13336" name="对象 51"/>
          <p:cNvGraphicFramePr>
            <a:graphicFrameLocks noChangeAspect="1"/>
          </p:cNvGraphicFramePr>
          <p:nvPr/>
        </p:nvGraphicFramePr>
        <p:xfrm>
          <a:off x="2065655" y="1585595"/>
          <a:ext cx="2781300" cy="286194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0" name="" r:id="rId1" imgW="1287780" imgH="1600200" progId="PBrush">
                  <p:embed/>
                </p:oleObj>
              </mc:Choice>
              <mc:Fallback>
                <p:oleObj name="" r:id="rId1" imgW="1287780" imgH="160020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2"/>
                      <a:stretch>
                        <a:fillRect/>
                      </a:stretch>
                    </p:blipFill>
                    <p:spPr>
                      <a:xfrm>
                        <a:off x="2065655" y="1585595"/>
                        <a:ext cx="2781300" cy="286194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337" name="对象 53"/>
          <p:cNvGraphicFramePr>
            <a:graphicFrameLocks noChangeAspect="1"/>
          </p:cNvGraphicFramePr>
          <p:nvPr/>
        </p:nvGraphicFramePr>
        <p:xfrm>
          <a:off x="4170045" y="3728085"/>
          <a:ext cx="676910" cy="71945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51" name="" r:id="rId3" imgW="701040" imgH="830580" progId="PBrush">
                  <p:embed/>
                </p:oleObj>
              </mc:Choice>
              <mc:Fallback>
                <p:oleObj name="" r:id="rId3" imgW="701040" imgH="830580" progId="PBrush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70045" y="3728085"/>
                        <a:ext cx="676910" cy="719455"/>
                      </a:xfrm>
                      <a:prstGeom prst="rect">
                        <a:avLst/>
                      </a:prstGeom>
                      <a:noFill/>
                      <a:ln w="9525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KSO_WM_UNIT_PLACING_PICTURE_USER_VIEWPORT" val="{&quot;height&quot;:3375,&quot;width&quot;:3405}"/>
</p:tagLst>
</file>

<file path=ppt/tags/tag2.xml><?xml version="1.0" encoding="utf-8"?>
<p:tagLst xmlns:p="http://schemas.openxmlformats.org/presentationml/2006/main">
  <p:tag name="KSO_WM_UNIT_TABLE_BEAUTIFY" val="smartTable{fb562f27-2ecb-4846-9233-6369f40252cf}"/>
</p:tagLst>
</file>

<file path=ppt/tags/tag3.xml><?xml version="1.0" encoding="utf-8"?>
<p:tagLst xmlns:p="http://schemas.openxmlformats.org/presentationml/2006/main">
  <p:tag name="KSO_WM_UNIT_PLACING_PICTURE_USER_VIEWPORT" val="{&quot;height&quot;:5655,&quot;width&quot;:5655}"/>
</p:tagLst>
</file>

<file path=ppt/tags/tag4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Arial"/>
      </a:majorFont>
      <a:minorFont>
        <a:latin typeface="Arial"/>
        <a:ea typeface="宋体"/>
        <a:cs typeface="Arial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255</Words>
  <Application>WPS 演示</Application>
  <PresentationFormat>On-screen Show (4:3)</PresentationFormat>
  <Paragraphs>72</Paragraphs>
  <Slides>17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41</vt:i4>
      </vt:variant>
      <vt:variant>
        <vt:lpstr>幻灯片标题</vt:lpstr>
      </vt:variant>
      <vt:variant>
        <vt:i4>17</vt:i4>
      </vt:variant>
    </vt:vector>
  </HeadingPairs>
  <TitlesOfParts>
    <vt:vector size="68" baseType="lpstr">
      <vt:lpstr>Arial</vt:lpstr>
      <vt:lpstr>宋体</vt:lpstr>
      <vt:lpstr>Wingdings</vt:lpstr>
      <vt:lpstr>楷体</vt:lpstr>
      <vt:lpstr>楷体_GB2312</vt:lpstr>
      <vt:lpstr>新宋体</vt:lpstr>
      <vt:lpstr>微软雅黑</vt:lpstr>
      <vt:lpstr>Arial Unicode MS</vt:lpstr>
      <vt:lpstr>Calibri</vt:lpstr>
      <vt:lpstr>默认设计模板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PBrush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我 会 读</vt:lpstr>
      <vt:lpstr>猜一猜 连一连</vt:lpstr>
      <vt:lpstr>PowerPoint 演示文稿</vt:lpstr>
      <vt:lpstr>我会写</vt:lpstr>
      <vt:lpstr>我会写</vt:lpstr>
      <vt:lpstr>我会读</vt:lpstr>
      <vt:lpstr>作业设计 </vt:lpstr>
    </vt:vector>
  </TitlesOfParts>
  <Company>学科网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rbm.xkw.com</dc:creator>
  <cp:lastModifiedBy>qwe</cp:lastModifiedBy>
  <cp:revision>2</cp:revision>
  <cp:lastPrinted>2021-04-16T14:32:00Z</cp:lastPrinted>
  <dcterms:created xsi:type="dcterms:W3CDTF">2021-04-16T14:32:00Z</dcterms:created>
  <dcterms:modified xsi:type="dcterms:W3CDTF">2021-07-29T22:03:20Z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lbum">
    <vt:lpwstr>rbm.xkw.com</vt:lpwstr>
  </property>
  <property fmtid="{D5CDD505-2E9C-101B-9397-08002B2CF9AE}" pid="3" name="author">
    <vt:lpwstr>rbm.xkw.com</vt:lpwstr>
  </property>
  <property fmtid="{D5CDD505-2E9C-101B-9397-08002B2CF9AE}" pid="4" name="company">
    <vt:lpwstr>学科网</vt:lpwstr>
  </property>
  <property fmtid="{D5CDD505-2E9C-101B-9397-08002B2CF9AE}" pid="5" name="copyright">
    <vt:lpwstr>学科网版权所有</vt:lpwstr>
  </property>
  <property fmtid="{D5CDD505-2E9C-101B-9397-08002B2CF9AE}" pid="6" name="KSOProductBuildVer">
    <vt:lpwstr>2052-11.1.0.10314</vt:lpwstr>
  </property>
</Properties>
</file>