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60" r:id="rId4"/>
    <p:sldId id="321" r:id="rId5"/>
    <p:sldId id="315" r:id="rId6"/>
    <p:sldId id="317" r:id="rId7"/>
    <p:sldId id="318" r:id="rId8"/>
    <p:sldId id="319" r:id="rId9"/>
    <p:sldId id="320" r:id="rId10"/>
    <p:sldId id="264" r:id="rId11"/>
    <p:sldId id="282" r:id="rId12"/>
    <p:sldId id="341" r:id="rId13"/>
    <p:sldId id="343" r:id="rId14"/>
    <p:sldId id="283" r:id="rId15"/>
    <p:sldId id="345" r:id="rId16"/>
  </p:sldIdLst>
  <p:sldSz cx="9144000" cy="6858000" type="screen4x3"/>
  <p:notesSz cx="6858000" cy="9144000"/>
  <p:custDataLst>
    <p:tags r:id="rId2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45250" y="6237288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en-US" altLang="en-US"/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126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en-US" altLang="en-US"/>
          </a:p>
        </p:txBody>
      </p:sp>
      <p:sp>
        <p:nvSpPr>
          <p:cNvPr id="1127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版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229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229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en-US" altLang="en-US"/>
          </a:p>
        </p:txBody>
      </p:sp>
      <p:sp>
        <p:nvSpPr>
          <p:cNvPr id="1229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07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en-US" altLang="en-US"/>
          </a:p>
        </p:txBody>
      </p:sp>
      <p:sp>
        <p:nvSpPr>
          <p:cNvPr id="307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410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en-US" altLang="en-US"/>
          </a:p>
        </p:txBody>
      </p:sp>
      <p:sp>
        <p:nvSpPr>
          <p:cNvPr id="410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512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en-US" altLang="en-US"/>
          </a:p>
        </p:txBody>
      </p:sp>
      <p:sp>
        <p:nvSpPr>
          <p:cNvPr id="512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614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en-US" altLang="en-US"/>
          </a:p>
        </p:txBody>
      </p:sp>
      <p:sp>
        <p:nvSpPr>
          <p:cNvPr id="615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717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en-US" altLang="en-US"/>
          </a:p>
        </p:txBody>
      </p:sp>
      <p:sp>
        <p:nvSpPr>
          <p:cNvPr id="717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819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en-US" altLang="en-US"/>
          </a:p>
        </p:txBody>
      </p:sp>
      <p:sp>
        <p:nvSpPr>
          <p:cNvPr id="819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922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en-US" altLang="en-US"/>
          </a:p>
        </p:txBody>
      </p:sp>
      <p:sp>
        <p:nvSpPr>
          <p:cNvPr id="922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024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en-US" altLang="en-US"/>
          </a:p>
        </p:txBody>
      </p:sp>
      <p:sp>
        <p:nvSpPr>
          <p:cNvPr id="1024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lvl="1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lvl="2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lvl="3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lvl="4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oleObject" Target="../embeddings/oleObject3.bin"/><Relationship Id="rId3" Type="http://schemas.openxmlformats.org/officeDocument/2006/relationships/image" Target="../media/image14.png"/><Relationship Id="rId2" Type="http://schemas.openxmlformats.org/officeDocument/2006/relationships/oleObject" Target="../embeddings/oleObject2.bin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3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5.bin"/><Relationship Id="rId3" Type="http://schemas.openxmlformats.org/officeDocument/2006/relationships/image" Target="../media/image16.png"/><Relationship Id="rId2" Type="http://schemas.openxmlformats.org/officeDocument/2006/relationships/oleObject" Target="../embeddings/oleObject4.bin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4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oleObject" Target="../embeddings/oleObject7.bin"/><Relationship Id="rId3" Type="http://schemas.openxmlformats.org/officeDocument/2006/relationships/image" Target="../media/image18.png"/><Relationship Id="rId2" Type="http://schemas.openxmlformats.org/officeDocument/2006/relationships/oleObject" Target="../embeddings/oleObject6.bin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矩形 3"/>
          <p:cNvSpPr/>
          <p:nvPr/>
        </p:nvSpPr>
        <p:spPr>
          <a:xfrm>
            <a:off x="3244850" y="2286000"/>
            <a:ext cx="3268663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defTabSz="914400">
              <a:buClrTx/>
              <a:buSzPct val="100000"/>
            </a:pPr>
            <a:r>
              <a:rPr lang="en-US" altLang="zh-CN" sz="5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5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、对韵歌</a:t>
            </a:r>
            <a:endParaRPr lang="zh-CN" altLang="en-US" sz="5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315" name="对角圆角矩形 2"/>
          <p:cNvSpPr/>
          <p:nvPr/>
        </p:nvSpPr>
        <p:spPr>
          <a:xfrm>
            <a:off x="387350" y="547688"/>
            <a:ext cx="3854450" cy="503237"/>
          </a:xfrm>
          <a:solidFill>
            <a:srgbClr val="BBE0E3"/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3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r>
              <a:rPr lang="en-US" altLang="zh-CN" b="1">
                <a:solidFill>
                  <a:srgbClr val="0000FF"/>
                </a:solidFill>
              </a:rPr>
              <a:t>4</a:t>
            </a:r>
            <a:r>
              <a:rPr lang="zh-CN" altLang="en-US" b="1">
                <a:solidFill>
                  <a:srgbClr val="0000FF"/>
                </a:solidFill>
              </a:rPr>
              <a:t>、写一写</a:t>
            </a:r>
            <a:endParaRPr lang="zh-CN" altLang="en-US" b="1">
              <a:solidFill>
                <a:srgbClr val="0000FF"/>
              </a:solidFill>
            </a:endParaRPr>
          </a:p>
        </p:txBody>
      </p:sp>
      <p:sp>
        <p:nvSpPr>
          <p:cNvPr id="22531" name="文本框 9"/>
          <p:cNvSpPr/>
          <p:nvPr/>
        </p:nvSpPr>
        <p:spPr>
          <a:xfrm>
            <a:off x="1116013" y="2636838"/>
            <a:ext cx="186690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笔顺：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532" name="文本框 9"/>
          <p:cNvSpPr/>
          <p:nvPr/>
        </p:nvSpPr>
        <p:spPr>
          <a:xfrm>
            <a:off x="1116013" y="3789363"/>
            <a:ext cx="186690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描红：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2533" name="图片 6" descr="clip_image012_00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2138" y="3571875"/>
            <a:ext cx="4265612" cy="1262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4" name="文本框 9"/>
          <p:cNvSpPr/>
          <p:nvPr/>
        </p:nvSpPr>
        <p:spPr>
          <a:xfrm>
            <a:off x="4284663" y="3644900"/>
            <a:ext cx="947737" cy="1004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虫</a:t>
            </a:r>
            <a:endParaRPr lang="zh-CN" altLang="en-US" sz="6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22535" name="对象 9"/>
          <p:cNvGraphicFramePr/>
          <p:nvPr/>
        </p:nvGraphicFramePr>
        <p:xfrm>
          <a:off x="2700338" y="2492375"/>
          <a:ext cx="4762500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2" imgW="4762500" imgH="975360" progId="Paint.Picture">
                  <p:embed/>
                </p:oleObj>
              </mc:Choice>
              <mc:Fallback>
                <p:oleObj name="" r:id="rId2" imgW="4762500" imgH="975360" progId="Paint.Picture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700338" y="2492375"/>
                        <a:ext cx="4762500" cy="974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6" name="文本框 9"/>
          <p:cNvSpPr/>
          <p:nvPr/>
        </p:nvSpPr>
        <p:spPr>
          <a:xfrm>
            <a:off x="3276600" y="3644900"/>
            <a:ext cx="947738" cy="1004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虫</a:t>
            </a:r>
            <a:endParaRPr lang="zh-CN" altLang="en-US" sz="6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537" name="文本框 9"/>
          <p:cNvSpPr/>
          <p:nvPr/>
        </p:nvSpPr>
        <p:spPr>
          <a:xfrm>
            <a:off x="3132138" y="1555750"/>
            <a:ext cx="947737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0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虫</a:t>
            </a:r>
            <a:endParaRPr lang="zh-CN" altLang="en-US" sz="6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538" name="文本框 9"/>
          <p:cNvSpPr/>
          <p:nvPr/>
        </p:nvSpPr>
        <p:spPr>
          <a:xfrm>
            <a:off x="5292725" y="3644900"/>
            <a:ext cx="947738" cy="1004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虫</a:t>
            </a:r>
            <a:endParaRPr lang="zh-CN" altLang="en-US" sz="6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22539" name="对象 17"/>
          <p:cNvGraphicFramePr/>
          <p:nvPr/>
        </p:nvGraphicFramePr>
        <p:xfrm>
          <a:off x="4356100" y="1844675"/>
          <a:ext cx="671513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4" imgW="670560" imgH="289560" progId="Paint.Picture">
                  <p:embed/>
                </p:oleObj>
              </mc:Choice>
              <mc:Fallback>
                <p:oleObj name="" r:id="rId4" imgW="670560" imgH="289560" progId="Paint.Picture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56100" y="1844675"/>
                        <a:ext cx="671513" cy="2889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 fill="hold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 fill="hold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 fill="hold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 fill="hold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animBg="1"/>
      <p:bldP spid="22536" grpId="0" animBg="1"/>
      <p:bldP spid="225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文本框 9"/>
          <p:cNvSpPr/>
          <p:nvPr/>
        </p:nvSpPr>
        <p:spPr>
          <a:xfrm>
            <a:off x="1330325" y="2492375"/>
            <a:ext cx="186690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笔顺：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555" name="文本框 9"/>
          <p:cNvSpPr/>
          <p:nvPr/>
        </p:nvSpPr>
        <p:spPr>
          <a:xfrm>
            <a:off x="1330325" y="3644900"/>
            <a:ext cx="186690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描红：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3556" name="图片 6" descr="clip_image012_00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6450" y="3429000"/>
            <a:ext cx="4265613" cy="1262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7" name="文本框 9"/>
          <p:cNvSpPr/>
          <p:nvPr/>
        </p:nvSpPr>
        <p:spPr>
          <a:xfrm>
            <a:off x="3490913" y="3500438"/>
            <a:ext cx="947737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云</a:t>
            </a:r>
            <a:endParaRPr lang="zh-CN" altLang="en-US" sz="6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558" name="文本框 9"/>
          <p:cNvSpPr/>
          <p:nvPr/>
        </p:nvSpPr>
        <p:spPr>
          <a:xfrm>
            <a:off x="3203575" y="1123950"/>
            <a:ext cx="949325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0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云</a:t>
            </a:r>
            <a:endParaRPr lang="zh-CN" altLang="en-US" sz="6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559" name="文本框 9"/>
          <p:cNvSpPr/>
          <p:nvPr/>
        </p:nvSpPr>
        <p:spPr>
          <a:xfrm>
            <a:off x="5508625" y="3500438"/>
            <a:ext cx="947738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云</a:t>
            </a:r>
            <a:endParaRPr lang="zh-CN" altLang="en-US" sz="6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560" name="文本框 9"/>
          <p:cNvSpPr/>
          <p:nvPr/>
        </p:nvSpPr>
        <p:spPr>
          <a:xfrm>
            <a:off x="4500563" y="3500438"/>
            <a:ext cx="947737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云</a:t>
            </a:r>
            <a:endParaRPr lang="zh-CN" altLang="en-US" sz="6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23561" name="对象 12"/>
          <p:cNvGraphicFramePr/>
          <p:nvPr/>
        </p:nvGraphicFramePr>
        <p:xfrm>
          <a:off x="4716463" y="1412875"/>
          <a:ext cx="639762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2" imgW="640080" imgH="510540" progId="Paint.Picture">
                  <p:embed/>
                </p:oleObj>
              </mc:Choice>
              <mc:Fallback>
                <p:oleObj name="" r:id="rId2" imgW="640080" imgH="510540" progId="Paint.Picture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716463" y="1412875"/>
                        <a:ext cx="639762" cy="511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对象 16"/>
          <p:cNvGraphicFramePr/>
          <p:nvPr/>
        </p:nvGraphicFramePr>
        <p:xfrm>
          <a:off x="3490913" y="2420938"/>
          <a:ext cx="3905250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4" imgW="3901440" imgH="807720" progId="Paint.Picture">
                  <p:embed/>
                </p:oleObj>
              </mc:Choice>
              <mc:Fallback>
                <p:oleObj name="" r:id="rId4" imgW="3901440" imgH="807720" progId="Paint.Picture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90913" y="2420938"/>
                        <a:ext cx="3905250" cy="8080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 fill="hold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 fill="hold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 fill="hold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 fill="hold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nimBg="1"/>
      <p:bldP spid="23559" grpId="0" animBg="1"/>
      <p:bldP spid="2356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文本框 9"/>
          <p:cNvSpPr/>
          <p:nvPr/>
        </p:nvSpPr>
        <p:spPr>
          <a:xfrm>
            <a:off x="1330325" y="2492375"/>
            <a:ext cx="186690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笔顺：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579" name="文本框 9"/>
          <p:cNvSpPr/>
          <p:nvPr/>
        </p:nvSpPr>
        <p:spPr>
          <a:xfrm>
            <a:off x="1330325" y="3644900"/>
            <a:ext cx="186690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描红：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4580" name="图片 6" descr="clip_image012_00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6450" y="3429000"/>
            <a:ext cx="4265613" cy="1262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1" name="文本框 9"/>
          <p:cNvSpPr/>
          <p:nvPr/>
        </p:nvSpPr>
        <p:spPr>
          <a:xfrm>
            <a:off x="3490913" y="3500438"/>
            <a:ext cx="947737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山</a:t>
            </a:r>
            <a:endParaRPr lang="zh-CN" altLang="en-US" sz="6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582" name="文本框 9"/>
          <p:cNvSpPr/>
          <p:nvPr/>
        </p:nvSpPr>
        <p:spPr>
          <a:xfrm>
            <a:off x="3203575" y="1123950"/>
            <a:ext cx="949325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0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山</a:t>
            </a:r>
            <a:endParaRPr lang="zh-CN" altLang="en-US" sz="6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583" name="文本框 9"/>
          <p:cNvSpPr/>
          <p:nvPr/>
        </p:nvSpPr>
        <p:spPr>
          <a:xfrm>
            <a:off x="5508625" y="3500438"/>
            <a:ext cx="947738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山</a:t>
            </a:r>
            <a:endParaRPr lang="zh-CN" altLang="en-US" sz="6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584" name="文本框 9"/>
          <p:cNvSpPr/>
          <p:nvPr/>
        </p:nvSpPr>
        <p:spPr>
          <a:xfrm>
            <a:off x="4500563" y="3500438"/>
            <a:ext cx="947737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山</a:t>
            </a:r>
            <a:endParaRPr lang="zh-CN" altLang="en-US" sz="6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24585" name="对象 1"/>
          <p:cNvGraphicFramePr/>
          <p:nvPr/>
        </p:nvGraphicFramePr>
        <p:xfrm>
          <a:off x="4787900" y="1412875"/>
          <a:ext cx="77787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2" imgW="777240" imgH="426720" progId="Paint.Picture">
                  <p:embed/>
                </p:oleObj>
              </mc:Choice>
              <mc:Fallback>
                <p:oleObj name="" r:id="rId2" imgW="777240" imgH="426720" progId="Paint.Picture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787900" y="1412875"/>
                        <a:ext cx="777875" cy="4270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6" name="对象 5"/>
          <p:cNvGraphicFramePr/>
          <p:nvPr/>
        </p:nvGraphicFramePr>
        <p:xfrm>
          <a:off x="3635375" y="2349500"/>
          <a:ext cx="2882900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4" imgW="2880360" imgH="853440" progId="Paint.Picture">
                  <p:embed/>
                </p:oleObj>
              </mc:Choice>
              <mc:Fallback>
                <p:oleObj name="" r:id="rId4" imgW="2880360" imgH="853440" progId="Paint.Picture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35375" y="2349500"/>
                        <a:ext cx="2882900" cy="854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 fill="hold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 fill="hold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 fill="hold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 fill="hold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animBg="1"/>
      <p:bldP spid="24583" grpId="0" animBg="1"/>
      <p:bldP spid="2458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r>
              <a:rPr lang="en-US" altLang="zh-CN" b="1">
                <a:solidFill>
                  <a:srgbClr val="0000FF"/>
                </a:solidFill>
              </a:rPr>
              <a:t>5</a:t>
            </a:r>
            <a:r>
              <a:rPr lang="zh-CN" altLang="en-US" b="1">
                <a:solidFill>
                  <a:srgbClr val="0000FF"/>
                </a:solidFill>
              </a:rPr>
              <a:t>、练一练</a:t>
            </a:r>
            <a:endParaRPr lang="zh-CN" altLang="en-US" b="1">
              <a:solidFill>
                <a:srgbClr val="0000FF"/>
              </a:solidFill>
            </a:endParaRPr>
          </a:p>
        </p:txBody>
      </p:sp>
      <p:sp>
        <p:nvSpPr>
          <p:cNvPr id="25603" name="文本框 14"/>
          <p:cNvSpPr/>
          <p:nvPr/>
        </p:nvSpPr>
        <p:spPr>
          <a:xfrm>
            <a:off x="1835150" y="1989138"/>
            <a:ext cx="744538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虫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604" name="文本框 19"/>
          <p:cNvSpPr/>
          <p:nvPr/>
        </p:nvSpPr>
        <p:spPr>
          <a:xfrm>
            <a:off x="1835150" y="3355975"/>
            <a:ext cx="744538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云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5605" name="图片 6" descr="clip_image012_00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87675" y="1771650"/>
            <a:ext cx="4265613" cy="1262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6" name="图片 6" descr="clip_image012_00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87675" y="3355975"/>
            <a:ext cx="4265613" cy="1262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7" name="图片 6" descr="clip_image012_00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87675" y="4868863"/>
            <a:ext cx="4265613" cy="1262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8" name="文本框 19"/>
          <p:cNvSpPr/>
          <p:nvPr/>
        </p:nvSpPr>
        <p:spPr>
          <a:xfrm>
            <a:off x="1890713" y="5060950"/>
            <a:ext cx="744537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山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文本框 2"/>
          <p:cNvSpPr/>
          <p:nvPr/>
        </p:nvSpPr>
        <p:spPr>
          <a:xfrm>
            <a:off x="2679700" y="1282700"/>
            <a:ext cx="3246438" cy="5791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buClrTx/>
              <a:buSzPct val="100000"/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对韵歌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914400">
              <a:buClrTx/>
              <a:buSzPct val="100000"/>
            </a:pPr>
            <a:endParaRPr lang="zh-CN" altLang="en-US" sz="4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914400">
              <a:buClrTx/>
              <a:buSzPct val="100000"/>
            </a:pPr>
            <a:r>
              <a:rPr lang="zh-CN" altLang="en-US" sz="40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云对雨，</a:t>
            </a:r>
            <a:endParaRPr lang="zh-CN" altLang="en-US" sz="4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914400">
              <a:buClrTx/>
              <a:buSzPct val="100000"/>
            </a:pPr>
            <a:r>
              <a:rPr lang="zh-CN" altLang="en-US" sz="40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雪对风。</a:t>
            </a:r>
            <a:endParaRPr lang="zh-CN" altLang="en-US" sz="4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914400">
              <a:buClrTx/>
              <a:buSzPct val="100000"/>
            </a:pPr>
            <a:r>
              <a:rPr lang="zh-CN" altLang="en-US" sz="40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花对鸟，</a:t>
            </a:r>
            <a:endParaRPr lang="zh-CN" altLang="en-US" sz="4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914400">
              <a:buClrTx/>
              <a:buSzPct val="100000"/>
            </a:pPr>
            <a:r>
              <a:rPr lang="zh-CN" altLang="en-US" sz="40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鱼对虫。</a:t>
            </a:r>
            <a:endParaRPr lang="zh-CN" altLang="en-US" sz="4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914400">
              <a:buClrTx/>
              <a:buSzPct val="100000"/>
            </a:pPr>
            <a:r>
              <a:rPr lang="zh-CN" altLang="en-US" sz="40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山清对水秀，</a:t>
            </a:r>
            <a:endParaRPr lang="zh-CN" altLang="en-US" sz="4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914400">
              <a:buClrTx/>
              <a:buSzPct val="100000"/>
            </a:pPr>
            <a:r>
              <a:rPr lang="zh-CN" altLang="en-US" sz="40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柳绿对花红。</a:t>
            </a:r>
            <a:endParaRPr lang="zh-CN" altLang="en-US" sz="4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  <a:p>
            <a:pPr defTabSz="914400">
              <a:buClrTx/>
              <a:buSzPct val="100000"/>
            </a:pPr>
            <a:endParaRPr lang="zh-CN" altLang="en-US"/>
          </a:p>
          <a:p>
            <a:pPr defTabSz="914400">
              <a:buClrTx/>
              <a:buSzPct val="100000"/>
            </a:pPr>
            <a:endParaRPr lang="zh-CN" altLang="en-US"/>
          </a:p>
          <a:p>
            <a:pPr defTabSz="914400">
              <a:buClrTx/>
              <a:buSzPct val="100000"/>
            </a:pPr>
            <a:endParaRPr lang="zh-CN" altLang="en-US"/>
          </a:p>
        </p:txBody>
      </p:sp>
      <p:sp>
        <p:nvSpPr>
          <p:cNvPr id="2662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r>
              <a:rPr lang="en-US" altLang="zh-CN" b="1">
                <a:solidFill>
                  <a:srgbClr val="0000FF"/>
                </a:solidFill>
              </a:rPr>
              <a:t>6</a:t>
            </a:r>
            <a:r>
              <a:rPr lang="zh-CN" altLang="en-US" b="1">
                <a:solidFill>
                  <a:srgbClr val="0000FF"/>
                </a:solidFill>
              </a:rPr>
              <a:t>、背一背</a:t>
            </a:r>
            <a:endParaRPr lang="zh-CN" altLang="en-US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7" dur="8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 fill="hold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 fill="hold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r>
              <a:rPr lang="en-US" altLang="zh-CN" b="1">
                <a:solidFill>
                  <a:srgbClr val="0000FF"/>
                </a:solidFill>
              </a:rPr>
              <a:t>1</a:t>
            </a:r>
            <a:r>
              <a:rPr lang="zh-CN" altLang="en-US" b="1">
                <a:solidFill>
                  <a:srgbClr val="0000FF"/>
                </a:solidFill>
              </a:rPr>
              <a:t>、听一听</a:t>
            </a:r>
            <a:endParaRPr lang="zh-CN" altLang="en-US" b="1">
              <a:solidFill>
                <a:srgbClr val="0000FF"/>
              </a:solidFill>
            </a:endParaRPr>
          </a:p>
        </p:txBody>
      </p:sp>
      <p:graphicFrame>
        <p:nvGraphicFramePr>
          <p:cNvPr id="14339" name="对象 2"/>
          <p:cNvGraphicFramePr/>
          <p:nvPr/>
        </p:nvGraphicFramePr>
        <p:xfrm>
          <a:off x="1331913" y="1484313"/>
          <a:ext cx="6775450" cy="453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8791575" imgH="7096125" progId="Paint.Picture">
                  <p:embed/>
                </p:oleObj>
              </mc:Choice>
              <mc:Fallback>
                <p:oleObj name="" r:id="rId1" imgW="8791575" imgH="7096125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331913" y="1484313"/>
                        <a:ext cx="6775450" cy="4533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7" dur="8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 fill="hold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图片 2" descr="u=728390960,1964309222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12863" y="363538"/>
            <a:ext cx="7104062" cy="3325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图片 1" descr="1383358785112_midd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863" y="2492375"/>
            <a:ext cx="2959100" cy="2857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3" descr="4d0d146745c99cb5cb9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6925" y="2492375"/>
            <a:ext cx="3810000" cy="2857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矩形 4"/>
          <p:cNvSpPr/>
          <p:nvPr/>
        </p:nvSpPr>
        <p:spPr>
          <a:xfrm>
            <a:off x="3451225" y="5349875"/>
            <a:ext cx="2239963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defTabSz="914400">
              <a:buClrTx/>
              <a:buSzPct val="100000"/>
            </a:pPr>
            <a:r>
              <a:rPr lang="zh-CN" altLang="en-US" sz="5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云对雨</a:t>
            </a:r>
            <a:endParaRPr lang="zh-CN" altLang="en-US" sz="5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4"/>
          <p:cNvSpPr/>
          <p:nvPr/>
        </p:nvSpPr>
        <p:spPr>
          <a:xfrm>
            <a:off x="3451225" y="5349875"/>
            <a:ext cx="2239963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defTabSz="914400">
              <a:buClrTx/>
              <a:buSzPct val="100000"/>
            </a:pPr>
            <a:r>
              <a:rPr lang="zh-CN" altLang="en-US" sz="5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雪对风</a:t>
            </a:r>
            <a:endParaRPr lang="zh-CN" altLang="en-US" sz="5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6387" name="图片 3" descr="u=3494452099,3655137773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10150" y="750888"/>
            <a:ext cx="3862388" cy="39354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图片 6" descr="u=1628005673,3284464519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250" y="750888"/>
            <a:ext cx="4214813" cy="39354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New pictu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9800" y="12687300"/>
            <a:ext cx="3556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 fill="hold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 fill="hold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1000" fill="hold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4"/>
          <p:cNvSpPr/>
          <p:nvPr/>
        </p:nvSpPr>
        <p:spPr>
          <a:xfrm>
            <a:off x="1270000" y="4708525"/>
            <a:ext cx="2239963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defTabSz="914400">
              <a:buClrTx/>
              <a:buSzPct val="100000"/>
            </a:pPr>
            <a:r>
              <a:rPr lang="zh-CN" altLang="en-US" sz="5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花对鸟</a:t>
            </a:r>
            <a:endParaRPr lang="zh-CN" altLang="en-US" sz="5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7411" name="图片 1" descr="鱼虫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43400" y="1069975"/>
            <a:ext cx="4162425" cy="3433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2" name="图片 2" descr="hn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25" y="760413"/>
            <a:ext cx="3643313" cy="3668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3" name="矩形 3"/>
          <p:cNvSpPr/>
          <p:nvPr/>
        </p:nvSpPr>
        <p:spPr>
          <a:xfrm>
            <a:off x="5316538" y="4708525"/>
            <a:ext cx="2239962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defTabSz="914400">
              <a:buClrTx/>
              <a:buSzPct val="100000"/>
            </a:pPr>
            <a:r>
              <a:rPr lang="zh-CN" altLang="en-US" sz="5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鱼对虫</a:t>
            </a:r>
            <a:endParaRPr lang="zh-CN" altLang="en-US" sz="5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 fill="hold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 fill="hold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1000" fill="hold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1000" fill="hold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图片 1" descr="t015c2aaea8449fa3d9"/>
          <p:cNvPicPr>
            <a:picLocks noChangeAspect="1"/>
          </p:cNvPicPr>
          <p:nvPr/>
        </p:nvPicPr>
        <p:blipFill>
          <a:blip r:embed="rId1"/>
          <a:srcRect b="5508"/>
          <a:stretch>
            <a:fillRect/>
          </a:stretch>
        </p:blipFill>
        <p:spPr>
          <a:xfrm>
            <a:off x="711200" y="639763"/>
            <a:ext cx="7829550" cy="4922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矩形 4"/>
          <p:cNvSpPr/>
          <p:nvPr/>
        </p:nvSpPr>
        <p:spPr>
          <a:xfrm>
            <a:off x="2590800" y="5649913"/>
            <a:ext cx="3611563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defTabSz="914400">
              <a:buClrTx/>
              <a:buSzPct val="100000"/>
            </a:pPr>
            <a:r>
              <a:rPr lang="zh-CN" altLang="zh-CN" sz="5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山清对水秀</a:t>
            </a:r>
            <a:endParaRPr lang="zh-CN" altLang="zh-CN" sz="5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图片 1" descr="t01f40aea26de044ac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27125" y="473075"/>
            <a:ext cx="6932613" cy="5414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矩形 4"/>
          <p:cNvSpPr/>
          <p:nvPr/>
        </p:nvSpPr>
        <p:spPr>
          <a:xfrm>
            <a:off x="2638425" y="5888038"/>
            <a:ext cx="3611563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defTabSz="914400">
              <a:buClrTx/>
              <a:buSzPct val="100000"/>
            </a:pPr>
            <a:r>
              <a:rPr lang="zh-CN" altLang="en-US" sz="5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柳绿对花红</a:t>
            </a:r>
            <a:endParaRPr lang="zh-CN" altLang="en-US" sz="5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10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文本框 2"/>
          <p:cNvSpPr/>
          <p:nvPr/>
        </p:nvSpPr>
        <p:spPr>
          <a:xfrm>
            <a:off x="2679700" y="1282700"/>
            <a:ext cx="3246438" cy="5791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buClrTx/>
              <a:buSzPct val="100000"/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对韵歌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914400">
              <a:buClrTx/>
              <a:buSzPct val="100000"/>
            </a:pPr>
            <a:endParaRPr lang="zh-CN" altLang="en-US" sz="4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914400">
              <a:buClrTx/>
              <a:buSzPct val="100000"/>
            </a:pPr>
            <a:r>
              <a:rPr lang="zh-CN" altLang="en-US" sz="40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云对雨，</a:t>
            </a:r>
            <a:endParaRPr lang="zh-CN" altLang="en-US" sz="4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914400">
              <a:buClrTx/>
              <a:buSzPct val="100000"/>
            </a:pPr>
            <a:r>
              <a:rPr lang="zh-CN" altLang="en-US" sz="40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雪对风。</a:t>
            </a:r>
            <a:endParaRPr lang="zh-CN" altLang="en-US" sz="4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914400">
              <a:buClrTx/>
              <a:buSzPct val="100000"/>
            </a:pPr>
            <a:r>
              <a:rPr lang="zh-CN" altLang="en-US" sz="40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花对鸟，</a:t>
            </a:r>
            <a:endParaRPr lang="zh-CN" altLang="en-US" sz="4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914400">
              <a:buClrTx/>
              <a:buSzPct val="100000"/>
            </a:pPr>
            <a:r>
              <a:rPr lang="zh-CN" altLang="en-US" sz="40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鱼对虫。</a:t>
            </a:r>
            <a:endParaRPr lang="zh-CN" altLang="en-US" sz="4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914400">
              <a:buClrTx/>
              <a:buSzPct val="100000"/>
            </a:pPr>
            <a:r>
              <a:rPr lang="zh-CN" altLang="en-US" sz="40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山清对水秀，</a:t>
            </a:r>
            <a:endParaRPr lang="zh-CN" altLang="en-US" sz="4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914400">
              <a:buClrTx/>
              <a:buSzPct val="100000"/>
            </a:pPr>
            <a:r>
              <a:rPr lang="zh-CN" altLang="en-US" sz="40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柳绿对花红。</a:t>
            </a:r>
            <a:endParaRPr lang="zh-CN" altLang="en-US" sz="40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  <a:p>
            <a:pPr defTabSz="914400">
              <a:buClrTx/>
              <a:buSzPct val="100000"/>
            </a:pPr>
            <a:endParaRPr lang="zh-CN" altLang="en-US"/>
          </a:p>
          <a:p>
            <a:pPr defTabSz="914400">
              <a:buClrTx/>
              <a:buSzPct val="100000"/>
            </a:pPr>
            <a:endParaRPr lang="zh-CN" altLang="en-US"/>
          </a:p>
          <a:p>
            <a:pPr defTabSz="914400">
              <a:buClrTx/>
              <a:buSzPct val="100000"/>
            </a:pPr>
            <a:endParaRPr lang="zh-CN" altLang="en-US"/>
          </a:p>
        </p:txBody>
      </p:sp>
      <p:sp>
        <p:nvSpPr>
          <p:cNvPr id="2048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r>
              <a:rPr lang="en-US" altLang="zh-CN" b="1">
                <a:solidFill>
                  <a:srgbClr val="0000FF"/>
                </a:solidFill>
              </a:rPr>
              <a:t>2</a:t>
            </a:r>
            <a:r>
              <a:rPr lang="zh-CN" altLang="en-US" b="1">
                <a:solidFill>
                  <a:srgbClr val="0000FF"/>
                </a:solidFill>
              </a:rPr>
              <a:t>、读一读</a:t>
            </a:r>
            <a:endParaRPr lang="zh-CN" altLang="en-US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7" dur="8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 fill="hold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r>
              <a:rPr lang="en-US" altLang="zh-CN" b="1">
                <a:solidFill>
                  <a:srgbClr val="0000FF"/>
                </a:solidFill>
              </a:rPr>
              <a:t>3</a:t>
            </a:r>
            <a:r>
              <a:rPr lang="zh-CN" altLang="en-US" b="1">
                <a:solidFill>
                  <a:srgbClr val="0000FF"/>
                </a:solidFill>
              </a:rPr>
              <a:t>、认一认</a:t>
            </a:r>
            <a:endParaRPr lang="zh-CN" altLang="en-US" b="1">
              <a:solidFill>
                <a:srgbClr val="0000FF"/>
              </a:solidFill>
            </a:endParaRPr>
          </a:p>
        </p:txBody>
      </p:sp>
      <p:sp>
        <p:nvSpPr>
          <p:cNvPr id="21507" name="文本框 14"/>
          <p:cNvSpPr/>
          <p:nvPr/>
        </p:nvSpPr>
        <p:spPr>
          <a:xfrm>
            <a:off x="977900" y="2565400"/>
            <a:ext cx="7342188" cy="1096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对云雨风 花鸟鱼虫</a:t>
            </a:r>
            <a:endParaRPr lang="zh-CN" altLang="en-US" sz="6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07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</Words>
  <Application>WPS 演示</Application>
  <PresentationFormat/>
  <Paragraphs>94</Paragraphs>
  <Slides>14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7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Arial</vt:lpstr>
      <vt:lpstr>宋体</vt:lpstr>
      <vt:lpstr>Wingdings</vt:lpstr>
      <vt:lpstr>楷体</vt:lpstr>
      <vt:lpstr>微软雅黑</vt:lpstr>
      <vt:lpstr>Arial Unicode MS</vt:lpstr>
      <vt:lpstr>Calibri</vt:lpstr>
      <vt:lpstr>默认设计模板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2021-07-27T07:13:06Z</cp:lastPrinted>
  <dcterms:created xsi:type="dcterms:W3CDTF">2021-07-27T07:13:06Z</dcterms:created>
  <dcterms:modified xsi:type="dcterms:W3CDTF">2021-07-29T22:07:55Z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