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3"/>
  </p:sldMasterIdLst>
  <p:notesMasterIdLst>
    <p:notesMasterId r:id="rId5"/>
  </p:notesMasterIdLst>
  <p:sldIdLst>
    <p:sldId id="272" r:id="rId4"/>
    <p:sldId id="257" r:id="rId6"/>
    <p:sldId id="259" r:id="rId7"/>
    <p:sldId id="260" r:id="rId8"/>
    <p:sldId id="267" r:id="rId9"/>
    <p:sldId id="261" r:id="rId10"/>
    <p:sldId id="263" r:id="rId11"/>
    <p:sldId id="273" r:id="rId12"/>
    <p:sldId id="274" r:id="rId13"/>
    <p:sldId id="264" r:id="rId14"/>
    <p:sldId id="266" r:id="rId15"/>
  </p:sldIdLst>
  <p:sldSz cx="12192000" cy="6858000"/>
  <p:notesSz cx="6858000" cy="9144000"/>
  <p:custDataLst>
    <p:tags r:id="rId19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77049"/>
    <a:srgbClr val="FFFFFF"/>
    <a:srgbClr val="DBB886"/>
    <a:srgbClr val="FF9511"/>
    <a:srgbClr val="FF9D3E"/>
    <a:srgbClr val="F4F2E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90" d="100"/>
          <a:sy n="90" d="100"/>
        </p:scale>
        <p:origin x="96" y="3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slide" Target="slides/slide2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3" Type="http://schemas.openxmlformats.org/officeDocument/2006/relationships/slideMaster" Target="slideMasters/slideMaster2.xml"/><Relationship Id="rId2" Type="http://schemas.openxmlformats.org/officeDocument/2006/relationships/theme" Target="theme/theme1.xml"/><Relationship Id="rId19" Type="http://schemas.openxmlformats.org/officeDocument/2006/relationships/tags" Target="tags/tag10.xml"/><Relationship Id="rId18" Type="http://schemas.openxmlformats.org/officeDocument/2006/relationships/tableStyles" Target="tableStyles.xml"/><Relationship Id="rId17" Type="http://schemas.openxmlformats.org/officeDocument/2006/relationships/viewProps" Target="viewProps.xml"/><Relationship Id="rId16" Type="http://schemas.openxmlformats.org/officeDocument/2006/relationships/presProps" Target="presProps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0D00A2-ED65-46E9-BB35-E258E2A2D4EC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E50D76-F0D8-4AC7-B3E2-1294A64ED2E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0D00A2-ED65-46E9-BB35-E258E2A2D4EC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E50D76-F0D8-4AC7-B3E2-1294A64ED2E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0D00A2-ED65-46E9-BB35-E258E2A2D4EC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E50D76-F0D8-4AC7-B3E2-1294A64ED2E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0D00A2-ED65-46E9-BB35-E258E2A2D4EC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E50D76-F0D8-4AC7-B3E2-1294A64ED2E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0D00A2-ED65-46E9-BB35-E258E2A2D4EC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E50D76-F0D8-4AC7-B3E2-1294A64ED2E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0D00A2-ED65-46E9-BB35-E258E2A2D4EC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E50D76-F0D8-4AC7-B3E2-1294A64ED2E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0D00A2-ED65-46E9-BB35-E258E2A2D4EC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E50D76-F0D8-4AC7-B3E2-1294A64ED2E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0D00A2-ED65-46E9-BB35-E258E2A2D4EC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E50D76-F0D8-4AC7-B3E2-1294A64ED2E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0D00A2-ED65-46E9-BB35-E258E2A2D4E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E50D76-F0D8-4AC7-B3E2-1294A64ED2E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0D00A2-ED65-46E9-BB35-E258E2A2D4EC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E50D76-F0D8-4AC7-B3E2-1294A64ED2E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0D00A2-ED65-46E9-BB35-E258E2A2D4EC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E50D76-F0D8-4AC7-B3E2-1294A64ED2E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0D00A2-ED65-46E9-BB35-E258E2A2D4EC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E50D76-F0D8-4AC7-B3E2-1294A64ED2E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0D00A2-ED65-46E9-BB35-E258E2A2D4EC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E50D76-F0D8-4AC7-B3E2-1294A64ED2E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0D00A2-ED65-46E9-BB35-E258E2A2D4EC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E50D76-F0D8-4AC7-B3E2-1294A64ED2E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0D00A2-ED65-46E9-BB35-E258E2A2D4EC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E50D76-F0D8-4AC7-B3E2-1294A64ED2E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0D00A2-ED65-46E9-BB35-E258E2A2D4EC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E50D76-F0D8-4AC7-B3E2-1294A64ED2E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0D00A2-ED65-46E9-BB35-E258E2A2D4EC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E50D76-F0D8-4AC7-B3E2-1294A64ED2E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0D00A2-ED65-46E9-BB35-E258E2A2D4EC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E50D76-F0D8-4AC7-B3E2-1294A64ED2E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0D00A2-ED65-46E9-BB35-E258E2A2D4E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E50D76-F0D8-4AC7-B3E2-1294A64ED2E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0D00A2-ED65-46E9-BB35-E258E2A2D4EC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E50D76-F0D8-4AC7-B3E2-1294A64ED2E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0D00A2-ED65-46E9-BB35-E258E2A2D4EC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E50D76-F0D8-4AC7-B3E2-1294A64ED2E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0D00A2-ED65-46E9-BB35-E258E2A2D4EC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E50D76-F0D8-4AC7-B3E2-1294A64ED2E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0.xml"/><Relationship Id="rId8" Type="http://schemas.openxmlformats.org/officeDocument/2006/relationships/slideLayout" Target="../slideLayouts/slideLayout19.xml"/><Relationship Id="rId7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2" Type="http://schemas.openxmlformats.org/officeDocument/2006/relationships/theme" Target="../theme/theme2.xml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0D00A2-ED65-46E9-BB35-E258E2A2D4EC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E50D76-F0D8-4AC7-B3E2-1294A64ED2E6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0D00A2-ED65-46E9-BB35-E258E2A2D4EC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E50D76-F0D8-4AC7-B3E2-1294A64ED2E6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7.xml"/><Relationship Id="rId8" Type="http://schemas.openxmlformats.org/officeDocument/2006/relationships/image" Target="../media/image18.png"/><Relationship Id="rId7" Type="http://schemas.openxmlformats.org/officeDocument/2006/relationships/tags" Target="../tags/tag9.xml"/><Relationship Id="rId6" Type="http://schemas.openxmlformats.org/officeDocument/2006/relationships/hyperlink" Target="pptlink://LinkType=WORDCARD&amp;eventName=ShowWordCard&amp;identify=bae098f9-942d-40c5-ab34-9b9dc1a7cf12&amp;phonetic=sh&#237;&amp;resourceRoot=C:/Users/abc/AppData/Roaming/101PPT/NdCloud/NewWordCards/bae098f9-942d-40c5-ab34-9b9dc1a7cf12&amp;content=HighGrade/" TargetMode="External"/><Relationship Id="rId5" Type="http://schemas.openxmlformats.org/officeDocument/2006/relationships/image" Target="../media/image17.png"/><Relationship Id="rId4" Type="http://schemas.openxmlformats.org/officeDocument/2006/relationships/tags" Target="../tags/tag8.xml"/><Relationship Id="rId3" Type="http://schemas.openxmlformats.org/officeDocument/2006/relationships/hyperlink" Target="pptlink://LinkType=WORDCARD&amp;eventName=ShowWordCard&amp;identify=9be704f9-8420-4ae0-a43d-0b5f40b636d6&amp;phonetic=b&#257;&amp;resourceRoot=C:/Users/abc/AppData/Roaming/101PPT/NdCloud/NewWordCards/9be704f9-8420-4ae0-a43d-0b5f40b636d6&amp;content=HighGrade/" TargetMode="External"/><Relationship Id="rId2" Type="http://schemas.openxmlformats.org/officeDocument/2006/relationships/image" Target="../media/image16.png"/><Relationship Id="rId10" Type="http://schemas.openxmlformats.org/officeDocument/2006/relationships/notesSlide" Target="../notesSlides/notesSlide10.xml"/><Relationship Id="rId1" Type="http://schemas.openxmlformats.org/officeDocument/2006/relationships/image" Target="../media/image1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3.xml"/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6.xml"/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8.png"/><Relationship Id="rId3" Type="http://schemas.openxmlformats.org/officeDocument/2006/relationships/tags" Target="../tags/tag2.xml"/><Relationship Id="rId2" Type="http://schemas.openxmlformats.org/officeDocument/2006/relationships/image" Target="../media/image7.png"/><Relationship Id="rId1" Type="http://schemas.openxmlformats.org/officeDocument/2006/relationships/tags" Target="../tags/tag1.xml"/></Relationships>
</file>

<file path=ppt/slides/_rels/slide7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7.xml"/><Relationship Id="rId6" Type="http://schemas.openxmlformats.org/officeDocument/2006/relationships/slideLayout" Target="../slideLayouts/slideLayout7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Relationship Id="rId3" Type="http://schemas.openxmlformats.org/officeDocument/2006/relationships/tags" Target="../tags/tag4.xml"/><Relationship Id="rId2" Type="http://schemas.openxmlformats.org/officeDocument/2006/relationships/image" Target="../media/image9.png"/><Relationship Id="rId1" Type="http://schemas.openxmlformats.org/officeDocument/2006/relationships/tags" Target="../tags/tag3.xml"/></Relationships>
</file>

<file path=ppt/slides/_rels/slide8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8.xml"/><Relationship Id="rId5" Type="http://schemas.openxmlformats.org/officeDocument/2006/relationships/slideLayout" Target="../slideLayouts/slideLayout18.xml"/><Relationship Id="rId4" Type="http://schemas.openxmlformats.org/officeDocument/2006/relationships/image" Target="../media/image13.png"/><Relationship Id="rId3" Type="http://schemas.openxmlformats.org/officeDocument/2006/relationships/image" Target="../media/image12.png"/><Relationship Id="rId2" Type="http://schemas.openxmlformats.org/officeDocument/2006/relationships/image" Target="../media/image9.png"/><Relationship Id="rId1" Type="http://schemas.openxmlformats.org/officeDocument/2006/relationships/tags" Target="../tags/tag5.xml"/></Relationships>
</file>

<file path=ppt/slides/_rels/slide9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9.xml"/><Relationship Id="rId5" Type="http://schemas.openxmlformats.org/officeDocument/2006/relationships/slideLayout" Target="../slideLayouts/slideLayout18.xml"/><Relationship Id="rId4" Type="http://schemas.openxmlformats.org/officeDocument/2006/relationships/image" Target="../media/image14.png"/><Relationship Id="rId3" Type="http://schemas.openxmlformats.org/officeDocument/2006/relationships/tags" Target="../tags/tag7.xml"/><Relationship Id="rId2" Type="http://schemas.openxmlformats.org/officeDocument/2006/relationships/image" Target="../media/image9.png"/><Relationship Id="rId1" Type="http://schemas.openxmlformats.org/officeDocument/2006/relationships/tags" Target="../tags/tag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50000">
              <a:srgbClr val="F6EDE1"/>
            </a:gs>
            <a:gs pos="0">
              <a:srgbClr val="F9F3EB"/>
            </a:gs>
            <a:gs pos="100000">
              <a:srgbClr val="F3E6D7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107315" y="231458"/>
            <a:ext cx="3169920" cy="45085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dirty="0">
                <a:solidFill>
                  <a:schemeClr val="tx1"/>
                </a:solidFill>
                <a:latin typeface="Century Gothic" panose="020B0502020202020204" pitchFamily="34" charset="0"/>
                <a:ea typeface="冬青黑体简体中文 W3" panose="020B0300000000000000" pitchFamily="34" charset="-122"/>
                <a:sym typeface="+mn-ea"/>
              </a:rPr>
              <a:t>一年级</a:t>
            </a:r>
            <a:r>
              <a:rPr lang="en-US" altLang="zh-CN" dirty="0">
                <a:solidFill>
                  <a:schemeClr val="tx1"/>
                </a:solidFill>
                <a:latin typeface="Century Gothic" panose="020B0502020202020204" pitchFamily="34" charset="0"/>
                <a:ea typeface="冬青黑体简体中文 W3" panose="020B0300000000000000" pitchFamily="34" charset="-122"/>
                <a:sym typeface="+mn-ea"/>
              </a:rPr>
              <a:t>-</a:t>
            </a:r>
            <a:r>
              <a:rPr lang="zh-CN" altLang="en-US" dirty="0">
                <a:solidFill>
                  <a:schemeClr val="tx1"/>
                </a:solidFill>
                <a:latin typeface="Century Gothic" panose="020B0502020202020204" pitchFamily="34" charset="0"/>
                <a:ea typeface="冬青黑体简体中文 W3" panose="020B0300000000000000" pitchFamily="34" charset="-122"/>
                <a:sym typeface="+mn-ea"/>
              </a:rPr>
              <a:t>上册</a:t>
            </a:r>
            <a:r>
              <a:rPr lang="en-US" altLang="zh-CN" dirty="0">
                <a:solidFill>
                  <a:schemeClr val="tx1"/>
                </a:solidFill>
                <a:latin typeface="Century Gothic" panose="020B0502020202020204" pitchFamily="34" charset="0"/>
                <a:ea typeface="冬青黑体简体中文 W3" panose="020B0300000000000000" pitchFamily="34" charset="-122"/>
                <a:sym typeface="+mn-ea"/>
              </a:rPr>
              <a:t>-</a:t>
            </a:r>
            <a:r>
              <a:rPr lang="zh-CN" altLang="en-US" dirty="0">
                <a:solidFill>
                  <a:schemeClr val="tx1"/>
                </a:solidFill>
                <a:latin typeface="Century Gothic" panose="020B0502020202020204" pitchFamily="34" charset="0"/>
                <a:ea typeface="冬青黑体简体中文 W3" panose="020B0300000000000000" pitchFamily="34" charset="-122"/>
                <a:sym typeface="+mn-ea"/>
              </a:rPr>
              <a:t>第一单元</a:t>
            </a:r>
            <a:r>
              <a:rPr lang="en-US" altLang="zh-CN" dirty="0">
                <a:solidFill>
                  <a:schemeClr val="tx1"/>
                </a:solidFill>
                <a:latin typeface="Century Gothic" panose="020B0502020202020204" pitchFamily="34" charset="0"/>
                <a:ea typeface="冬青黑体简体中文 W3" panose="020B0300000000000000" pitchFamily="34" charset="-122"/>
                <a:sym typeface="+mn-ea"/>
              </a:rPr>
              <a:t>1</a:t>
            </a:r>
            <a:r>
              <a:rPr lang="zh-CN" altLang="en-US" dirty="0">
                <a:solidFill>
                  <a:schemeClr val="tx1"/>
                </a:solidFill>
                <a:latin typeface="Century Gothic" panose="020B0502020202020204" pitchFamily="34" charset="0"/>
                <a:ea typeface="冬青黑体简体中文 W3" panose="020B0300000000000000" pitchFamily="34" charset="-122"/>
                <a:sym typeface="+mn-ea"/>
              </a:rPr>
              <a:t> </a:t>
            </a:r>
            <a:endParaRPr lang="en-US" altLang="zh-CN" dirty="0">
              <a:solidFill>
                <a:srgbClr val="2089F4"/>
              </a:solidFill>
              <a:latin typeface="Century Gothic" panose="020B0502020202020204" pitchFamily="34" charset="0"/>
              <a:ea typeface="冬青黑体简体中文 W3" panose="020B0300000000000000" pitchFamily="34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700405" y="1538605"/>
            <a:ext cx="10058400" cy="329184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 anchor="ctr">
            <a:spAutoFit/>
            <a:scene3d>
              <a:camera prst="orthographicFront"/>
              <a:lightRig rig="threePt" dir="t"/>
            </a:scene3d>
          </a:bodyPr>
          <a:lstStyle/>
          <a:p>
            <a:pPr algn="ctr">
              <a:lnSpc>
                <a:spcPct val="130000"/>
              </a:lnSpc>
            </a:pPr>
            <a:r>
              <a:rPr lang="zh-CN" altLang="en-US" sz="4000" i="1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entury Gothic" panose="020B0502020202020204" pitchFamily="34" charset="0"/>
                <a:ea typeface="冬青黑体简体中文 W3" panose="020B0300000000000000" pitchFamily="34" charset="-122"/>
              </a:rPr>
              <a:t>课题：语文园地一</a:t>
            </a:r>
            <a:endParaRPr lang="en-US" altLang="zh-CN" sz="4000" i="1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Century Gothic" panose="020B0502020202020204" pitchFamily="34" charset="0"/>
              <a:ea typeface="冬青黑体简体中文 W3" panose="020B0300000000000000" pitchFamily="34" charset="-122"/>
            </a:endParaRPr>
          </a:p>
          <a:p>
            <a:pPr algn="ctr">
              <a:lnSpc>
                <a:spcPct val="130000"/>
              </a:lnSpc>
            </a:pPr>
            <a:endParaRPr lang="en-US" altLang="zh-CN" sz="4000" i="1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Century Gothic" panose="020B0502020202020204" pitchFamily="34" charset="0"/>
              <a:ea typeface="冬青黑体简体中文 W3" panose="020B0300000000000000" pitchFamily="34" charset="-122"/>
            </a:endParaRPr>
          </a:p>
          <a:p>
            <a:pPr algn="ctr">
              <a:lnSpc>
                <a:spcPct val="130000"/>
              </a:lnSpc>
            </a:pPr>
            <a:r>
              <a:rPr lang="zh-CN" altLang="en-US" sz="4000" i="1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entury Gothic" panose="020B0502020202020204" pitchFamily="34" charset="0"/>
                <a:ea typeface="冬青黑体简体中文 W3" panose="020B0300000000000000" pitchFamily="34" charset="-122"/>
              </a:rPr>
              <a:t>难点名称：通过朗读谜语诗，认识</a:t>
            </a:r>
            <a:r>
              <a:rPr lang="en-US" altLang="zh-CN" sz="4000" i="1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entury Gothic" panose="020B0502020202020204" pitchFamily="34" charset="0"/>
                <a:ea typeface="冬青黑体简体中文 W3" panose="020B0300000000000000" pitchFamily="34" charset="-122"/>
              </a:rPr>
              <a:t>“</a:t>
            </a:r>
            <a:r>
              <a:rPr lang="zh-CN" altLang="en-US" sz="4000" i="1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entury Gothic" panose="020B0502020202020204" pitchFamily="34" charset="0"/>
                <a:ea typeface="冬青黑体简体中文 W3" panose="020B0300000000000000" pitchFamily="34" charset="-122"/>
              </a:rPr>
              <a:t>六、七</a:t>
            </a:r>
            <a:r>
              <a:rPr lang="en-US" altLang="zh-CN" sz="4000" i="1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entury Gothic" panose="020B0502020202020204" pitchFamily="34" charset="0"/>
                <a:ea typeface="冬青黑体简体中文 W3" panose="020B0300000000000000" pitchFamily="34" charset="-122"/>
              </a:rPr>
              <a:t>”</a:t>
            </a:r>
            <a:r>
              <a:rPr lang="zh-CN" altLang="en-US" sz="4000" i="1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entury Gothic" panose="020B0502020202020204" pitchFamily="34" charset="0"/>
                <a:ea typeface="冬青黑体简体中文 W3" panose="020B0300000000000000" pitchFamily="34" charset="-122"/>
              </a:rPr>
              <a:t>等</a:t>
            </a:r>
            <a:r>
              <a:rPr lang="en-US" altLang="zh-CN" sz="4000" i="1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entury Gothic" panose="020B0502020202020204" pitchFamily="34" charset="0"/>
                <a:ea typeface="冬青黑体简体中文 W3" panose="020B0300000000000000" pitchFamily="34" charset="-122"/>
              </a:rPr>
              <a:t>5</a:t>
            </a:r>
            <a:r>
              <a:rPr lang="zh-CN" altLang="en-US" sz="4000" i="1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entury Gothic" panose="020B0502020202020204" pitchFamily="34" charset="0"/>
                <a:ea typeface="冬青黑体简体中文 W3" panose="020B0300000000000000" pitchFamily="34" charset="-122"/>
              </a:rPr>
              <a:t>个生字；会写</a:t>
            </a:r>
            <a:r>
              <a:rPr lang="en-US" altLang="zh-CN" sz="4000" i="1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entury Gothic" panose="020B0502020202020204" pitchFamily="34" charset="0"/>
                <a:ea typeface="冬青黑体简体中文 W3" panose="020B0300000000000000" pitchFamily="34" charset="-122"/>
              </a:rPr>
              <a:t>“</a:t>
            </a:r>
            <a:r>
              <a:rPr lang="zh-CN" altLang="en-US" sz="4000" i="1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entury Gothic" panose="020B0502020202020204" pitchFamily="34" charset="0"/>
                <a:ea typeface="冬青黑体简体中文 W3" panose="020B0300000000000000" pitchFamily="34" charset="-122"/>
              </a:rPr>
              <a:t>八、十</a:t>
            </a:r>
            <a:r>
              <a:rPr lang="en-US" altLang="zh-CN" sz="4000" i="1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entury Gothic" panose="020B0502020202020204" pitchFamily="34" charset="0"/>
                <a:ea typeface="冬青黑体简体中文 W3" panose="020B0300000000000000" pitchFamily="34" charset="-122"/>
              </a:rPr>
              <a:t>”2</a:t>
            </a:r>
            <a:r>
              <a:rPr lang="zh-CN" altLang="en-US" sz="4000" i="1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entury Gothic" panose="020B0502020202020204" pitchFamily="34" charset="0"/>
                <a:ea typeface="冬青黑体简体中文 W3" panose="020B0300000000000000" pitchFamily="34" charset="-122"/>
              </a:rPr>
              <a:t>个字。</a:t>
            </a:r>
            <a:endParaRPr lang="zh-CN" altLang="en-US" sz="4000" i="1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Century Gothic" panose="020B0502020202020204" pitchFamily="34" charset="0"/>
              <a:ea typeface="冬青黑体简体中文 W3" panose="020B0300000000000000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7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10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ldLvl="0" animBg="1"/>
      <p:bldP spid="3" grpId="0" bldLvl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4F2E6"/>
            </a:gs>
            <a:gs pos="99000">
              <a:srgbClr val="F4F2E6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409" y="3175313"/>
            <a:ext cx="3754007" cy="2243519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146" t="9421" r="33242" b="21252"/>
          <a:stretch>
            <a:fillRect/>
          </a:stretch>
        </p:blipFill>
        <p:spPr>
          <a:xfrm>
            <a:off x="3510277" y="1889279"/>
            <a:ext cx="1633076" cy="2617237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1036204" y="980152"/>
            <a:ext cx="2939143" cy="768350"/>
          </a:xfrm>
          <a:prstGeom prst="rect">
            <a:avLst/>
          </a:prstGeom>
          <a:noFill/>
          <a:ln>
            <a:solidFill>
              <a:srgbClr val="FF9511"/>
            </a:solidFill>
          </a:ln>
        </p:spPr>
        <p:txBody>
          <a:bodyPr wrap="square" rtlCol="0">
            <a:spAutoFit/>
          </a:bodyPr>
          <a:lstStyle/>
          <a:p>
            <a:r>
              <a:rPr lang="zh-CN" altLang="en-US" sz="440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华文楷体" panose="02010600040101010101" pitchFamily="2" charset="-122"/>
                <a:ea typeface="华文楷体" panose="02010600040101010101" pitchFamily="2" charset="-122"/>
              </a:rPr>
              <a:t>第三部分</a:t>
            </a:r>
            <a:endParaRPr lang="zh-CN" altLang="en-US" sz="440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5747657" y="1889279"/>
            <a:ext cx="5094515" cy="3529576"/>
            <a:chOff x="5747657" y="1889279"/>
            <a:chExt cx="5094515" cy="3529576"/>
          </a:xfrm>
        </p:grpSpPr>
        <p:sp>
          <p:nvSpPr>
            <p:cNvPr id="8" name="文本框 7"/>
            <p:cNvSpPr txBox="1"/>
            <p:nvPr/>
          </p:nvSpPr>
          <p:spPr>
            <a:xfrm>
              <a:off x="6326963" y="2085335"/>
              <a:ext cx="4188924" cy="3683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zh-CN" altLang="en-US" dirty="0"/>
            </a:p>
          </p:txBody>
        </p:sp>
        <p:sp>
          <p:nvSpPr>
            <p:cNvPr id="9" name="矩形 8"/>
            <p:cNvSpPr/>
            <p:nvPr/>
          </p:nvSpPr>
          <p:spPr>
            <a:xfrm>
              <a:off x="5747657" y="1889279"/>
              <a:ext cx="5094515" cy="3529576"/>
            </a:xfrm>
            <a:prstGeom prst="rect">
              <a:avLst/>
            </a:prstGeom>
            <a:noFill/>
            <a:ln>
              <a:solidFill>
                <a:srgbClr val="A7704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13" name="图片 12" descr="4FFCA545">
            <a:hlinkClick r:id="rId3" tooltip="生字卡" action="ppaction://hlinkfile"/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5855335" y="2900045"/>
            <a:ext cx="1369060" cy="1507490"/>
          </a:xfrm>
          <a:prstGeom prst="rect">
            <a:avLst/>
          </a:prstGeom>
        </p:spPr>
      </p:pic>
      <p:pic>
        <p:nvPicPr>
          <p:cNvPr id="15" name="图片 14" descr="D3B60984">
            <a:hlinkClick r:id="rId6" tooltip="生字卡" action="ppaction://hlinkfile"/>
          </p:cNvPr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8"/>
          <a:stretch>
            <a:fillRect/>
          </a:stretch>
        </p:blipFill>
        <p:spPr>
          <a:xfrm>
            <a:off x="8613775" y="2991485"/>
            <a:ext cx="1438910" cy="1325245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6876739" y="980301"/>
            <a:ext cx="3088433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我会写</a:t>
            </a:r>
            <a:endParaRPr lang="zh-CN" altLang="en-US" sz="400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312368" y="1800809"/>
            <a:ext cx="426409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8000" dirty="0">
                <a:solidFill>
                  <a:srgbClr val="A77049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请多指导！</a:t>
            </a:r>
            <a:endParaRPr lang="zh-CN" altLang="en-US" sz="8000" dirty="0">
              <a:solidFill>
                <a:srgbClr val="A77049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547259" y="2152962"/>
            <a:ext cx="5953685" cy="119888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zh-CN" altLang="en-US" sz="7200" dirty="0">
                <a:solidFill>
                  <a:srgbClr val="A77049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语文园地一</a:t>
            </a:r>
            <a:endParaRPr lang="zh-CN" altLang="en-US" sz="7200" dirty="0">
              <a:solidFill>
                <a:srgbClr val="A77049"/>
              </a:solidFill>
              <a:latin typeface="华文行楷" panose="02010800040101010101" pitchFamily="2" charset="-122"/>
              <a:ea typeface="华文行楷" panose="02010800040101010101" pitchFamily="2" charset="-122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4F2E6"/>
            </a:gs>
            <a:gs pos="99000">
              <a:srgbClr val="F4F2E6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237756" y="5167095"/>
            <a:ext cx="8541236" cy="981541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81008" y="1240352"/>
            <a:ext cx="2953357" cy="286649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1663" y="134126"/>
            <a:ext cx="1553704" cy="1669508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2315360" y="1409098"/>
            <a:ext cx="1015663" cy="2310495"/>
          </a:xfrm>
          <a:prstGeom prst="rect">
            <a:avLst/>
          </a:prstGeom>
          <a:noFill/>
        </p:spPr>
        <p:txBody>
          <a:bodyPr vert="eaVert" wrap="square" rtlCol="0">
            <a:spAutoFit/>
            <a:scene3d>
              <a:camera prst="orthographicFront"/>
              <a:lightRig rig="threePt" dir="t"/>
            </a:scene3d>
          </a:bodyPr>
          <a:lstStyle/>
          <a:p>
            <a:r>
              <a:rPr lang="zh-CN" altLang="en-US" sz="540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目   录</a:t>
            </a:r>
            <a:endParaRPr lang="zh-CN" altLang="en-US" sz="540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华文行楷" panose="02010800040101010101" pitchFamily="2" charset="-122"/>
              <a:ea typeface="华文行楷" panose="02010800040101010101" pitchFamily="2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4065856" y="1349683"/>
            <a:ext cx="3237723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1</a:t>
            </a:r>
            <a:r>
              <a:rPr lang="zh-CN" altLang="en-US" sz="200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诵读</a:t>
            </a:r>
            <a:r>
              <a:rPr lang="en-US" altLang="zh-CN" sz="200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“</a:t>
            </a:r>
            <a:r>
              <a:rPr lang="zh-CN" altLang="en-US" sz="200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识字加油站</a:t>
            </a:r>
            <a:r>
              <a:rPr lang="en-US" altLang="zh-CN" sz="2000" dirty="0">
                <a:solidFill>
                  <a:srgbClr val="A77049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”</a:t>
            </a:r>
            <a:endParaRPr lang="en-US" altLang="zh-CN" sz="2000" dirty="0">
              <a:solidFill>
                <a:srgbClr val="A77049"/>
              </a:solidFill>
              <a:latin typeface="华文行楷" panose="02010800040101010101" pitchFamily="2" charset="-122"/>
              <a:ea typeface="华文行楷" panose="02010800040101010101" pitchFamily="2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4065856" y="2473544"/>
            <a:ext cx="3237723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i="1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entury Gothic" panose="020B0502020202020204" pitchFamily="34" charset="0"/>
                <a:ea typeface="冬青黑体简体中文 W3" panose="020B0300000000000000" pitchFamily="34" charset="-122"/>
                <a:sym typeface="+mn-ea"/>
              </a:rPr>
              <a:t>2</a:t>
            </a:r>
            <a:r>
              <a:rPr lang="zh-CN" altLang="en-US" sz="2000" i="1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entury Gothic" panose="020B0502020202020204" pitchFamily="34" charset="0"/>
                <a:ea typeface="冬青黑体简体中文 W3" panose="020B0300000000000000" pitchFamily="34" charset="-122"/>
                <a:sym typeface="+mn-ea"/>
              </a:rPr>
              <a:t>认识</a:t>
            </a:r>
            <a:r>
              <a:rPr lang="en-US" altLang="zh-CN" sz="2000" i="1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entury Gothic" panose="020B0502020202020204" pitchFamily="34" charset="0"/>
                <a:ea typeface="冬青黑体简体中文 W3" panose="020B0300000000000000" pitchFamily="34" charset="-122"/>
                <a:sym typeface="+mn-ea"/>
              </a:rPr>
              <a:t>“</a:t>
            </a:r>
            <a:r>
              <a:rPr lang="zh-CN" altLang="en-US" sz="2000" i="1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entury Gothic" panose="020B0502020202020204" pitchFamily="34" charset="0"/>
                <a:ea typeface="冬青黑体简体中文 W3" panose="020B0300000000000000" pitchFamily="34" charset="-122"/>
                <a:sym typeface="+mn-ea"/>
              </a:rPr>
              <a:t>六、七</a:t>
            </a:r>
            <a:r>
              <a:rPr lang="en-US" altLang="zh-CN" sz="2000" i="1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entury Gothic" panose="020B0502020202020204" pitchFamily="34" charset="0"/>
                <a:ea typeface="冬青黑体简体中文 W3" panose="020B0300000000000000" pitchFamily="34" charset="-122"/>
                <a:sym typeface="+mn-ea"/>
              </a:rPr>
              <a:t>”</a:t>
            </a:r>
            <a:r>
              <a:rPr lang="zh-CN" altLang="en-US" sz="2000" i="1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entury Gothic" panose="020B0502020202020204" pitchFamily="34" charset="0"/>
                <a:ea typeface="冬青黑体简体中文 W3" panose="020B0300000000000000" pitchFamily="34" charset="-122"/>
                <a:sym typeface="+mn-ea"/>
              </a:rPr>
              <a:t>等</a:t>
            </a:r>
            <a:r>
              <a:rPr lang="en-US" altLang="zh-CN" sz="2000" i="1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entury Gothic" panose="020B0502020202020204" pitchFamily="34" charset="0"/>
                <a:ea typeface="冬青黑体简体中文 W3" panose="020B0300000000000000" pitchFamily="34" charset="-122"/>
                <a:sym typeface="+mn-ea"/>
              </a:rPr>
              <a:t>5</a:t>
            </a:r>
            <a:r>
              <a:rPr lang="zh-CN" altLang="en-US" sz="2000" i="1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entury Gothic" panose="020B0502020202020204" pitchFamily="34" charset="0"/>
                <a:ea typeface="冬青黑体简体中文 W3" panose="020B0300000000000000" pitchFamily="34" charset="-122"/>
                <a:sym typeface="+mn-ea"/>
              </a:rPr>
              <a:t>个生字</a:t>
            </a:r>
            <a:endParaRPr lang="zh-CN" altLang="en-US" sz="2000" dirty="0">
              <a:solidFill>
                <a:srgbClr val="A77049"/>
              </a:solidFill>
              <a:latin typeface="华文行楷" panose="02010800040101010101" pitchFamily="2" charset="-122"/>
              <a:ea typeface="华文行楷" panose="02010800040101010101" pitchFamily="2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4065856" y="3519538"/>
            <a:ext cx="3237723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i="1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entury Gothic" panose="020B0502020202020204" pitchFamily="34" charset="0"/>
                <a:ea typeface="冬青黑体简体中文 W3" panose="020B0300000000000000" pitchFamily="34" charset="-122"/>
                <a:sym typeface="+mn-ea"/>
              </a:rPr>
              <a:t>3</a:t>
            </a:r>
            <a:r>
              <a:rPr lang="zh-CN" altLang="en-US" sz="2000" i="1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entury Gothic" panose="020B0502020202020204" pitchFamily="34" charset="0"/>
                <a:ea typeface="冬青黑体简体中文 W3" panose="020B0300000000000000" pitchFamily="34" charset="-122"/>
                <a:sym typeface="+mn-ea"/>
              </a:rPr>
              <a:t>会写</a:t>
            </a:r>
            <a:r>
              <a:rPr lang="en-US" altLang="zh-CN" sz="2000" i="1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entury Gothic" panose="020B0502020202020204" pitchFamily="34" charset="0"/>
                <a:ea typeface="冬青黑体简体中文 W3" panose="020B0300000000000000" pitchFamily="34" charset="-122"/>
                <a:sym typeface="+mn-ea"/>
              </a:rPr>
              <a:t>“</a:t>
            </a:r>
            <a:r>
              <a:rPr lang="zh-CN" altLang="en-US" sz="2000" i="1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entury Gothic" panose="020B0502020202020204" pitchFamily="34" charset="0"/>
                <a:ea typeface="冬青黑体简体中文 W3" panose="020B0300000000000000" pitchFamily="34" charset="-122"/>
                <a:sym typeface="+mn-ea"/>
              </a:rPr>
              <a:t>八、十</a:t>
            </a:r>
            <a:r>
              <a:rPr lang="en-US" altLang="zh-CN" sz="2000" i="1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entury Gothic" panose="020B0502020202020204" pitchFamily="34" charset="0"/>
                <a:ea typeface="冬青黑体简体中文 W3" panose="020B0300000000000000" pitchFamily="34" charset="-122"/>
                <a:sym typeface="+mn-ea"/>
              </a:rPr>
              <a:t>”2</a:t>
            </a:r>
            <a:r>
              <a:rPr lang="zh-CN" altLang="en-US" sz="2000" i="1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entury Gothic" panose="020B0502020202020204" pitchFamily="34" charset="0"/>
                <a:ea typeface="冬青黑体简体中文 W3" panose="020B0300000000000000" pitchFamily="34" charset="-122"/>
                <a:sym typeface="+mn-ea"/>
              </a:rPr>
              <a:t>个字。</a:t>
            </a:r>
            <a:endParaRPr lang="zh-CN" altLang="en-US" sz="2000" dirty="0">
              <a:solidFill>
                <a:srgbClr val="A77049"/>
              </a:solidFill>
              <a:latin typeface="华文行楷" panose="02010800040101010101" pitchFamily="2" charset="-122"/>
              <a:ea typeface="华文行楷" panose="02010800040101010101" pitchFamily="2" charset="-122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18000">
              <a:srgbClr val="F4F2E6"/>
            </a:gs>
            <a:gs pos="100000">
              <a:srgbClr val="F4F2E6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图片 12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95367" y="4414641"/>
            <a:ext cx="3858045" cy="2443428"/>
          </a:xfrm>
          <a:prstGeom prst="rect">
            <a:avLst/>
          </a:prstGeom>
        </p:spPr>
      </p:pic>
      <p:cxnSp>
        <p:nvCxnSpPr>
          <p:cNvPr id="19" name="直接连接符 18"/>
          <p:cNvCxnSpPr/>
          <p:nvPr/>
        </p:nvCxnSpPr>
        <p:spPr>
          <a:xfrm>
            <a:off x="709125" y="1493863"/>
            <a:ext cx="8332236" cy="0"/>
          </a:xfrm>
          <a:prstGeom prst="line">
            <a:avLst/>
          </a:prstGeom>
          <a:ln>
            <a:solidFill>
              <a:srgbClr val="A77049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291" name="文本框 1"/>
          <p:cNvSpPr txBox="1"/>
          <p:nvPr/>
        </p:nvSpPr>
        <p:spPr>
          <a:xfrm>
            <a:off x="840740" y="647383"/>
            <a:ext cx="1944688" cy="73088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eaLnBrk="1" hangingPunct="1">
              <a:lnSpc>
                <a:spcPct val="130000"/>
              </a:lnSpc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复习旧课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292" name="文本框 2"/>
          <p:cNvSpPr txBox="1"/>
          <p:nvPr/>
        </p:nvSpPr>
        <p:spPr>
          <a:xfrm>
            <a:off x="139700" y="1494155"/>
            <a:ext cx="11513820" cy="13709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eaLnBrk="1" hangingPunct="1">
              <a:lnSpc>
                <a:spcPct val="130000"/>
              </a:lnSpc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    请同学们背诵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《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金木水火土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》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。（提示：儿歌中有数字“一二三四五”）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296" name="文本框 3"/>
          <p:cNvSpPr txBox="1"/>
          <p:nvPr/>
        </p:nvSpPr>
        <p:spPr>
          <a:xfrm>
            <a:off x="2131695" y="3223260"/>
            <a:ext cx="5663565" cy="13709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一二三四五，金木水火土。</a:t>
            </a:r>
            <a:endParaRPr lang="en-US" altLang="zh-CN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天地分上下，日月照今古。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12293" name="组合 2"/>
          <p:cNvGrpSpPr/>
          <p:nvPr/>
        </p:nvGrpSpPr>
        <p:grpSpPr>
          <a:xfrm>
            <a:off x="1908175" y="3003550"/>
            <a:ext cx="5327650" cy="1403350"/>
            <a:chOff x="1187624" y="3046347"/>
            <a:chExt cx="5327883" cy="1402647"/>
          </a:xfrm>
        </p:grpSpPr>
        <p:sp>
          <p:nvSpPr>
            <p:cNvPr id="2" name="圆角矩形 1"/>
            <p:cNvSpPr/>
            <p:nvPr/>
          </p:nvSpPr>
          <p:spPr>
            <a:xfrm>
              <a:off x="1187624" y="3076495"/>
              <a:ext cx="5327883" cy="1372499"/>
            </a:xfrm>
            <a:prstGeom prst="round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" name="文本框 3"/>
            <p:cNvSpPr txBox="1"/>
            <p:nvPr/>
          </p:nvSpPr>
          <p:spPr>
            <a:xfrm>
              <a:off x="1403757" y="3046347"/>
              <a:ext cx="5111750" cy="1373188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32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一二三四五，金木水火土。</a:t>
              </a:r>
              <a:endPara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  <a:p>
              <a:pPr>
                <a:lnSpc>
                  <a:spcPct val="130000"/>
                </a:lnSpc>
              </a:pPr>
              <a:r>
                <a:rPr lang="zh-CN" altLang="en-US" sz="32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天地分上下，日月照今古。</a:t>
              </a:r>
              <a:endPara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4F2E6"/>
            </a:gs>
            <a:gs pos="99000">
              <a:srgbClr val="F4F2E6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58775" y="605790"/>
            <a:ext cx="3514090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 dirty="0">
                <a:solidFill>
                  <a:srgbClr val="A77049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第一部分</a:t>
            </a:r>
            <a:endParaRPr lang="zh-CN" altLang="en-US" sz="4800" dirty="0">
              <a:solidFill>
                <a:srgbClr val="A77049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cxnSp>
        <p:nvCxnSpPr>
          <p:cNvPr id="21" name="直接箭头连接符 20"/>
          <p:cNvCxnSpPr/>
          <p:nvPr/>
        </p:nvCxnSpPr>
        <p:spPr>
          <a:xfrm>
            <a:off x="489507" y="1505166"/>
            <a:ext cx="2384322" cy="0"/>
          </a:xfrm>
          <a:prstGeom prst="straightConnector1">
            <a:avLst/>
          </a:prstGeom>
          <a:ln>
            <a:solidFill>
              <a:srgbClr val="A7704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4" name="图片 2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817709" y="3685954"/>
            <a:ext cx="1573920" cy="2519446"/>
          </a:xfrm>
          <a:prstGeom prst="rect">
            <a:avLst/>
          </a:prstGeom>
        </p:spPr>
      </p:pic>
      <p:sp>
        <p:nvSpPr>
          <p:cNvPr id="13427" name="TextBox 2"/>
          <p:cNvSpPr txBox="1"/>
          <p:nvPr/>
        </p:nvSpPr>
        <p:spPr>
          <a:xfrm>
            <a:off x="3872753" y="2070291"/>
            <a:ext cx="3850890" cy="341632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1" hangingPunct="1">
              <a:lnSpc>
                <a:spcPct val="150000"/>
              </a:lnSpc>
            </a:pP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一片两片三四片，五片六片七八片。九片十片无数片，飞入水中都不见。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云形标注 5"/>
          <p:cNvSpPr/>
          <p:nvPr/>
        </p:nvSpPr>
        <p:spPr>
          <a:xfrm>
            <a:off x="938530" y="2667000"/>
            <a:ext cx="2457450" cy="1524000"/>
          </a:xfrm>
          <a:prstGeom prst="cloudCallout">
            <a:avLst>
              <a:gd name="adj1" fmla="val 71614"/>
              <a:gd name="adj2" fmla="val 39198"/>
            </a:avLst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猜猜我是什么？</a:t>
            </a:r>
            <a:endParaRPr kumimoji="0" lang="zh-CN" altLang="en-US" sz="32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14" name="圆角矩形 13"/>
          <p:cNvSpPr/>
          <p:nvPr/>
        </p:nvSpPr>
        <p:spPr>
          <a:xfrm>
            <a:off x="8213725" y="3242310"/>
            <a:ext cx="1114425" cy="538163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雪花</a:t>
            </a:r>
            <a:endParaRPr kumimoji="0" lang="zh-CN" altLang="en-US" sz="32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118" name="矩形: 圆角 1"/>
          <p:cNvSpPr/>
          <p:nvPr/>
        </p:nvSpPr>
        <p:spPr bwMode="auto">
          <a:xfrm>
            <a:off x="4301490" y="477203"/>
            <a:ext cx="2549525" cy="714904"/>
          </a:xfrm>
          <a:prstGeom prst="round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黑体" panose="02010609060101010101" charset="-122"/>
                <a:ea typeface="黑体" panose="02010609060101010101" charset="-122"/>
                <a:cs typeface="+mn-cs"/>
              </a:rPr>
              <a:t>识字加油站</a:t>
            </a:r>
            <a:endParaRPr kumimoji="0" lang="zh-CN" altLang="en-US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黑体" panose="02010609060101010101" charset="-122"/>
              <a:ea typeface="黑体" panose="02010609060101010101" charset="-122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ldLvl="0" animBg="1"/>
      <p:bldP spid="14" grpId="0" bldLvl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4F2E6"/>
            </a:gs>
            <a:gs pos="99000">
              <a:srgbClr val="F4F2E6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1115138" y="785896"/>
            <a:ext cx="3079102" cy="7683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 dirty="0">
                <a:solidFill>
                  <a:srgbClr val="A77049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第二部分</a:t>
            </a:r>
            <a:endParaRPr lang="zh-CN" altLang="en-US" sz="4400" dirty="0">
              <a:solidFill>
                <a:srgbClr val="A77049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pic>
        <p:nvPicPr>
          <p:cNvPr id="6" name="图片 5"/>
          <p:cNvPicPr>
            <a:picLocks noChangeAspect="1"/>
          </p:cNvPicPr>
          <p:nvPr>
            <p:custDataLst>
              <p:tags r:id="rId1"/>
            </p:custDataLst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841" t="12739" r="14212" b="1562"/>
          <a:stretch>
            <a:fillRect/>
          </a:stretch>
        </p:blipFill>
        <p:spPr>
          <a:xfrm>
            <a:off x="979858" y="2687216"/>
            <a:ext cx="3554935" cy="2849081"/>
          </a:xfrm>
          <a:prstGeom prst="rect">
            <a:avLst/>
          </a:prstGeom>
        </p:spPr>
      </p:pic>
      <p:pic>
        <p:nvPicPr>
          <p:cNvPr id="16" name="图片 15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4676140" y="1234440"/>
            <a:ext cx="6242685" cy="4389755"/>
          </a:xfrm>
          <a:prstGeom prst="rect">
            <a:avLst/>
          </a:prstGeom>
        </p:spPr>
      </p:pic>
      <p:cxnSp>
        <p:nvCxnSpPr>
          <p:cNvPr id="19" name="直接连接符 18"/>
          <p:cNvCxnSpPr/>
          <p:nvPr/>
        </p:nvCxnSpPr>
        <p:spPr>
          <a:xfrm>
            <a:off x="1259915" y="1619510"/>
            <a:ext cx="2173750" cy="0"/>
          </a:xfrm>
          <a:prstGeom prst="line">
            <a:avLst/>
          </a:prstGeom>
          <a:ln>
            <a:solidFill>
              <a:srgbClr val="A7704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362" name="TextBox 2"/>
          <p:cNvSpPr txBox="1"/>
          <p:nvPr/>
        </p:nvSpPr>
        <p:spPr>
          <a:xfrm>
            <a:off x="5746115" y="1553845"/>
            <a:ext cx="3797935" cy="378460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eaLnBrk="1" hangingPunct="1">
              <a:lnSpc>
                <a:spcPct val="150000"/>
              </a:lnSpc>
            </a:pPr>
            <a:r>
              <a:rPr lang="zh-CN" altLang="en-US" sz="4000" b="1" dirty="0">
                <a:latin typeface="楷体" panose="02010609060101010101" pitchFamily="49" charset="-122"/>
                <a:ea typeface="楷体" panose="02010609060101010101" pitchFamily="49" charset="-122"/>
              </a:rPr>
              <a:t>一片</a:t>
            </a:r>
            <a:r>
              <a:rPr lang="zh-CN" altLang="en-US" sz="4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两</a:t>
            </a:r>
            <a:r>
              <a:rPr lang="zh-CN" altLang="en-US" sz="4000" b="1" dirty="0">
                <a:latin typeface="楷体" panose="02010609060101010101" pitchFamily="49" charset="-122"/>
                <a:ea typeface="楷体" panose="02010609060101010101" pitchFamily="49" charset="-122"/>
              </a:rPr>
              <a:t>片</a:t>
            </a:r>
            <a:r>
              <a:rPr lang="zh-CN" altLang="en-US" sz="4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三四</a:t>
            </a:r>
            <a:r>
              <a:rPr lang="zh-CN" altLang="en-US" sz="4000" b="1" dirty="0">
                <a:latin typeface="楷体" panose="02010609060101010101" pitchFamily="49" charset="-122"/>
                <a:ea typeface="楷体" panose="02010609060101010101" pitchFamily="49" charset="-122"/>
              </a:rPr>
              <a:t>片，</a:t>
            </a:r>
            <a:r>
              <a:rPr lang="zh-CN" altLang="en-US" sz="4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五</a:t>
            </a:r>
            <a:r>
              <a:rPr lang="zh-CN" altLang="en-US" sz="4000" b="1" dirty="0">
                <a:latin typeface="楷体" panose="02010609060101010101" pitchFamily="49" charset="-122"/>
                <a:ea typeface="楷体" panose="02010609060101010101" pitchFamily="49" charset="-122"/>
              </a:rPr>
              <a:t>片</a:t>
            </a:r>
            <a:r>
              <a:rPr lang="zh-CN" altLang="en-US" sz="4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六</a:t>
            </a:r>
            <a:r>
              <a:rPr lang="zh-CN" altLang="en-US" sz="4000" b="1" dirty="0">
                <a:latin typeface="楷体" panose="02010609060101010101" pitchFamily="49" charset="-122"/>
                <a:ea typeface="楷体" panose="02010609060101010101" pitchFamily="49" charset="-122"/>
              </a:rPr>
              <a:t>片</a:t>
            </a:r>
            <a:r>
              <a:rPr lang="zh-CN" altLang="en-US" sz="4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七八</a:t>
            </a:r>
            <a:r>
              <a:rPr lang="zh-CN" altLang="en-US" sz="4000" b="1" dirty="0">
                <a:latin typeface="楷体" panose="02010609060101010101" pitchFamily="49" charset="-122"/>
                <a:ea typeface="楷体" panose="02010609060101010101" pitchFamily="49" charset="-122"/>
              </a:rPr>
              <a:t>片。</a:t>
            </a:r>
            <a:r>
              <a:rPr lang="zh-CN" altLang="en-US" sz="4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九</a:t>
            </a:r>
            <a:r>
              <a:rPr lang="zh-CN" altLang="en-US" sz="4000" b="1" dirty="0">
                <a:latin typeface="楷体" panose="02010609060101010101" pitchFamily="49" charset="-122"/>
                <a:ea typeface="楷体" panose="02010609060101010101" pitchFamily="49" charset="-122"/>
              </a:rPr>
              <a:t>片</a:t>
            </a:r>
            <a:r>
              <a:rPr lang="zh-CN" altLang="en-US" sz="4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十</a:t>
            </a:r>
            <a:r>
              <a:rPr lang="zh-CN" altLang="en-US" sz="4000" b="1" dirty="0">
                <a:latin typeface="楷体" panose="02010609060101010101" pitchFamily="49" charset="-122"/>
                <a:ea typeface="楷体" panose="02010609060101010101" pitchFamily="49" charset="-122"/>
              </a:rPr>
              <a:t>片无数片，飞入水中都不见。</a:t>
            </a:r>
            <a:endParaRPr lang="zh-CN" altLang="en-US" sz="4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5373" name="文本框 23"/>
          <p:cNvSpPr txBox="1"/>
          <p:nvPr/>
        </p:nvSpPr>
        <p:spPr>
          <a:xfrm>
            <a:off x="3954463" y="785813"/>
            <a:ext cx="6264275" cy="641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数一数，里面有多少个数字？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5374" name="文本框 24"/>
          <p:cNvSpPr txBox="1"/>
          <p:nvPr/>
        </p:nvSpPr>
        <p:spPr>
          <a:xfrm>
            <a:off x="10351770" y="245745"/>
            <a:ext cx="1220788" cy="137318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10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个数字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4F2E6"/>
            </a:gs>
            <a:gs pos="99000">
              <a:srgbClr val="F4F2E6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7699" y="138991"/>
            <a:ext cx="2212990" cy="1976323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3066104" y="334506"/>
            <a:ext cx="3088433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dirty="0">
                <a:solidFill>
                  <a:srgbClr val="A77049"/>
                </a:solidFill>
              </a:rPr>
              <a:t>我会认</a:t>
            </a:r>
            <a:endParaRPr lang="zh-CN" altLang="en-US" sz="4000" dirty="0">
              <a:solidFill>
                <a:srgbClr val="A77049"/>
              </a:solidFill>
            </a:endParaRPr>
          </a:p>
        </p:txBody>
      </p:sp>
      <p:sp>
        <p:nvSpPr>
          <p:cNvPr id="2" name="矩形 1"/>
          <p:cNvSpPr/>
          <p:nvPr/>
        </p:nvSpPr>
        <p:spPr>
          <a:xfrm>
            <a:off x="3066415" y="1284605"/>
            <a:ext cx="1117600" cy="8302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4800" b="1" i="0" u="none" strike="noStrike" kern="1200" cap="none" spc="0" normalizeH="0" baseline="0" noProof="0" dirty="0" err="1">
                <a:ln>
                  <a:noFill/>
                </a:ln>
                <a:solidFill>
                  <a:srgbClr val="FF3300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liù</a:t>
            </a:r>
            <a:endParaRPr kumimoji="0" lang="zh-CN" altLang="en-US" sz="4800" b="1" i="0" u="none" strike="noStrike" kern="1200" cap="none" spc="0" normalizeH="0" baseline="0" noProof="0" dirty="0">
              <a:ln>
                <a:noFill/>
              </a:ln>
              <a:solidFill>
                <a:srgbClr val="FF3300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</p:txBody>
      </p:sp>
      <p:sp>
        <p:nvSpPr>
          <p:cNvPr id="2050" name="TextBox 4"/>
          <p:cNvSpPr txBox="1"/>
          <p:nvPr/>
        </p:nvSpPr>
        <p:spPr>
          <a:xfrm>
            <a:off x="2543175" y="2047875"/>
            <a:ext cx="1838325" cy="1939925"/>
          </a:xfrm>
          <a:prstGeom prst="rect">
            <a:avLst/>
          </a:prstGeom>
          <a:noFill/>
          <a:ln w="9525">
            <a:noFill/>
          </a:ln>
        </p:spPr>
        <p:txBody>
          <a:bodyPr anchor="t" anchorCtr="1">
            <a:spAutoFit/>
          </a:bodyPr>
          <a:lstStyle/>
          <a:p>
            <a:pPr eaLnBrk="1" hangingPunct="1"/>
            <a:r>
              <a:rPr lang="zh-CN" altLang="en-US" sz="12000" b="1" dirty="0">
                <a:latin typeface="楷体" panose="02010609060101010101" pitchFamily="49" charset="-122"/>
                <a:ea typeface="楷体" panose="02010609060101010101" pitchFamily="49" charset="-122"/>
              </a:rPr>
              <a:t>六</a:t>
            </a:r>
            <a:endParaRPr lang="zh-CN" altLang="en-US" sz="1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6149" name="图片 2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936173" y="665798"/>
            <a:ext cx="2544762" cy="30829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" name="矩形 2"/>
          <p:cNvSpPr/>
          <p:nvPr/>
        </p:nvSpPr>
        <p:spPr>
          <a:xfrm>
            <a:off x="8232775" y="2115185"/>
            <a:ext cx="1579563" cy="12001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3600" b="1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宋体" panose="02010600030101010101" pitchFamily="2" charset="-122"/>
                <a:cs typeface="+mn-cs"/>
              </a:rPr>
              <a:t>liù</a:t>
            </a:r>
            <a:r>
              <a:rPr kumimoji="0" lang="en-US" altLang="zh-CN" sz="3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宋体" panose="02010600030101010101" pitchFamily="2" charset="-122"/>
                <a:cs typeface="+mn-cs"/>
              </a:rPr>
              <a:t> </a:t>
            </a:r>
            <a:r>
              <a:rPr kumimoji="0" lang="en-US" altLang="zh-CN" sz="3600" b="1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宋体" panose="02010600030101010101" pitchFamily="2" charset="-122"/>
                <a:cs typeface="+mn-cs"/>
              </a:rPr>
              <a:t>ɡè</a:t>
            </a:r>
            <a:endParaRPr kumimoji="0" lang="en-US" altLang="zh-CN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ea"/>
              <a:ea typeface="宋体" panose="02010600030101010101" pitchFamily="2" charset="-122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宋体" panose="02010600030101010101" pitchFamily="2" charset="-122"/>
                <a:cs typeface="+mn-cs"/>
              </a:rPr>
              <a:t> </a:t>
            </a:r>
            <a:r>
              <a:rPr kumimoji="0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六 个</a:t>
            </a:r>
            <a:endParaRPr kumimoji="0" lang="zh-CN" altLang="en-US" sz="4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996248" y="3879215"/>
            <a:ext cx="806450" cy="8302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4800" b="1" i="0" u="none" strike="noStrike" kern="1200" cap="none" spc="0" normalizeH="0" baseline="0" noProof="0" dirty="0" err="1">
                <a:ln>
                  <a:noFill/>
                </a:ln>
                <a:solidFill>
                  <a:srgbClr val="FF3300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qī</a:t>
            </a:r>
            <a:endParaRPr kumimoji="0" lang="zh-CN" altLang="en-US" sz="4800" b="1" i="0" u="none" strike="noStrike" kern="1200" cap="none" spc="0" normalizeH="0" baseline="0" noProof="0" dirty="0">
              <a:ln>
                <a:noFill/>
              </a:ln>
              <a:solidFill>
                <a:srgbClr val="FF3300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</p:txBody>
      </p:sp>
      <p:sp>
        <p:nvSpPr>
          <p:cNvPr id="3074" name="TextBox 4"/>
          <p:cNvSpPr txBox="1"/>
          <p:nvPr/>
        </p:nvSpPr>
        <p:spPr>
          <a:xfrm>
            <a:off x="2480310" y="4709478"/>
            <a:ext cx="1838325" cy="1938337"/>
          </a:xfrm>
          <a:prstGeom prst="rect">
            <a:avLst/>
          </a:prstGeom>
          <a:noFill/>
          <a:ln w="9525">
            <a:noFill/>
          </a:ln>
        </p:spPr>
        <p:txBody>
          <a:bodyPr anchor="t" anchorCtr="1">
            <a:spAutoFit/>
          </a:bodyPr>
          <a:lstStyle/>
          <a:p>
            <a:pPr eaLnBrk="1" hangingPunct="1"/>
            <a:r>
              <a:rPr lang="zh-CN" altLang="en-US" sz="12000" b="1" dirty="0">
                <a:latin typeface="楷体" panose="02010609060101010101" pitchFamily="49" charset="-122"/>
                <a:ea typeface="楷体" panose="02010609060101010101" pitchFamily="49" charset="-122"/>
              </a:rPr>
              <a:t>七</a:t>
            </a:r>
            <a:endParaRPr lang="zh-CN" altLang="en-US" sz="1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7173" name="图片 2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432108" y="3701733"/>
            <a:ext cx="1768475" cy="31559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3" name="矩形 12"/>
          <p:cNvSpPr/>
          <p:nvPr/>
        </p:nvSpPr>
        <p:spPr>
          <a:xfrm>
            <a:off x="8232775" y="4990783"/>
            <a:ext cx="1579563" cy="12001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3600" b="1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宋体" panose="02010600030101010101" pitchFamily="2" charset="-122"/>
                <a:cs typeface="+mn-cs"/>
              </a:rPr>
              <a:t>qī</a:t>
            </a:r>
            <a:r>
              <a:rPr kumimoji="0" lang="en-US" altLang="zh-CN" sz="3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宋体" panose="02010600030101010101" pitchFamily="2" charset="-122"/>
                <a:cs typeface="+mn-cs"/>
              </a:rPr>
              <a:t> </a:t>
            </a:r>
            <a:r>
              <a:rPr kumimoji="0" lang="en-US" altLang="zh-CN" sz="3600" b="1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宋体" panose="02010600030101010101" pitchFamily="2" charset="-122"/>
                <a:cs typeface="+mn-cs"/>
              </a:rPr>
              <a:t>duǒ</a:t>
            </a:r>
            <a:endParaRPr kumimoji="0" lang="en-US" altLang="zh-CN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ea"/>
              <a:ea typeface="宋体" panose="02010600030101010101" pitchFamily="2" charset="-122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七 朵</a:t>
            </a:r>
            <a:endParaRPr kumimoji="0" lang="zh-CN" altLang="en-US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050" grpId="0"/>
      <p:bldP spid="3" grpId="0"/>
      <p:bldP spid="12" grpId="0"/>
      <p:bldP spid="3074" grpId="0"/>
      <p:bldP spid="1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4F2E6"/>
            </a:gs>
            <a:gs pos="99000">
              <a:srgbClr val="F4F2E6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609" y="-74"/>
            <a:ext cx="2212990" cy="1976323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2479999" y="272911"/>
            <a:ext cx="3088433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dirty="0">
                <a:solidFill>
                  <a:srgbClr val="A77049"/>
                </a:solidFill>
              </a:rPr>
              <a:t>我会认</a:t>
            </a:r>
            <a:endParaRPr lang="zh-CN" altLang="en-US" sz="4000" dirty="0">
              <a:solidFill>
                <a:srgbClr val="A77049"/>
              </a:solidFill>
            </a:endParaRPr>
          </a:p>
        </p:txBody>
      </p:sp>
      <p:sp>
        <p:nvSpPr>
          <p:cNvPr id="8" name="矩形 7"/>
          <p:cNvSpPr/>
          <p:nvPr/>
        </p:nvSpPr>
        <p:spPr>
          <a:xfrm>
            <a:off x="3208973" y="979488"/>
            <a:ext cx="806450" cy="8302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4800" b="1" i="0" u="none" strike="noStrike" kern="1200" cap="none" spc="0" normalizeH="0" baseline="0" noProof="0" dirty="0" err="1">
                <a:ln>
                  <a:noFill/>
                </a:ln>
                <a:solidFill>
                  <a:srgbClr val="FF3300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bā</a:t>
            </a:r>
            <a:endParaRPr kumimoji="0" lang="zh-CN" altLang="en-US" sz="4800" b="1" i="0" u="none" strike="noStrike" kern="1200" cap="none" spc="0" normalizeH="0" baseline="0" noProof="0" dirty="0">
              <a:ln>
                <a:noFill/>
              </a:ln>
              <a:solidFill>
                <a:srgbClr val="FF3300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</p:txBody>
      </p:sp>
      <p:sp>
        <p:nvSpPr>
          <p:cNvPr id="4098" name="TextBox 4"/>
          <p:cNvSpPr txBox="1"/>
          <p:nvPr/>
        </p:nvSpPr>
        <p:spPr>
          <a:xfrm>
            <a:off x="2693670" y="1745615"/>
            <a:ext cx="1838325" cy="1938338"/>
          </a:xfrm>
          <a:prstGeom prst="rect">
            <a:avLst/>
          </a:prstGeom>
          <a:noFill/>
          <a:ln w="9525">
            <a:noFill/>
          </a:ln>
        </p:spPr>
        <p:txBody>
          <a:bodyPr anchor="t" anchorCtr="1">
            <a:spAutoFit/>
          </a:bodyPr>
          <a:lstStyle/>
          <a:p>
            <a:pPr eaLnBrk="1" hangingPunct="1"/>
            <a:r>
              <a:rPr lang="zh-CN" altLang="en-US" sz="12000" b="1" dirty="0">
                <a:latin typeface="楷体" panose="02010609060101010101" pitchFamily="49" charset="-122"/>
                <a:ea typeface="楷体" panose="02010609060101010101" pitchFamily="49" charset="-122"/>
              </a:rPr>
              <a:t>八</a:t>
            </a:r>
            <a:endParaRPr lang="zh-CN" altLang="en-US" sz="1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8198" name="图片 2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154930" y="806133"/>
            <a:ext cx="2536825" cy="268446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" name="矩形 4"/>
          <p:cNvSpPr/>
          <p:nvPr/>
        </p:nvSpPr>
        <p:spPr>
          <a:xfrm>
            <a:off x="8855710" y="1644968"/>
            <a:ext cx="1455738" cy="1200150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3600" b="1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宋体" panose="02010600030101010101" pitchFamily="2" charset="-122"/>
                <a:cs typeface="+mn-cs"/>
              </a:rPr>
              <a:t>bā</a:t>
            </a:r>
            <a:r>
              <a:rPr kumimoji="0" lang="en-US" altLang="zh-CN" sz="3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宋体" panose="02010600030101010101" pitchFamily="2" charset="-122"/>
                <a:cs typeface="+mn-cs"/>
              </a:rPr>
              <a:t> </a:t>
            </a:r>
            <a:r>
              <a:rPr kumimoji="0" lang="en-US" altLang="zh-CN" sz="3600" b="1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宋体" panose="02010600030101010101" pitchFamily="2" charset="-122"/>
                <a:cs typeface="+mn-cs"/>
              </a:rPr>
              <a:t>ɡè</a:t>
            </a:r>
            <a:endParaRPr kumimoji="0" lang="en-US" altLang="zh-CN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ea"/>
              <a:ea typeface="宋体" panose="02010600030101010101" pitchFamily="2" charset="-122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八 个</a:t>
            </a:r>
            <a:endParaRPr kumimoji="0" lang="zh-CN" altLang="en-US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2920365" y="3490595"/>
            <a:ext cx="1117600" cy="8302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4800" b="1" i="0" u="none" strike="noStrike" kern="1200" cap="none" spc="0" normalizeH="0" baseline="0" noProof="0" dirty="0" err="1">
                <a:ln>
                  <a:noFill/>
                </a:ln>
                <a:solidFill>
                  <a:srgbClr val="FF3300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jiǔ</a:t>
            </a:r>
            <a:endParaRPr kumimoji="0" lang="zh-CN" altLang="en-US" sz="4800" b="1" i="0" u="none" strike="noStrike" kern="1200" cap="none" spc="0" normalizeH="0" baseline="0" noProof="0" dirty="0">
              <a:ln>
                <a:noFill/>
              </a:ln>
              <a:solidFill>
                <a:srgbClr val="FF3300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</p:txBody>
      </p:sp>
      <p:sp>
        <p:nvSpPr>
          <p:cNvPr id="5122" name="TextBox 4"/>
          <p:cNvSpPr txBox="1"/>
          <p:nvPr/>
        </p:nvSpPr>
        <p:spPr>
          <a:xfrm>
            <a:off x="2479993" y="4405948"/>
            <a:ext cx="1836737" cy="1939925"/>
          </a:xfrm>
          <a:prstGeom prst="rect">
            <a:avLst/>
          </a:prstGeom>
          <a:noFill/>
          <a:ln w="9525">
            <a:noFill/>
          </a:ln>
        </p:spPr>
        <p:txBody>
          <a:bodyPr anchor="t" anchorCtr="1">
            <a:spAutoFit/>
          </a:bodyPr>
          <a:lstStyle/>
          <a:p>
            <a:pPr eaLnBrk="1" hangingPunct="1"/>
            <a:r>
              <a:rPr lang="zh-CN" altLang="en-US" sz="12000" b="1" dirty="0">
                <a:latin typeface="楷体" panose="02010609060101010101" pitchFamily="49" charset="-122"/>
                <a:ea typeface="楷体" panose="02010609060101010101" pitchFamily="49" charset="-122"/>
              </a:rPr>
              <a:t>九</a:t>
            </a:r>
            <a:endParaRPr lang="zh-CN" altLang="en-US" sz="1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9221" name="图片 2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838065" y="3329623"/>
            <a:ext cx="2957513" cy="29368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9" name="矩形 8"/>
          <p:cNvSpPr/>
          <p:nvPr/>
        </p:nvSpPr>
        <p:spPr>
          <a:xfrm>
            <a:off x="8855710" y="4405948"/>
            <a:ext cx="1579563" cy="12001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3600" b="1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宋体" panose="02010600030101010101" pitchFamily="2" charset="-122"/>
                <a:cs typeface="+mn-cs"/>
              </a:rPr>
              <a:t>jiǔ</a:t>
            </a:r>
            <a:r>
              <a:rPr kumimoji="0" lang="en-US" altLang="zh-CN" sz="3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宋体" panose="02010600030101010101" pitchFamily="2" charset="-122"/>
                <a:cs typeface="+mn-cs"/>
              </a:rPr>
              <a:t> </a:t>
            </a:r>
            <a:r>
              <a:rPr kumimoji="0" lang="en-US" altLang="zh-CN" sz="3600" b="1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宋体" panose="02010600030101010101" pitchFamily="2" charset="-122"/>
                <a:cs typeface="+mn-cs"/>
              </a:rPr>
              <a:t>ɡè</a:t>
            </a:r>
            <a:endParaRPr kumimoji="0" lang="en-US" altLang="zh-CN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ea"/>
              <a:ea typeface="宋体" panose="02010600030101010101" pitchFamily="2" charset="-122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宋体" panose="02010600030101010101" pitchFamily="2" charset="-122"/>
                <a:cs typeface="+mn-cs"/>
              </a:rPr>
              <a:t> </a:t>
            </a:r>
            <a:r>
              <a:rPr kumimoji="0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九 个</a:t>
            </a:r>
            <a:endParaRPr kumimoji="0" lang="zh-CN" altLang="en-US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4098" grpId="0"/>
      <p:bldP spid="5" grpId="0"/>
      <p:bldP spid="6" grpId="0"/>
      <p:bldP spid="5122" grpId="0"/>
      <p:bldP spid="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4F2E6"/>
            </a:gs>
            <a:gs pos="99000">
              <a:srgbClr val="F4F2E6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609" y="-74"/>
            <a:ext cx="2212990" cy="1976323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2479999" y="272911"/>
            <a:ext cx="3088433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dirty="0">
                <a:solidFill>
                  <a:srgbClr val="A77049"/>
                </a:solidFill>
              </a:rPr>
              <a:t>我会认</a:t>
            </a:r>
            <a:endParaRPr lang="zh-CN" altLang="en-US" sz="4000" dirty="0">
              <a:solidFill>
                <a:srgbClr val="A77049"/>
              </a:solidFill>
            </a:endParaRPr>
          </a:p>
        </p:txBody>
      </p:sp>
      <p:sp>
        <p:nvSpPr>
          <p:cNvPr id="2" name="矩形 1"/>
          <p:cNvSpPr/>
          <p:nvPr/>
        </p:nvSpPr>
        <p:spPr>
          <a:xfrm>
            <a:off x="2480310" y="1246188"/>
            <a:ext cx="1117600" cy="8302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4800" b="1" i="0" u="none" strike="noStrike" kern="1200" cap="none" spc="0" normalizeH="0" baseline="0" noProof="0" dirty="0" err="1">
                <a:ln>
                  <a:noFill/>
                </a:ln>
                <a:solidFill>
                  <a:srgbClr val="FF3300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shí</a:t>
            </a:r>
            <a:endParaRPr kumimoji="0" lang="zh-CN" altLang="en-US" sz="4800" b="1" i="0" u="none" strike="noStrike" kern="1200" cap="none" spc="0" normalizeH="0" baseline="0" noProof="0" dirty="0">
              <a:ln>
                <a:noFill/>
              </a:ln>
              <a:solidFill>
                <a:srgbClr val="FF3300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</p:txBody>
      </p:sp>
      <p:sp>
        <p:nvSpPr>
          <p:cNvPr id="6146" name="TextBox 4"/>
          <p:cNvSpPr txBox="1"/>
          <p:nvPr/>
        </p:nvSpPr>
        <p:spPr>
          <a:xfrm>
            <a:off x="1761173" y="2707640"/>
            <a:ext cx="1836737" cy="1939925"/>
          </a:xfrm>
          <a:prstGeom prst="rect">
            <a:avLst/>
          </a:prstGeom>
          <a:noFill/>
          <a:ln w="9525">
            <a:noFill/>
          </a:ln>
        </p:spPr>
        <p:txBody>
          <a:bodyPr anchor="t" anchorCtr="1">
            <a:spAutoFit/>
          </a:bodyPr>
          <a:lstStyle/>
          <a:p>
            <a:pPr eaLnBrk="1" hangingPunct="1"/>
            <a:r>
              <a:rPr lang="zh-CN" altLang="en-US" sz="12000" b="1" dirty="0">
                <a:latin typeface="楷体" panose="02010609060101010101" pitchFamily="49" charset="-122"/>
                <a:ea typeface="楷体" panose="02010609060101010101" pitchFamily="49" charset="-122"/>
              </a:rPr>
              <a:t>十</a:t>
            </a:r>
            <a:endParaRPr lang="zh-CN" altLang="en-US" sz="1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10245" name="图片 2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122545" y="1692910"/>
            <a:ext cx="3284855" cy="298069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" name="矩形 2"/>
          <p:cNvSpPr/>
          <p:nvPr/>
        </p:nvSpPr>
        <p:spPr>
          <a:xfrm>
            <a:off x="9337675" y="3077528"/>
            <a:ext cx="1811338" cy="12001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3600" b="1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宋体" panose="02010600030101010101" pitchFamily="2" charset="-122"/>
                <a:cs typeface="+mn-cs"/>
              </a:rPr>
              <a:t>shí</a:t>
            </a:r>
            <a:r>
              <a:rPr kumimoji="0" lang="en-US" altLang="zh-CN" sz="3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宋体" panose="02010600030101010101" pitchFamily="2" charset="-122"/>
                <a:cs typeface="+mn-cs"/>
              </a:rPr>
              <a:t> </a:t>
            </a:r>
            <a:r>
              <a:rPr kumimoji="0" lang="en-US" altLang="zh-CN" sz="3600" b="1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宋体" panose="02010600030101010101" pitchFamily="2" charset="-122"/>
                <a:cs typeface="+mn-cs"/>
              </a:rPr>
              <a:t>ɡēn</a:t>
            </a:r>
            <a:endParaRPr kumimoji="0" lang="en-US" altLang="zh-CN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ea"/>
              <a:ea typeface="宋体" panose="02010600030101010101" pitchFamily="2" charset="-122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宋体" panose="02010600030101010101" pitchFamily="2" charset="-122"/>
                <a:cs typeface="+mn-cs"/>
              </a:rPr>
              <a:t> </a:t>
            </a:r>
            <a:r>
              <a:rPr kumimoji="0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十 根</a:t>
            </a:r>
            <a:endParaRPr kumimoji="0" lang="zh-CN" altLang="en-US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146" grpId="0"/>
      <p:bldP spid="3" grpId="0"/>
    </p:bldLst>
  </p:timing>
</p:sld>
</file>

<file path=ppt/tags/tag1.xml><?xml version="1.0" encoding="utf-8"?>
<p:tagLst xmlns:p="http://schemas.openxmlformats.org/presentationml/2006/main">
  <p:tag name="KSO_WM_UNIT_PLACING_PICTURE_USER_VIEWPORT" val="{&quot;height&quot;:4486.7417322834644,&quot;width&quot;:5598.322834645669}"/>
</p:tagLst>
</file>

<file path=ppt/tags/tag10.xml><?xml version="1.0" encoding="utf-8"?>
<p:tagLst xmlns:p="http://schemas.openxmlformats.org/presentationml/2006/main">
  <p:tag name="[WORDCARD]" val="[WORDCARD]"/>
</p:tagLst>
</file>

<file path=ppt/tags/tag2.xml><?xml version="1.0" encoding="utf-8"?>
<p:tagLst xmlns:p="http://schemas.openxmlformats.org/presentationml/2006/main">
  <p:tag name="KSO_WM_UNIT_PLACING_PICTURE_USER_VIEWPORT" val="{&quot;height&quot;:6913,&quot;width&quot;:9831}"/>
</p:tagLst>
</file>

<file path=ppt/tags/tag3.xml><?xml version="1.0" encoding="utf-8"?>
<p:tagLst xmlns:p="http://schemas.openxmlformats.org/presentationml/2006/main">
  <p:tag name="KSO_WM_UNIT_PLACING_PICTURE_USER_VIEWPORT" val="{&quot;height&quot;:3112.3196850393701,&quot;width&quot;:3485.0236220472439}"/>
</p:tagLst>
</file>

<file path=ppt/tags/tag4.xml><?xml version="1.0" encoding="utf-8"?>
<p:tagLst xmlns:p="http://schemas.openxmlformats.org/presentationml/2006/main">
  <p:tag name="KSO_WM_UNIT_PLACING_PICTURE_USER_VIEWPORT" val="{&quot;height&quot;:4855,&quot;width&quot;:4007.4992125984249}"/>
</p:tagLst>
</file>

<file path=ppt/tags/tag5.xml><?xml version="1.0" encoding="utf-8"?>
<p:tagLst xmlns:p="http://schemas.openxmlformats.org/presentationml/2006/main">
  <p:tag name="KSO_WM_UNIT_PLACING_PICTURE_USER_VIEWPORT" val="{&quot;height&quot;:3112.3196850393701,&quot;width&quot;:3485.0236220472439}"/>
</p:tagLst>
</file>

<file path=ppt/tags/tag6.xml><?xml version="1.0" encoding="utf-8"?>
<p:tagLst xmlns:p="http://schemas.openxmlformats.org/presentationml/2006/main">
  <p:tag name="KSO_WM_UNIT_PLACING_PICTURE_USER_VIEWPORT" val="{&quot;height&quot;:3112.3196850393701,&quot;width&quot;:3485.0236220472439}"/>
</p:tagLst>
</file>

<file path=ppt/tags/tag7.xml><?xml version="1.0" encoding="utf-8"?>
<p:tagLst xmlns:p="http://schemas.openxmlformats.org/presentationml/2006/main">
  <p:tag name="KSO_WM_UNIT_PLACING_PICTURE_USER_VIEWPORT" val="{&quot;height&quot;:3920,&quot;width&quot;:5172.5007874015746}"/>
</p:tagLst>
</file>

<file path=ppt/tags/tag8.xml><?xml version="1.0" encoding="utf-8"?>
<p:tagLst xmlns:p="http://schemas.openxmlformats.org/presentationml/2006/main">
  <p:tag name="[WORDCARD]" val="[WORDCARD]"/>
  <p:tag name="WORDCARD" val="WORDCARD"/>
</p:tagLst>
</file>

<file path=ppt/tags/tag9.xml><?xml version="1.0" encoding="utf-8"?>
<p:tagLst xmlns:p="http://schemas.openxmlformats.org/presentationml/2006/main">
  <p:tag name="[WORDCARD]" val="[WORDCARD]"/>
  <p:tag name="WORDCARD" val="WORDCARD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382</Words>
  <Application>WPS 演示</Application>
  <PresentationFormat>宽屏</PresentationFormat>
  <Paragraphs>91</Paragraphs>
  <Slides>11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11</vt:i4>
      </vt:variant>
    </vt:vector>
  </HeadingPairs>
  <TitlesOfParts>
    <vt:vector size="27" baseType="lpstr">
      <vt:lpstr>Arial</vt:lpstr>
      <vt:lpstr>宋体</vt:lpstr>
      <vt:lpstr>Wingdings</vt:lpstr>
      <vt:lpstr>Century Gothic</vt:lpstr>
      <vt:lpstr>冬青黑体简体中文 W3</vt:lpstr>
      <vt:lpstr>黑体</vt:lpstr>
      <vt:lpstr>华文行楷</vt:lpstr>
      <vt:lpstr>楷体</vt:lpstr>
      <vt:lpstr>华文楷体</vt:lpstr>
      <vt:lpstr>微软雅黑</vt:lpstr>
      <vt:lpstr>Arial Unicode MS</vt:lpstr>
      <vt:lpstr>等线 Light</vt:lpstr>
      <vt:lpstr>等线</vt:lpstr>
      <vt:lpstr>Calibri</vt:lpstr>
      <vt:lpstr>Office 主题​​</vt:lpstr>
      <vt:lpstr>1_Office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lastModifiedBy>qwe</cp:lastModifiedBy>
  <cp:revision>28</cp:revision>
  <dcterms:created xsi:type="dcterms:W3CDTF">2019-09-29T07:36:00Z</dcterms:created>
  <dcterms:modified xsi:type="dcterms:W3CDTF">2021-07-29T22:18:38Z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2052-11.1.0.10314</vt:lpwstr>
  </property>
</Properties>
</file>