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</p:sldMasterIdLst>
  <p:notesMasterIdLst>
    <p:notesMasterId r:id="rId6"/>
  </p:notesMasterIdLst>
  <p:sldIdLst>
    <p:sldId id="309" r:id="rId5"/>
    <p:sldId id="311" r:id="rId7"/>
    <p:sldId id="312" r:id="rId8"/>
    <p:sldId id="313" r:id="rId9"/>
    <p:sldId id="314" r:id="rId10"/>
    <p:sldId id="315" r:id="rId11"/>
    <p:sldId id="295" r:id="rId12"/>
    <p:sldId id="337" r:id="rId13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omic Sans MS" panose="030F0702030302020204" pitchFamily="66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66FF"/>
    <a:srgbClr val="FF6699"/>
    <a:srgbClr val="66CCFF"/>
    <a:srgbClr val="CCFFCC"/>
    <a:srgbClr val="FFCC99"/>
    <a:srgbClr val="FFFF99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98" d="100"/>
          <a:sy n="98" d="100"/>
        </p:scale>
        <p:origin x="732" y="72"/>
      </p:cViewPr>
      <p:guideLst>
        <p:guide orient="horz" pos="2160"/>
        <p:guide pos="290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2A48B96-639E-45A3-A0BA-2464DFDB1FAA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48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101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幻灯片图像占位符 1"/>
          <p:cNvSpPr>
            <a:spLocks noGrp="1" noRo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8194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10242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12290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14338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16386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18434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幻灯片图像占位符 1"/>
          <p:cNvSpPr>
            <a:spLocks noGrp="1" noRo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20482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22530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4" name="未知"/>
          <p:cNvSpPr/>
          <p:nvPr/>
        </p:nvSpPr>
        <p:spPr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6300000" y="0"/>
              </a:cxn>
              <a:cxn ang="0">
                <a:pos x="0" y="1826667"/>
              </a:cxn>
              <a:cxn ang="0">
                <a:pos x="4842204" y="6780213"/>
              </a:cxn>
              <a:cxn ang="0">
                <a:pos x="8896350" y="2107693"/>
              </a:cxn>
              <a:cxn ang="0">
                <a:pos x="6300000" y="0"/>
              </a:cxn>
              <a:cxn ang="0">
                <a:pos x="6300000" y="0"/>
              </a:cxn>
            </a:cxnLst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4145" name="Group 8"/>
          <p:cNvGrpSpPr/>
          <p:nvPr/>
        </p:nvGrpSpPr>
        <p:grpSpPr>
          <a:xfrm>
            <a:off x="195263" y="234950"/>
            <a:ext cx="3787775" cy="1778000"/>
            <a:chOff x="0" y="0"/>
            <a:chExt cx="2386" cy="1120"/>
          </a:xfrm>
        </p:grpSpPr>
        <p:sp>
          <p:nvSpPr>
            <p:cNvPr id="4146" name="未知"/>
            <p:cNvSpPr/>
            <p:nvPr/>
          </p:nvSpPr>
          <p:spPr>
            <a:xfrm>
              <a:off x="54" y="29"/>
              <a:ext cx="2250" cy="1017"/>
            </a:xfrm>
            <a:custGeom>
              <a:avLst/>
              <a:gdLst/>
              <a:ahLst/>
              <a:cxnLst>
                <a:cxn ang="0">
                  <a:pos x="2250" y="970"/>
                </a:cxn>
                <a:cxn ang="0">
                  <a:pos x="2012" y="781"/>
                </a:cxn>
                <a:cxn ang="0">
                  <a:pos x="1576" y="516"/>
                </a:cxn>
                <a:cxn ang="0">
                  <a:pos x="201" y="0"/>
                </a:cxn>
                <a:cxn ang="0">
                  <a:pos x="65" y="49"/>
                </a:cxn>
                <a:cxn ang="0">
                  <a:pos x="0" y="204"/>
                </a:cxn>
                <a:cxn ang="0">
                  <a:pos x="79" y="381"/>
                </a:cxn>
                <a:cxn ang="0">
                  <a:pos x="1615" y="1005"/>
                </a:cxn>
                <a:cxn ang="0">
                  <a:pos x="1952" y="965"/>
                </a:cxn>
                <a:cxn ang="0">
                  <a:pos x="2224" y="1017"/>
                </a:cxn>
                <a:cxn ang="0">
                  <a:pos x="2250" y="970"/>
                </a:cxn>
                <a:cxn ang="0">
                  <a:pos x="2250" y="970"/>
                </a:cxn>
              </a:cxnLst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47" name="未知"/>
            <p:cNvSpPr/>
            <p:nvPr/>
          </p:nvSpPr>
          <p:spPr>
            <a:xfrm>
              <a:off x="43" y="113"/>
              <a:ext cx="2244" cy="1007"/>
            </a:xfrm>
            <a:custGeom>
              <a:avLst/>
              <a:gdLst/>
              <a:ahLst/>
              <a:cxnLst>
                <a:cxn ang="0">
                  <a:pos x="194" y="0"/>
                </a:cxn>
                <a:cxn ang="0">
                  <a:pos x="1883" y="637"/>
                </a:cxn>
                <a:cxn ang="0">
                  <a:pos x="2020" y="783"/>
                </a:cxn>
                <a:cxn ang="0">
                  <a:pos x="2244" y="971"/>
                </a:cxn>
                <a:cxn ang="0">
                  <a:pos x="2214" y="1007"/>
                </a:cxn>
                <a:cxn ang="0">
                  <a:pos x="1910" y="965"/>
                </a:cxn>
                <a:cxn ang="0">
                  <a:pos x="1620" y="995"/>
                </a:cxn>
                <a:cxn ang="0">
                  <a:pos x="59" y="366"/>
                </a:cxn>
                <a:cxn ang="0">
                  <a:pos x="0" y="184"/>
                </a:cxn>
                <a:cxn ang="0">
                  <a:pos x="65" y="39"/>
                </a:cxn>
                <a:cxn ang="0">
                  <a:pos x="194" y="0"/>
                </a:cxn>
                <a:cxn ang="0">
                  <a:pos x="194" y="0"/>
                </a:cxn>
              </a:cxnLst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48" name="未知"/>
            <p:cNvSpPr/>
            <p:nvPr/>
          </p:nvSpPr>
          <p:spPr>
            <a:xfrm>
              <a:off x="351" y="196"/>
              <a:ext cx="1488" cy="919"/>
            </a:xfrm>
            <a:custGeom>
              <a:avLst/>
              <a:gdLst/>
              <a:ahLst/>
              <a:cxnLst>
                <a:cxn ang="0">
                  <a:pos x="0" y="400"/>
                </a:cxn>
                <a:cxn ang="0">
                  <a:pos x="1308" y="919"/>
                </a:cxn>
                <a:cxn ang="0">
                  <a:pos x="1332" y="657"/>
                </a:cxn>
                <a:cxn ang="0">
                  <a:pos x="1488" y="519"/>
                </a:cxn>
                <a:cxn ang="0">
                  <a:pos x="111" y="0"/>
                </a:cxn>
                <a:cxn ang="0">
                  <a:pos x="0" y="156"/>
                </a:cxn>
                <a:cxn ang="0">
                  <a:pos x="0" y="400"/>
                </a:cxn>
                <a:cxn ang="0">
                  <a:pos x="0" y="400"/>
                </a:cxn>
              </a:cxnLst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4149" name="Group 12"/>
            <p:cNvGrpSpPr/>
            <p:nvPr userDrawn="1"/>
          </p:nvGrpSpPr>
          <p:grpSpPr>
            <a:xfrm>
              <a:off x="0" y="0"/>
              <a:ext cx="2386" cy="1081"/>
              <a:chOff x="0" y="0"/>
              <a:chExt cx="2386" cy="1081"/>
            </a:xfrm>
          </p:grpSpPr>
          <p:sp>
            <p:nvSpPr>
              <p:cNvPr id="4150" name="未知"/>
              <p:cNvSpPr/>
              <p:nvPr/>
            </p:nvSpPr>
            <p:spPr>
              <a:xfrm>
                <a:off x="1882" y="786"/>
                <a:ext cx="212" cy="214"/>
              </a:xfrm>
              <a:custGeom>
                <a:avLst/>
                <a:gdLst/>
                <a:ahLst/>
                <a:cxnLst>
                  <a:cxn ang="0">
                    <a:pos x="155" y="0"/>
                  </a:cxn>
                  <a:cxn ang="0">
                    <a:pos x="57" y="82"/>
                  </a:cxn>
                  <a:cxn ang="0">
                    <a:pos x="0" y="214"/>
                  </a:cxn>
                  <a:cxn ang="0">
                    <a:pos x="113" y="198"/>
                  </a:cxn>
                  <a:cxn ang="0">
                    <a:pos x="146" y="104"/>
                  </a:cxn>
                  <a:cxn ang="0">
                    <a:pos x="212" y="33"/>
                  </a:cxn>
                  <a:cxn ang="0">
                    <a:pos x="155" y="0"/>
                  </a:cxn>
                  <a:cxn ang="0">
                    <a:pos x="155" y="0"/>
                  </a:cxn>
                </a:cxnLst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4151" name="未知"/>
              <p:cNvSpPr/>
              <p:nvPr/>
            </p:nvSpPr>
            <p:spPr>
              <a:xfrm>
                <a:off x="0" y="0"/>
                <a:ext cx="2386" cy="1081"/>
              </a:xfrm>
              <a:custGeom>
                <a:avLst/>
                <a:gdLst/>
                <a:ahLst/>
                <a:cxnLst>
                  <a:cxn ang="0">
                    <a:pos x="221" y="0"/>
                  </a:cxn>
                  <a:cxn ang="0">
                    <a:pos x="89" y="64"/>
                  </a:cxn>
                  <a:cxn ang="0">
                    <a:pos x="0" y="256"/>
                  </a:cxn>
                  <a:cxn ang="0">
                    <a:pos x="95" y="440"/>
                  </a:cxn>
                  <a:cxn ang="0">
                    <a:pos x="1675" y="1065"/>
                  </a:cxn>
                  <a:cxn ang="0">
                    <a:pos x="2015" y="1026"/>
                  </a:cxn>
                  <a:cxn ang="0">
                    <a:pos x="2290" y="1081"/>
                  </a:cxn>
                  <a:cxn ang="0">
                    <a:pos x="2386" y="993"/>
                  </a:cxn>
                  <a:cxn ang="0">
                    <a:pos x="2128" y="816"/>
                  </a:cxn>
                  <a:cxn ang="0">
                    <a:pos x="2023" y="629"/>
                  </a:cxn>
                  <a:cxn ang="0">
                    <a:pos x="1940" y="647"/>
                  </a:cxn>
                  <a:cxn ang="0">
                    <a:pos x="2039" y="816"/>
                  </a:cxn>
                  <a:cxn ang="0">
                    <a:pos x="2236" y="995"/>
                  </a:cxn>
                  <a:cxn ang="0">
                    <a:pos x="2002" y="967"/>
                  </a:cxn>
                  <a:cxn ang="0">
                    <a:pos x="1727" y="1000"/>
                  </a:cxn>
                  <a:cxn ang="0">
                    <a:pos x="1778" y="798"/>
                  </a:cxn>
                  <a:cxn ang="0">
                    <a:pos x="1896" y="661"/>
                  </a:cxn>
                  <a:cxn ang="0">
                    <a:pos x="1758" y="678"/>
                  </a:cxn>
                  <a:cxn ang="0">
                    <a:pos x="1651" y="808"/>
                  </a:cxn>
                  <a:cxn ang="0">
                    <a:pos x="1614" y="972"/>
                  </a:cxn>
                  <a:cxn ang="0">
                    <a:pos x="152" y="381"/>
                  </a:cxn>
                  <a:cxn ang="0">
                    <a:pos x="113" y="264"/>
                  </a:cxn>
                  <a:cxn ang="0">
                    <a:pos x="146" y="117"/>
                  </a:cxn>
                  <a:cxn ang="0">
                    <a:pos x="307" y="0"/>
                  </a:cxn>
                  <a:cxn ang="0">
                    <a:pos x="221" y="0"/>
                  </a:cxn>
                  <a:cxn ang="0">
                    <a:pos x="221" y="0"/>
                  </a:cxn>
                </a:cxnLst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4152" name="未知"/>
              <p:cNvSpPr/>
              <p:nvPr/>
            </p:nvSpPr>
            <p:spPr>
              <a:xfrm>
                <a:off x="201" y="10"/>
                <a:ext cx="1686" cy="614"/>
              </a:xfrm>
              <a:custGeom>
                <a:avLst/>
                <a:gdLst/>
                <a:ahLst/>
                <a:cxnLst>
                  <a:cxn ang="0">
                    <a:pos x="142" y="0"/>
                  </a:cxn>
                  <a:cxn ang="0">
                    <a:pos x="1686" y="602"/>
                  </a:cxn>
                  <a:cxn ang="0">
                    <a:pos x="1524" y="614"/>
                  </a:cxn>
                  <a:cxn ang="0">
                    <a:pos x="0" y="33"/>
                  </a:cxn>
                  <a:cxn ang="0">
                    <a:pos x="142" y="0"/>
                  </a:cxn>
                  <a:cxn ang="0">
                    <a:pos x="142" y="0"/>
                  </a:cxn>
                </a:cxnLst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4153" name="未知"/>
              <p:cNvSpPr/>
              <p:nvPr/>
            </p:nvSpPr>
            <p:spPr>
              <a:xfrm>
                <a:off x="286" y="103"/>
                <a:ext cx="227" cy="410"/>
              </a:xfrm>
              <a:custGeom>
                <a:avLst/>
                <a:gdLst/>
                <a:ahLst/>
                <a:cxnLst>
                  <a:cxn ang="0">
                    <a:pos x="165" y="0"/>
                  </a:cxn>
                  <a:cxn ang="0">
                    <a:pos x="27" y="130"/>
                  </a:cxn>
                  <a:cxn ang="0">
                    <a:pos x="0" y="281"/>
                  </a:cxn>
                  <a:cxn ang="0">
                    <a:pos x="47" y="384"/>
                  </a:cxn>
                  <a:cxn ang="0">
                    <a:pos x="133" y="410"/>
                  </a:cxn>
                  <a:cxn ang="0">
                    <a:pos x="108" y="188"/>
                  </a:cxn>
                  <a:cxn ang="0">
                    <a:pos x="227" y="21"/>
                  </a:cxn>
                  <a:cxn ang="0">
                    <a:pos x="165" y="0"/>
                  </a:cxn>
                  <a:cxn ang="0">
                    <a:pos x="165" y="0"/>
                  </a:cxn>
                </a:cxnLst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4154" name="未知"/>
              <p:cNvSpPr/>
              <p:nvPr/>
            </p:nvSpPr>
            <p:spPr>
              <a:xfrm>
                <a:off x="723" y="388"/>
                <a:ext cx="691" cy="364"/>
              </a:xfrm>
              <a:custGeom>
                <a:avLst/>
                <a:gdLst/>
                <a:ahLst/>
                <a:cxnLst>
                  <a:cxn ang="0">
                    <a:pos x="20" y="42"/>
                  </a:cxn>
                  <a:cxn ang="0">
                    <a:pos x="226" y="81"/>
                  </a:cxn>
                  <a:cxn ang="0">
                    <a:pos x="458" y="168"/>
                  </a:cxn>
                  <a:cxn ang="0">
                    <a:pos x="622" y="299"/>
                  </a:cxn>
                  <a:cxn ang="0">
                    <a:pos x="461" y="283"/>
                  </a:cxn>
                  <a:cxn ang="0">
                    <a:pos x="196" y="180"/>
                  </a:cxn>
                  <a:cxn ang="0">
                    <a:pos x="71" y="98"/>
                  </a:cxn>
                  <a:cxn ang="0">
                    <a:pos x="151" y="200"/>
                  </a:cxn>
                  <a:cxn ang="0">
                    <a:pos x="384" y="332"/>
                  </a:cxn>
                  <a:cxn ang="0">
                    <a:pos x="658" y="364"/>
                  </a:cxn>
                  <a:cxn ang="0">
                    <a:pos x="691" y="275"/>
                  </a:cxn>
                  <a:cxn ang="0">
                    <a:pos x="557" y="148"/>
                  </a:cxn>
                  <a:cxn ang="0">
                    <a:pos x="240" y="21"/>
                  </a:cxn>
                  <a:cxn ang="0">
                    <a:pos x="0" y="0"/>
                  </a:cxn>
                  <a:cxn ang="0">
                    <a:pos x="20" y="42"/>
                  </a:cxn>
                  <a:cxn ang="0">
                    <a:pos x="20" y="42"/>
                  </a:cxn>
                </a:cxnLst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grpSp>
        <p:nvGrpSpPr>
          <p:cNvPr id="4155" name="Group 18"/>
          <p:cNvGrpSpPr/>
          <p:nvPr/>
        </p:nvGrpSpPr>
        <p:grpSpPr>
          <a:xfrm>
            <a:off x="7915275" y="4368800"/>
            <a:ext cx="742950" cy="1058863"/>
            <a:chOff x="0" y="0"/>
            <a:chExt cx="468" cy="667"/>
          </a:xfrm>
        </p:grpSpPr>
        <p:sp>
          <p:nvSpPr>
            <p:cNvPr id="4156" name="未知"/>
            <p:cNvSpPr/>
            <p:nvPr/>
          </p:nvSpPr>
          <p:spPr>
            <a:xfrm rot="7320404">
              <a:off x="-85" y="176"/>
              <a:ext cx="629" cy="293"/>
            </a:xfrm>
            <a:custGeom>
              <a:avLst/>
              <a:gdLst/>
              <a:ahLst/>
              <a:cxnLst>
                <a:cxn ang="0">
                  <a:pos x="629" y="280"/>
                </a:cxn>
                <a:cxn ang="0">
                  <a:pos x="562" y="225"/>
                </a:cxn>
                <a:cxn ang="0">
                  <a:pos x="440" y="149"/>
                </a:cxn>
                <a:cxn ang="0">
                  <a:pos x="56" y="0"/>
                </a:cxn>
                <a:cxn ang="0">
                  <a:pos x="18" y="14"/>
                </a:cxn>
                <a:cxn ang="0">
                  <a:pos x="0" y="59"/>
                </a:cxn>
                <a:cxn ang="0">
                  <a:pos x="22" y="110"/>
                </a:cxn>
                <a:cxn ang="0">
                  <a:pos x="452" y="289"/>
                </a:cxn>
                <a:cxn ang="0">
                  <a:pos x="546" y="278"/>
                </a:cxn>
                <a:cxn ang="0">
                  <a:pos x="622" y="293"/>
                </a:cxn>
                <a:cxn ang="0">
                  <a:pos x="629" y="280"/>
                </a:cxn>
                <a:cxn ang="0">
                  <a:pos x="629" y="280"/>
                </a:cxn>
              </a:cxnLst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57" name="未知"/>
            <p:cNvSpPr/>
            <p:nvPr/>
          </p:nvSpPr>
          <p:spPr>
            <a:xfrm rot="7320404">
              <a:off x="-92" y="168"/>
              <a:ext cx="627" cy="290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26" y="183"/>
                </a:cxn>
                <a:cxn ang="0">
                  <a:pos x="565" y="225"/>
                </a:cxn>
                <a:cxn ang="0">
                  <a:pos x="627" y="280"/>
                </a:cxn>
                <a:cxn ang="0">
                  <a:pos x="619" y="290"/>
                </a:cxn>
                <a:cxn ang="0">
                  <a:pos x="534" y="278"/>
                </a:cxn>
                <a:cxn ang="0">
                  <a:pos x="453" y="286"/>
                </a:cxn>
                <a:cxn ang="0">
                  <a:pos x="17" y="105"/>
                </a:cxn>
                <a:cxn ang="0">
                  <a:pos x="0" y="53"/>
                </a:cxn>
                <a:cxn ang="0">
                  <a:pos x="18" y="11"/>
                </a:cxn>
                <a:cxn ang="0">
                  <a:pos x="54" y="0"/>
                </a:cxn>
                <a:cxn ang="0">
                  <a:pos x="54" y="0"/>
                </a:cxn>
              </a:cxnLst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58" name="未知"/>
            <p:cNvSpPr/>
            <p:nvPr/>
          </p:nvSpPr>
          <p:spPr>
            <a:xfrm rot="7320404">
              <a:off x="5" y="152"/>
              <a:ext cx="416" cy="265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366" y="265"/>
                </a:cxn>
                <a:cxn ang="0">
                  <a:pos x="372" y="189"/>
                </a:cxn>
                <a:cxn ang="0">
                  <a:pos x="416" y="150"/>
                </a:cxn>
                <a:cxn ang="0">
                  <a:pos x="31" y="0"/>
                </a:cxn>
                <a:cxn ang="0">
                  <a:pos x="0" y="45"/>
                </a:cxn>
                <a:cxn ang="0">
                  <a:pos x="0" y="115"/>
                </a:cxn>
                <a:cxn ang="0">
                  <a:pos x="0" y="115"/>
                </a:cxn>
              </a:cxnLst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4159" name="Group 22"/>
            <p:cNvGrpSpPr/>
            <p:nvPr userDrawn="1"/>
          </p:nvGrpSpPr>
          <p:grpSpPr>
            <a:xfrm>
              <a:off x="0" y="0"/>
              <a:ext cx="467" cy="667"/>
              <a:chOff x="0" y="0"/>
              <a:chExt cx="467" cy="667"/>
            </a:xfrm>
          </p:grpSpPr>
          <p:sp>
            <p:nvSpPr>
              <p:cNvPr id="4160" name="未知"/>
              <p:cNvSpPr/>
              <p:nvPr/>
            </p:nvSpPr>
            <p:spPr>
              <a:xfrm rot="7320404">
                <a:off x="1" y="430"/>
                <a:ext cx="59" cy="61"/>
              </a:xfrm>
              <a:custGeom>
                <a:avLst/>
                <a:gdLst/>
                <a:ahLst/>
                <a:cxnLst>
                  <a:cxn ang="0">
                    <a:pos x="43" y="0"/>
                  </a:cxn>
                  <a:cxn ang="0">
                    <a:pos x="16" y="23"/>
                  </a:cxn>
                  <a:cxn ang="0">
                    <a:pos x="0" y="61"/>
                  </a:cxn>
                  <a:cxn ang="0">
                    <a:pos x="31" y="56"/>
                  </a:cxn>
                  <a:cxn ang="0">
                    <a:pos x="41" y="30"/>
                  </a:cxn>
                  <a:cxn ang="0">
                    <a:pos x="59" y="10"/>
                  </a:cxn>
                  <a:cxn ang="0">
                    <a:pos x="43" y="0"/>
                  </a:cxn>
                  <a:cxn ang="0">
                    <a:pos x="43" y="0"/>
                  </a:cxn>
                </a:cxnLst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4161" name="未知"/>
              <p:cNvSpPr/>
              <p:nvPr/>
            </p:nvSpPr>
            <p:spPr>
              <a:xfrm rot="7320404">
                <a:off x="-107" y="178"/>
                <a:ext cx="667" cy="311"/>
              </a:xfrm>
              <a:custGeom>
                <a:avLst/>
                <a:gdLst/>
                <a:ahLst/>
                <a:cxnLst>
                  <a:cxn ang="0">
                    <a:pos x="62" y="0"/>
                  </a:cxn>
                  <a:cxn ang="0">
                    <a:pos x="25" y="18"/>
                  </a:cxn>
                  <a:cxn ang="0">
                    <a:pos x="0" y="74"/>
                  </a:cxn>
                  <a:cxn ang="0">
                    <a:pos x="27" y="127"/>
                  </a:cxn>
                  <a:cxn ang="0">
                    <a:pos x="468" y="306"/>
                  </a:cxn>
                  <a:cxn ang="0">
                    <a:pos x="563" y="295"/>
                  </a:cxn>
                  <a:cxn ang="0">
                    <a:pos x="640" y="311"/>
                  </a:cxn>
                  <a:cxn ang="0">
                    <a:pos x="667" y="286"/>
                  </a:cxn>
                  <a:cxn ang="0">
                    <a:pos x="595" y="235"/>
                  </a:cxn>
                  <a:cxn ang="0">
                    <a:pos x="566" y="181"/>
                  </a:cxn>
                  <a:cxn ang="0">
                    <a:pos x="542" y="186"/>
                  </a:cxn>
                  <a:cxn ang="0">
                    <a:pos x="570" y="235"/>
                  </a:cxn>
                  <a:cxn ang="0">
                    <a:pos x="625" y="286"/>
                  </a:cxn>
                  <a:cxn ang="0">
                    <a:pos x="560" y="278"/>
                  </a:cxn>
                  <a:cxn ang="0">
                    <a:pos x="483" y="288"/>
                  </a:cxn>
                  <a:cxn ang="0">
                    <a:pos x="497" y="230"/>
                  </a:cxn>
                  <a:cxn ang="0">
                    <a:pos x="530" y="190"/>
                  </a:cxn>
                  <a:cxn ang="0">
                    <a:pos x="492" y="195"/>
                  </a:cxn>
                  <a:cxn ang="0">
                    <a:pos x="461" y="233"/>
                  </a:cxn>
                  <a:cxn ang="0">
                    <a:pos x="451" y="280"/>
                  </a:cxn>
                  <a:cxn ang="0">
                    <a:pos x="42" y="110"/>
                  </a:cxn>
                  <a:cxn ang="0">
                    <a:pos x="32" y="76"/>
                  </a:cxn>
                  <a:cxn ang="0">
                    <a:pos x="41" y="34"/>
                  </a:cxn>
                  <a:cxn ang="0">
                    <a:pos x="86" y="0"/>
                  </a:cxn>
                  <a:cxn ang="0">
                    <a:pos x="62" y="0"/>
                  </a:cxn>
                  <a:cxn ang="0">
                    <a:pos x="62" y="0"/>
                  </a:cxn>
                </a:cxnLst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4162" name="未知"/>
              <p:cNvSpPr/>
              <p:nvPr/>
            </p:nvSpPr>
            <p:spPr>
              <a:xfrm rot="7320404">
                <a:off x="76" y="245"/>
                <a:ext cx="472" cy="176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472" y="172"/>
                  </a:cxn>
                  <a:cxn ang="0">
                    <a:pos x="427" y="176"/>
                  </a:cxn>
                  <a:cxn ang="0">
                    <a:pos x="0" y="10"/>
                  </a:cxn>
                  <a:cxn ang="0">
                    <a:pos x="40" y="0"/>
                  </a:cxn>
                  <a:cxn ang="0">
                    <a:pos x="40" y="0"/>
                  </a:cxn>
                </a:cxnLst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4163" name="未知"/>
              <p:cNvSpPr/>
              <p:nvPr/>
            </p:nvSpPr>
            <p:spPr>
              <a:xfrm rot="7320404">
                <a:off x="369" y="113"/>
                <a:ext cx="63" cy="118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7" y="37"/>
                  </a:cxn>
                  <a:cxn ang="0">
                    <a:pos x="0" y="81"/>
                  </a:cxn>
                  <a:cxn ang="0">
                    <a:pos x="13" y="111"/>
                  </a:cxn>
                  <a:cxn ang="0">
                    <a:pos x="37" y="118"/>
                  </a:cxn>
                  <a:cxn ang="0">
                    <a:pos x="30" y="54"/>
                  </a:cxn>
                  <a:cxn ang="0">
                    <a:pos x="63" y="6"/>
                  </a:cxn>
                  <a:cxn ang="0">
                    <a:pos x="46" y="0"/>
                  </a:cxn>
                  <a:cxn ang="0">
                    <a:pos x="46" y="0"/>
                  </a:cxn>
                </a:cxnLst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4164" name="未知"/>
              <p:cNvSpPr/>
              <p:nvPr/>
            </p:nvSpPr>
            <p:spPr>
              <a:xfrm rot="7320404">
                <a:off x="142" y="239"/>
                <a:ext cx="193" cy="104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63" y="23"/>
                  </a:cxn>
                  <a:cxn ang="0">
                    <a:pos x="128" y="48"/>
                  </a:cxn>
                  <a:cxn ang="0">
                    <a:pos x="174" y="85"/>
                  </a:cxn>
                  <a:cxn ang="0">
                    <a:pos x="129" y="81"/>
                  </a:cxn>
                  <a:cxn ang="0">
                    <a:pos x="55" y="51"/>
                  </a:cxn>
                  <a:cxn ang="0">
                    <a:pos x="20" y="28"/>
                  </a:cxn>
                  <a:cxn ang="0">
                    <a:pos x="42" y="57"/>
                  </a:cxn>
                  <a:cxn ang="0">
                    <a:pos x="107" y="95"/>
                  </a:cxn>
                  <a:cxn ang="0">
                    <a:pos x="184" y="104"/>
                  </a:cxn>
                  <a:cxn ang="0">
                    <a:pos x="193" y="79"/>
                  </a:cxn>
                  <a:cxn ang="0">
                    <a:pos x="156" y="42"/>
                  </a:cxn>
                  <a:cxn ang="0">
                    <a:pos x="67" y="6"/>
                  </a:cxn>
                  <a:cxn ang="0">
                    <a:pos x="0" y="0"/>
                  </a:cxn>
                  <a:cxn ang="0">
                    <a:pos x="6" y="12"/>
                  </a:cxn>
                  <a:cxn ang="0">
                    <a:pos x="6" y="12"/>
                  </a:cxn>
                </a:cxnLst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sp>
        <p:nvSpPr>
          <p:cNvPr id="4165" name="未知"/>
          <p:cNvSpPr/>
          <p:nvPr/>
        </p:nvSpPr>
        <p:spPr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95400" y="406400"/>
              </a:cxn>
              <a:cxn ang="0">
                <a:pos x="2476500" y="228600"/>
              </a:cxn>
              <a:cxn ang="0">
                <a:pos x="2946400" y="596900"/>
              </a:cxn>
              <a:cxn ang="0">
                <a:pos x="3721100" y="241300"/>
              </a:cxn>
              <a:cxn ang="0">
                <a:pos x="5613400" y="723900"/>
              </a:cxn>
              <a:cxn ang="0">
                <a:pos x="6807200" y="215900"/>
              </a:cxn>
            </a:cxnLst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4166" name="未知"/>
          <p:cNvSpPr/>
          <p:nvPr/>
        </p:nvSpPr>
        <p:spPr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50800"/>
              </a:cxn>
              <a:cxn ang="0">
                <a:pos x="444500" y="228600"/>
              </a:cxn>
              <a:cxn ang="0">
                <a:pos x="711200" y="25400"/>
              </a:cxn>
              <a:cxn ang="0">
                <a:pos x="889000" y="381000"/>
              </a:cxn>
            </a:cxnLst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7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fontAlgn="base" hangingPunct="1"/>
            <a:fld id="{9A0DB2DC-4C9A-4742-B13C-FB6460FD3503}" type="slidenum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78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8" name="未知"/>
          <p:cNvSpPr/>
          <p:nvPr/>
        </p:nvSpPr>
        <p:spPr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6300000" y="0"/>
              </a:cxn>
              <a:cxn ang="0">
                <a:pos x="0" y="1826667"/>
              </a:cxn>
              <a:cxn ang="0">
                <a:pos x="4842204" y="6780213"/>
              </a:cxn>
              <a:cxn ang="0">
                <a:pos x="8896350" y="2107693"/>
              </a:cxn>
              <a:cxn ang="0">
                <a:pos x="6300000" y="0"/>
              </a:cxn>
              <a:cxn ang="0">
                <a:pos x="6300000" y="0"/>
              </a:cxn>
            </a:cxnLst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5169" name="Group 8"/>
          <p:cNvGrpSpPr/>
          <p:nvPr/>
        </p:nvGrpSpPr>
        <p:grpSpPr>
          <a:xfrm>
            <a:off x="195263" y="234950"/>
            <a:ext cx="3787775" cy="1778000"/>
            <a:chOff x="0" y="0"/>
            <a:chExt cx="2386" cy="1120"/>
          </a:xfrm>
        </p:grpSpPr>
        <p:sp>
          <p:nvSpPr>
            <p:cNvPr id="5170" name="未知"/>
            <p:cNvSpPr/>
            <p:nvPr/>
          </p:nvSpPr>
          <p:spPr>
            <a:xfrm>
              <a:off x="54" y="29"/>
              <a:ext cx="2250" cy="1017"/>
            </a:xfrm>
            <a:custGeom>
              <a:avLst/>
              <a:gdLst/>
              <a:ahLst/>
              <a:cxnLst>
                <a:cxn ang="0">
                  <a:pos x="2250" y="970"/>
                </a:cxn>
                <a:cxn ang="0">
                  <a:pos x="2012" y="781"/>
                </a:cxn>
                <a:cxn ang="0">
                  <a:pos x="1576" y="516"/>
                </a:cxn>
                <a:cxn ang="0">
                  <a:pos x="201" y="0"/>
                </a:cxn>
                <a:cxn ang="0">
                  <a:pos x="65" y="49"/>
                </a:cxn>
                <a:cxn ang="0">
                  <a:pos x="0" y="204"/>
                </a:cxn>
                <a:cxn ang="0">
                  <a:pos x="79" y="381"/>
                </a:cxn>
                <a:cxn ang="0">
                  <a:pos x="1615" y="1005"/>
                </a:cxn>
                <a:cxn ang="0">
                  <a:pos x="1952" y="965"/>
                </a:cxn>
                <a:cxn ang="0">
                  <a:pos x="2224" y="1017"/>
                </a:cxn>
                <a:cxn ang="0">
                  <a:pos x="2250" y="970"/>
                </a:cxn>
                <a:cxn ang="0">
                  <a:pos x="2250" y="970"/>
                </a:cxn>
              </a:cxnLst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71" name="未知"/>
            <p:cNvSpPr/>
            <p:nvPr/>
          </p:nvSpPr>
          <p:spPr>
            <a:xfrm>
              <a:off x="43" y="113"/>
              <a:ext cx="2244" cy="1007"/>
            </a:xfrm>
            <a:custGeom>
              <a:avLst/>
              <a:gdLst/>
              <a:ahLst/>
              <a:cxnLst>
                <a:cxn ang="0">
                  <a:pos x="194" y="0"/>
                </a:cxn>
                <a:cxn ang="0">
                  <a:pos x="1883" y="637"/>
                </a:cxn>
                <a:cxn ang="0">
                  <a:pos x="2020" y="783"/>
                </a:cxn>
                <a:cxn ang="0">
                  <a:pos x="2244" y="971"/>
                </a:cxn>
                <a:cxn ang="0">
                  <a:pos x="2214" y="1007"/>
                </a:cxn>
                <a:cxn ang="0">
                  <a:pos x="1910" y="965"/>
                </a:cxn>
                <a:cxn ang="0">
                  <a:pos x="1620" y="995"/>
                </a:cxn>
                <a:cxn ang="0">
                  <a:pos x="59" y="366"/>
                </a:cxn>
                <a:cxn ang="0">
                  <a:pos x="0" y="184"/>
                </a:cxn>
                <a:cxn ang="0">
                  <a:pos x="65" y="39"/>
                </a:cxn>
                <a:cxn ang="0">
                  <a:pos x="194" y="0"/>
                </a:cxn>
                <a:cxn ang="0">
                  <a:pos x="194" y="0"/>
                </a:cxn>
              </a:cxnLst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72" name="未知"/>
            <p:cNvSpPr/>
            <p:nvPr/>
          </p:nvSpPr>
          <p:spPr>
            <a:xfrm>
              <a:off x="351" y="196"/>
              <a:ext cx="1488" cy="919"/>
            </a:xfrm>
            <a:custGeom>
              <a:avLst/>
              <a:gdLst/>
              <a:ahLst/>
              <a:cxnLst>
                <a:cxn ang="0">
                  <a:pos x="0" y="400"/>
                </a:cxn>
                <a:cxn ang="0">
                  <a:pos x="1308" y="919"/>
                </a:cxn>
                <a:cxn ang="0">
                  <a:pos x="1332" y="657"/>
                </a:cxn>
                <a:cxn ang="0">
                  <a:pos x="1488" y="519"/>
                </a:cxn>
                <a:cxn ang="0">
                  <a:pos x="111" y="0"/>
                </a:cxn>
                <a:cxn ang="0">
                  <a:pos x="0" y="156"/>
                </a:cxn>
                <a:cxn ang="0">
                  <a:pos x="0" y="400"/>
                </a:cxn>
                <a:cxn ang="0">
                  <a:pos x="0" y="400"/>
                </a:cxn>
              </a:cxnLst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5173" name="Group 12"/>
            <p:cNvGrpSpPr/>
            <p:nvPr userDrawn="1"/>
          </p:nvGrpSpPr>
          <p:grpSpPr>
            <a:xfrm>
              <a:off x="0" y="0"/>
              <a:ext cx="2386" cy="1081"/>
              <a:chOff x="0" y="0"/>
              <a:chExt cx="2386" cy="1081"/>
            </a:xfrm>
          </p:grpSpPr>
          <p:sp>
            <p:nvSpPr>
              <p:cNvPr id="5174" name="未知"/>
              <p:cNvSpPr/>
              <p:nvPr/>
            </p:nvSpPr>
            <p:spPr>
              <a:xfrm>
                <a:off x="1882" y="786"/>
                <a:ext cx="212" cy="214"/>
              </a:xfrm>
              <a:custGeom>
                <a:avLst/>
                <a:gdLst/>
                <a:ahLst/>
                <a:cxnLst>
                  <a:cxn ang="0">
                    <a:pos x="155" y="0"/>
                  </a:cxn>
                  <a:cxn ang="0">
                    <a:pos x="57" y="82"/>
                  </a:cxn>
                  <a:cxn ang="0">
                    <a:pos x="0" y="214"/>
                  </a:cxn>
                  <a:cxn ang="0">
                    <a:pos x="113" y="198"/>
                  </a:cxn>
                  <a:cxn ang="0">
                    <a:pos x="146" y="104"/>
                  </a:cxn>
                  <a:cxn ang="0">
                    <a:pos x="212" y="33"/>
                  </a:cxn>
                  <a:cxn ang="0">
                    <a:pos x="155" y="0"/>
                  </a:cxn>
                  <a:cxn ang="0">
                    <a:pos x="155" y="0"/>
                  </a:cxn>
                </a:cxnLst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175" name="未知"/>
              <p:cNvSpPr/>
              <p:nvPr/>
            </p:nvSpPr>
            <p:spPr>
              <a:xfrm>
                <a:off x="0" y="0"/>
                <a:ext cx="2386" cy="1081"/>
              </a:xfrm>
              <a:custGeom>
                <a:avLst/>
                <a:gdLst/>
                <a:ahLst/>
                <a:cxnLst>
                  <a:cxn ang="0">
                    <a:pos x="221" y="0"/>
                  </a:cxn>
                  <a:cxn ang="0">
                    <a:pos x="89" y="64"/>
                  </a:cxn>
                  <a:cxn ang="0">
                    <a:pos x="0" y="256"/>
                  </a:cxn>
                  <a:cxn ang="0">
                    <a:pos x="95" y="440"/>
                  </a:cxn>
                  <a:cxn ang="0">
                    <a:pos x="1675" y="1065"/>
                  </a:cxn>
                  <a:cxn ang="0">
                    <a:pos x="2015" y="1026"/>
                  </a:cxn>
                  <a:cxn ang="0">
                    <a:pos x="2290" y="1081"/>
                  </a:cxn>
                  <a:cxn ang="0">
                    <a:pos x="2386" y="993"/>
                  </a:cxn>
                  <a:cxn ang="0">
                    <a:pos x="2128" y="816"/>
                  </a:cxn>
                  <a:cxn ang="0">
                    <a:pos x="2023" y="629"/>
                  </a:cxn>
                  <a:cxn ang="0">
                    <a:pos x="1940" y="647"/>
                  </a:cxn>
                  <a:cxn ang="0">
                    <a:pos x="2039" y="816"/>
                  </a:cxn>
                  <a:cxn ang="0">
                    <a:pos x="2236" y="995"/>
                  </a:cxn>
                  <a:cxn ang="0">
                    <a:pos x="2002" y="967"/>
                  </a:cxn>
                  <a:cxn ang="0">
                    <a:pos x="1727" y="1000"/>
                  </a:cxn>
                  <a:cxn ang="0">
                    <a:pos x="1778" y="798"/>
                  </a:cxn>
                  <a:cxn ang="0">
                    <a:pos x="1896" y="661"/>
                  </a:cxn>
                  <a:cxn ang="0">
                    <a:pos x="1758" y="678"/>
                  </a:cxn>
                  <a:cxn ang="0">
                    <a:pos x="1651" y="808"/>
                  </a:cxn>
                  <a:cxn ang="0">
                    <a:pos x="1614" y="972"/>
                  </a:cxn>
                  <a:cxn ang="0">
                    <a:pos x="152" y="381"/>
                  </a:cxn>
                  <a:cxn ang="0">
                    <a:pos x="113" y="264"/>
                  </a:cxn>
                  <a:cxn ang="0">
                    <a:pos x="146" y="117"/>
                  </a:cxn>
                  <a:cxn ang="0">
                    <a:pos x="307" y="0"/>
                  </a:cxn>
                  <a:cxn ang="0">
                    <a:pos x="221" y="0"/>
                  </a:cxn>
                  <a:cxn ang="0">
                    <a:pos x="221" y="0"/>
                  </a:cxn>
                </a:cxnLst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176" name="未知"/>
              <p:cNvSpPr/>
              <p:nvPr/>
            </p:nvSpPr>
            <p:spPr>
              <a:xfrm>
                <a:off x="201" y="10"/>
                <a:ext cx="1686" cy="614"/>
              </a:xfrm>
              <a:custGeom>
                <a:avLst/>
                <a:gdLst/>
                <a:ahLst/>
                <a:cxnLst>
                  <a:cxn ang="0">
                    <a:pos x="142" y="0"/>
                  </a:cxn>
                  <a:cxn ang="0">
                    <a:pos x="1686" y="602"/>
                  </a:cxn>
                  <a:cxn ang="0">
                    <a:pos x="1524" y="614"/>
                  </a:cxn>
                  <a:cxn ang="0">
                    <a:pos x="0" y="33"/>
                  </a:cxn>
                  <a:cxn ang="0">
                    <a:pos x="142" y="0"/>
                  </a:cxn>
                  <a:cxn ang="0">
                    <a:pos x="142" y="0"/>
                  </a:cxn>
                </a:cxnLst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177" name="未知"/>
              <p:cNvSpPr/>
              <p:nvPr/>
            </p:nvSpPr>
            <p:spPr>
              <a:xfrm>
                <a:off x="286" y="103"/>
                <a:ext cx="227" cy="410"/>
              </a:xfrm>
              <a:custGeom>
                <a:avLst/>
                <a:gdLst/>
                <a:ahLst/>
                <a:cxnLst>
                  <a:cxn ang="0">
                    <a:pos x="165" y="0"/>
                  </a:cxn>
                  <a:cxn ang="0">
                    <a:pos x="27" y="130"/>
                  </a:cxn>
                  <a:cxn ang="0">
                    <a:pos x="0" y="281"/>
                  </a:cxn>
                  <a:cxn ang="0">
                    <a:pos x="47" y="384"/>
                  </a:cxn>
                  <a:cxn ang="0">
                    <a:pos x="133" y="410"/>
                  </a:cxn>
                  <a:cxn ang="0">
                    <a:pos x="108" y="188"/>
                  </a:cxn>
                  <a:cxn ang="0">
                    <a:pos x="227" y="21"/>
                  </a:cxn>
                  <a:cxn ang="0">
                    <a:pos x="165" y="0"/>
                  </a:cxn>
                  <a:cxn ang="0">
                    <a:pos x="165" y="0"/>
                  </a:cxn>
                </a:cxnLst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178" name="未知"/>
              <p:cNvSpPr/>
              <p:nvPr/>
            </p:nvSpPr>
            <p:spPr>
              <a:xfrm>
                <a:off x="723" y="388"/>
                <a:ext cx="691" cy="364"/>
              </a:xfrm>
              <a:custGeom>
                <a:avLst/>
                <a:gdLst/>
                <a:ahLst/>
                <a:cxnLst>
                  <a:cxn ang="0">
                    <a:pos x="20" y="42"/>
                  </a:cxn>
                  <a:cxn ang="0">
                    <a:pos x="226" y="81"/>
                  </a:cxn>
                  <a:cxn ang="0">
                    <a:pos x="458" y="168"/>
                  </a:cxn>
                  <a:cxn ang="0">
                    <a:pos x="622" y="299"/>
                  </a:cxn>
                  <a:cxn ang="0">
                    <a:pos x="461" y="283"/>
                  </a:cxn>
                  <a:cxn ang="0">
                    <a:pos x="196" y="180"/>
                  </a:cxn>
                  <a:cxn ang="0">
                    <a:pos x="71" y="98"/>
                  </a:cxn>
                  <a:cxn ang="0">
                    <a:pos x="151" y="200"/>
                  </a:cxn>
                  <a:cxn ang="0">
                    <a:pos x="384" y="332"/>
                  </a:cxn>
                  <a:cxn ang="0">
                    <a:pos x="658" y="364"/>
                  </a:cxn>
                  <a:cxn ang="0">
                    <a:pos x="691" y="275"/>
                  </a:cxn>
                  <a:cxn ang="0">
                    <a:pos x="557" y="148"/>
                  </a:cxn>
                  <a:cxn ang="0">
                    <a:pos x="240" y="21"/>
                  </a:cxn>
                  <a:cxn ang="0">
                    <a:pos x="0" y="0"/>
                  </a:cxn>
                  <a:cxn ang="0">
                    <a:pos x="20" y="42"/>
                  </a:cxn>
                  <a:cxn ang="0">
                    <a:pos x="20" y="42"/>
                  </a:cxn>
                </a:cxnLst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grpSp>
        <p:nvGrpSpPr>
          <p:cNvPr id="5179" name="Group 18"/>
          <p:cNvGrpSpPr/>
          <p:nvPr/>
        </p:nvGrpSpPr>
        <p:grpSpPr>
          <a:xfrm>
            <a:off x="7915275" y="4368800"/>
            <a:ext cx="742950" cy="1058863"/>
            <a:chOff x="0" y="0"/>
            <a:chExt cx="468" cy="667"/>
          </a:xfrm>
        </p:grpSpPr>
        <p:sp>
          <p:nvSpPr>
            <p:cNvPr id="5180" name="未知"/>
            <p:cNvSpPr/>
            <p:nvPr/>
          </p:nvSpPr>
          <p:spPr>
            <a:xfrm rot="7320404">
              <a:off x="-85" y="176"/>
              <a:ext cx="629" cy="293"/>
            </a:xfrm>
            <a:custGeom>
              <a:avLst/>
              <a:gdLst/>
              <a:ahLst/>
              <a:cxnLst>
                <a:cxn ang="0">
                  <a:pos x="629" y="280"/>
                </a:cxn>
                <a:cxn ang="0">
                  <a:pos x="562" y="225"/>
                </a:cxn>
                <a:cxn ang="0">
                  <a:pos x="440" y="149"/>
                </a:cxn>
                <a:cxn ang="0">
                  <a:pos x="56" y="0"/>
                </a:cxn>
                <a:cxn ang="0">
                  <a:pos x="18" y="14"/>
                </a:cxn>
                <a:cxn ang="0">
                  <a:pos x="0" y="59"/>
                </a:cxn>
                <a:cxn ang="0">
                  <a:pos x="22" y="110"/>
                </a:cxn>
                <a:cxn ang="0">
                  <a:pos x="452" y="289"/>
                </a:cxn>
                <a:cxn ang="0">
                  <a:pos x="546" y="278"/>
                </a:cxn>
                <a:cxn ang="0">
                  <a:pos x="622" y="293"/>
                </a:cxn>
                <a:cxn ang="0">
                  <a:pos x="629" y="280"/>
                </a:cxn>
                <a:cxn ang="0">
                  <a:pos x="629" y="280"/>
                </a:cxn>
              </a:cxnLst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81" name="未知"/>
            <p:cNvSpPr/>
            <p:nvPr/>
          </p:nvSpPr>
          <p:spPr>
            <a:xfrm rot="7320404">
              <a:off x="-92" y="168"/>
              <a:ext cx="627" cy="290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26" y="183"/>
                </a:cxn>
                <a:cxn ang="0">
                  <a:pos x="565" y="225"/>
                </a:cxn>
                <a:cxn ang="0">
                  <a:pos x="627" y="280"/>
                </a:cxn>
                <a:cxn ang="0">
                  <a:pos x="619" y="290"/>
                </a:cxn>
                <a:cxn ang="0">
                  <a:pos x="534" y="278"/>
                </a:cxn>
                <a:cxn ang="0">
                  <a:pos x="453" y="286"/>
                </a:cxn>
                <a:cxn ang="0">
                  <a:pos x="17" y="105"/>
                </a:cxn>
                <a:cxn ang="0">
                  <a:pos x="0" y="53"/>
                </a:cxn>
                <a:cxn ang="0">
                  <a:pos x="18" y="11"/>
                </a:cxn>
                <a:cxn ang="0">
                  <a:pos x="54" y="0"/>
                </a:cxn>
                <a:cxn ang="0">
                  <a:pos x="54" y="0"/>
                </a:cxn>
              </a:cxnLst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82" name="未知"/>
            <p:cNvSpPr/>
            <p:nvPr/>
          </p:nvSpPr>
          <p:spPr>
            <a:xfrm rot="7320404">
              <a:off x="5" y="152"/>
              <a:ext cx="416" cy="265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366" y="265"/>
                </a:cxn>
                <a:cxn ang="0">
                  <a:pos x="372" y="189"/>
                </a:cxn>
                <a:cxn ang="0">
                  <a:pos x="416" y="150"/>
                </a:cxn>
                <a:cxn ang="0">
                  <a:pos x="31" y="0"/>
                </a:cxn>
                <a:cxn ang="0">
                  <a:pos x="0" y="45"/>
                </a:cxn>
                <a:cxn ang="0">
                  <a:pos x="0" y="115"/>
                </a:cxn>
                <a:cxn ang="0">
                  <a:pos x="0" y="115"/>
                </a:cxn>
              </a:cxnLst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5183" name="Group 22"/>
            <p:cNvGrpSpPr/>
            <p:nvPr userDrawn="1"/>
          </p:nvGrpSpPr>
          <p:grpSpPr>
            <a:xfrm>
              <a:off x="0" y="0"/>
              <a:ext cx="467" cy="667"/>
              <a:chOff x="0" y="0"/>
              <a:chExt cx="467" cy="667"/>
            </a:xfrm>
          </p:grpSpPr>
          <p:sp>
            <p:nvSpPr>
              <p:cNvPr id="5184" name="未知"/>
              <p:cNvSpPr/>
              <p:nvPr/>
            </p:nvSpPr>
            <p:spPr>
              <a:xfrm rot="7320404">
                <a:off x="1" y="430"/>
                <a:ext cx="59" cy="61"/>
              </a:xfrm>
              <a:custGeom>
                <a:avLst/>
                <a:gdLst/>
                <a:ahLst/>
                <a:cxnLst>
                  <a:cxn ang="0">
                    <a:pos x="43" y="0"/>
                  </a:cxn>
                  <a:cxn ang="0">
                    <a:pos x="16" y="23"/>
                  </a:cxn>
                  <a:cxn ang="0">
                    <a:pos x="0" y="61"/>
                  </a:cxn>
                  <a:cxn ang="0">
                    <a:pos x="31" y="56"/>
                  </a:cxn>
                  <a:cxn ang="0">
                    <a:pos x="41" y="30"/>
                  </a:cxn>
                  <a:cxn ang="0">
                    <a:pos x="59" y="10"/>
                  </a:cxn>
                  <a:cxn ang="0">
                    <a:pos x="43" y="0"/>
                  </a:cxn>
                  <a:cxn ang="0">
                    <a:pos x="43" y="0"/>
                  </a:cxn>
                </a:cxnLst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185" name="未知"/>
              <p:cNvSpPr/>
              <p:nvPr/>
            </p:nvSpPr>
            <p:spPr>
              <a:xfrm rot="7320404">
                <a:off x="-107" y="178"/>
                <a:ext cx="667" cy="311"/>
              </a:xfrm>
              <a:custGeom>
                <a:avLst/>
                <a:gdLst/>
                <a:ahLst/>
                <a:cxnLst>
                  <a:cxn ang="0">
                    <a:pos x="62" y="0"/>
                  </a:cxn>
                  <a:cxn ang="0">
                    <a:pos x="25" y="18"/>
                  </a:cxn>
                  <a:cxn ang="0">
                    <a:pos x="0" y="74"/>
                  </a:cxn>
                  <a:cxn ang="0">
                    <a:pos x="27" y="127"/>
                  </a:cxn>
                  <a:cxn ang="0">
                    <a:pos x="468" y="306"/>
                  </a:cxn>
                  <a:cxn ang="0">
                    <a:pos x="563" y="295"/>
                  </a:cxn>
                  <a:cxn ang="0">
                    <a:pos x="640" y="311"/>
                  </a:cxn>
                  <a:cxn ang="0">
                    <a:pos x="667" y="286"/>
                  </a:cxn>
                  <a:cxn ang="0">
                    <a:pos x="595" y="235"/>
                  </a:cxn>
                  <a:cxn ang="0">
                    <a:pos x="566" y="181"/>
                  </a:cxn>
                  <a:cxn ang="0">
                    <a:pos x="542" y="186"/>
                  </a:cxn>
                  <a:cxn ang="0">
                    <a:pos x="570" y="235"/>
                  </a:cxn>
                  <a:cxn ang="0">
                    <a:pos x="625" y="286"/>
                  </a:cxn>
                  <a:cxn ang="0">
                    <a:pos x="560" y="278"/>
                  </a:cxn>
                  <a:cxn ang="0">
                    <a:pos x="483" y="288"/>
                  </a:cxn>
                  <a:cxn ang="0">
                    <a:pos x="497" y="230"/>
                  </a:cxn>
                  <a:cxn ang="0">
                    <a:pos x="530" y="190"/>
                  </a:cxn>
                  <a:cxn ang="0">
                    <a:pos x="492" y="195"/>
                  </a:cxn>
                  <a:cxn ang="0">
                    <a:pos x="461" y="233"/>
                  </a:cxn>
                  <a:cxn ang="0">
                    <a:pos x="451" y="280"/>
                  </a:cxn>
                  <a:cxn ang="0">
                    <a:pos x="42" y="110"/>
                  </a:cxn>
                  <a:cxn ang="0">
                    <a:pos x="32" y="76"/>
                  </a:cxn>
                  <a:cxn ang="0">
                    <a:pos x="41" y="34"/>
                  </a:cxn>
                  <a:cxn ang="0">
                    <a:pos x="86" y="0"/>
                  </a:cxn>
                  <a:cxn ang="0">
                    <a:pos x="62" y="0"/>
                  </a:cxn>
                  <a:cxn ang="0">
                    <a:pos x="62" y="0"/>
                  </a:cxn>
                </a:cxnLst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186" name="未知"/>
              <p:cNvSpPr/>
              <p:nvPr/>
            </p:nvSpPr>
            <p:spPr>
              <a:xfrm rot="7320404">
                <a:off x="76" y="245"/>
                <a:ext cx="472" cy="176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472" y="172"/>
                  </a:cxn>
                  <a:cxn ang="0">
                    <a:pos x="427" y="176"/>
                  </a:cxn>
                  <a:cxn ang="0">
                    <a:pos x="0" y="10"/>
                  </a:cxn>
                  <a:cxn ang="0">
                    <a:pos x="40" y="0"/>
                  </a:cxn>
                  <a:cxn ang="0">
                    <a:pos x="40" y="0"/>
                  </a:cxn>
                </a:cxnLst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187" name="未知"/>
              <p:cNvSpPr/>
              <p:nvPr/>
            </p:nvSpPr>
            <p:spPr>
              <a:xfrm rot="7320404">
                <a:off x="369" y="113"/>
                <a:ext cx="63" cy="118"/>
              </a:xfrm>
              <a:custGeom>
                <a:avLst/>
                <a:gdLst/>
                <a:ahLst/>
                <a:cxnLst>
                  <a:cxn ang="0">
                    <a:pos x="46" y="0"/>
                  </a:cxn>
                  <a:cxn ang="0">
                    <a:pos x="7" y="37"/>
                  </a:cxn>
                  <a:cxn ang="0">
                    <a:pos x="0" y="81"/>
                  </a:cxn>
                  <a:cxn ang="0">
                    <a:pos x="13" y="111"/>
                  </a:cxn>
                  <a:cxn ang="0">
                    <a:pos x="37" y="118"/>
                  </a:cxn>
                  <a:cxn ang="0">
                    <a:pos x="30" y="54"/>
                  </a:cxn>
                  <a:cxn ang="0">
                    <a:pos x="63" y="6"/>
                  </a:cxn>
                  <a:cxn ang="0">
                    <a:pos x="46" y="0"/>
                  </a:cxn>
                  <a:cxn ang="0">
                    <a:pos x="46" y="0"/>
                  </a:cxn>
                </a:cxnLst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5188" name="未知"/>
              <p:cNvSpPr/>
              <p:nvPr/>
            </p:nvSpPr>
            <p:spPr>
              <a:xfrm rot="7320404">
                <a:off x="142" y="239"/>
                <a:ext cx="193" cy="104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63" y="23"/>
                  </a:cxn>
                  <a:cxn ang="0">
                    <a:pos x="128" y="48"/>
                  </a:cxn>
                  <a:cxn ang="0">
                    <a:pos x="174" y="85"/>
                  </a:cxn>
                  <a:cxn ang="0">
                    <a:pos x="129" y="81"/>
                  </a:cxn>
                  <a:cxn ang="0">
                    <a:pos x="55" y="51"/>
                  </a:cxn>
                  <a:cxn ang="0">
                    <a:pos x="20" y="28"/>
                  </a:cxn>
                  <a:cxn ang="0">
                    <a:pos x="42" y="57"/>
                  </a:cxn>
                  <a:cxn ang="0">
                    <a:pos x="107" y="95"/>
                  </a:cxn>
                  <a:cxn ang="0">
                    <a:pos x="184" y="104"/>
                  </a:cxn>
                  <a:cxn ang="0">
                    <a:pos x="193" y="79"/>
                  </a:cxn>
                  <a:cxn ang="0">
                    <a:pos x="156" y="42"/>
                  </a:cxn>
                  <a:cxn ang="0">
                    <a:pos x="67" y="6"/>
                  </a:cxn>
                  <a:cxn ang="0">
                    <a:pos x="0" y="0"/>
                  </a:cxn>
                  <a:cxn ang="0">
                    <a:pos x="6" y="12"/>
                  </a:cxn>
                  <a:cxn ang="0">
                    <a:pos x="6" y="12"/>
                  </a:cxn>
                </a:cxnLst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sp>
        <p:nvSpPr>
          <p:cNvPr id="5189" name="未知"/>
          <p:cNvSpPr/>
          <p:nvPr/>
        </p:nvSpPr>
        <p:spPr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95400" y="406400"/>
              </a:cxn>
              <a:cxn ang="0">
                <a:pos x="2476500" y="228600"/>
              </a:cxn>
              <a:cxn ang="0">
                <a:pos x="2946400" y="596900"/>
              </a:cxn>
              <a:cxn ang="0">
                <a:pos x="3721100" y="241300"/>
              </a:cxn>
              <a:cxn ang="0">
                <a:pos x="5613400" y="723900"/>
              </a:cxn>
              <a:cxn ang="0">
                <a:pos x="6807200" y="215900"/>
              </a:cxn>
            </a:cxnLst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190" name="未知"/>
          <p:cNvSpPr/>
          <p:nvPr/>
        </p:nvSpPr>
        <p:spPr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50800"/>
              </a:cxn>
              <a:cxn ang="0">
                <a:pos x="444500" y="228600"/>
              </a:cxn>
              <a:cxn ang="0">
                <a:pos x="711200" y="25400"/>
              </a:cxn>
              <a:cxn ang="0">
                <a:pos x="889000" y="381000"/>
              </a:cxn>
            </a:cxnLst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ap="flat" cmpd="sng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7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 eaLnBrk="1" fontAlgn="base" hangingPunct="1"/>
            <a:fld id="{9A0DB2DC-4C9A-4742-B13C-FB6460FD3503}" type="slidenum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  <p:sp>
        <p:nvSpPr>
          <p:cNvPr id="78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3" Type="http://schemas.openxmlformats.org/officeDocument/2006/relationships/theme" Target="../theme/theme3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未知"/>
          <p:cNvSpPr/>
          <p:nvPr/>
        </p:nvSpPr>
        <p:spPr>
          <a:xfrm rot="-3172564">
            <a:off x="7777163" y="-14287"/>
            <a:ext cx="1162050" cy="2082800"/>
          </a:xfrm>
          <a:custGeom>
            <a:avLst/>
            <a:gdLst/>
            <a:ahLst/>
            <a:cxnLst>
              <a:cxn ang="0">
                <a:pos x="1162050" y="244670"/>
              </a:cxn>
              <a:cxn ang="0">
                <a:pos x="1026751" y="45205"/>
              </a:cxn>
              <a:cxn ang="0">
                <a:pos x="897056" y="0"/>
              </a:cxn>
              <a:cxn ang="0">
                <a:pos x="44032" y="1588375"/>
              </a:cxn>
              <a:cxn ang="0">
                <a:pos x="44032" y="1824004"/>
              </a:cxn>
              <a:cxn ang="0">
                <a:pos x="0" y="2051722"/>
              </a:cxn>
              <a:cxn ang="0">
                <a:pos x="28821" y="2082800"/>
              </a:cxn>
              <a:cxn ang="0">
                <a:pos x="176529" y="1895766"/>
              </a:cxn>
              <a:cxn ang="0">
                <a:pos x="296217" y="1824004"/>
              </a:cxn>
              <a:cxn ang="0">
                <a:pos x="1162050" y="244670"/>
              </a:cxn>
              <a:cxn ang="0">
                <a:pos x="1162050" y="244670"/>
              </a:cxn>
            </a:cxnLst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/>
          </p:cNvSpPr>
          <p:nvPr>
            <p:ph type="body"/>
          </p:nvPr>
        </p:nvSpPr>
        <p:spPr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ctr">
              <a:buFontTx/>
              <a:buNone/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  <p:sp>
        <p:nvSpPr>
          <p:cNvPr id="1032" name="未知"/>
          <p:cNvSpPr/>
          <p:nvPr/>
        </p:nvSpPr>
        <p:spPr>
          <a:xfrm rot="-3172564">
            <a:off x="7862888" y="20638"/>
            <a:ext cx="1165225" cy="2098675"/>
          </a:xfrm>
          <a:custGeom>
            <a:avLst/>
            <a:gdLst/>
            <a:ahLst/>
            <a:cxnLst>
              <a:cxn ang="0">
                <a:pos x="917850" y="0"/>
              </a:cxn>
              <a:cxn ang="0">
                <a:pos x="52037" y="1606736"/>
              </a:cxn>
              <a:cxn ang="0">
                <a:pos x="52437" y="1814167"/>
              </a:cxn>
              <a:cxn ang="0">
                <a:pos x="0" y="2059003"/>
              </a:cxn>
              <a:cxn ang="0">
                <a:pos x="20014" y="2098675"/>
              </a:cxn>
              <a:cxn ang="0">
                <a:pos x="168920" y="1899746"/>
              </a:cxn>
              <a:cxn ang="0">
                <a:pos x="305416" y="1824935"/>
              </a:cxn>
              <a:cxn ang="0">
                <a:pos x="1165225" y="242569"/>
              </a:cxn>
              <a:cxn ang="0">
                <a:pos x="1036334" y="54408"/>
              </a:cxn>
              <a:cxn ang="0">
                <a:pos x="917850" y="0"/>
              </a:cxn>
              <a:cxn ang="0">
                <a:pos x="917850" y="0"/>
              </a:cxn>
            </a:cxnLst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33" name="未知"/>
          <p:cNvSpPr/>
          <p:nvPr/>
        </p:nvSpPr>
        <p:spPr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1406370"/>
              </a:cxn>
              <a:cxn ang="0">
                <a:pos x="172990" y="1444854"/>
              </a:cxn>
              <a:cxn ang="0">
                <a:pos x="294723" y="1571625"/>
              </a:cxn>
              <a:cxn ang="0">
                <a:pos x="1025525" y="225811"/>
              </a:cxn>
              <a:cxn ang="0">
                <a:pos x="848130" y="46407"/>
              </a:cxn>
              <a:cxn ang="0">
                <a:pos x="760034" y="0"/>
              </a:cxn>
              <a:cxn ang="0">
                <a:pos x="0" y="1406370"/>
              </a:cxn>
              <a:cxn ang="0">
                <a:pos x="0" y="1406370"/>
              </a:cxn>
            </a:cxnLst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034" name="Group 10"/>
          <p:cNvGrpSpPr/>
          <p:nvPr/>
        </p:nvGrpSpPr>
        <p:grpSpPr>
          <a:xfrm>
            <a:off x="7938" y="5540375"/>
            <a:ext cx="1784350" cy="1246188"/>
            <a:chOff x="0" y="0"/>
            <a:chExt cx="1124" cy="785"/>
          </a:xfrm>
        </p:grpSpPr>
        <p:sp>
          <p:nvSpPr>
            <p:cNvPr id="1035" name="未知"/>
            <p:cNvSpPr/>
            <p:nvPr/>
          </p:nvSpPr>
          <p:spPr>
            <a:xfrm>
              <a:off x="19" y="15"/>
              <a:ext cx="1089" cy="649"/>
            </a:xfrm>
            <a:custGeom>
              <a:avLst/>
              <a:gdLst/>
              <a:ahLst/>
              <a:cxnLst>
                <a:cxn ang="0">
                  <a:pos x="794" y="630"/>
                </a:cxn>
                <a:cxn ang="0">
                  <a:pos x="710" y="553"/>
                </a:cxn>
                <a:cxn ang="0">
                  <a:pos x="666" y="239"/>
                </a:cxn>
                <a:cxn ang="0">
                  <a:pos x="1070" y="165"/>
                </a:cxn>
                <a:cxn ang="0">
                  <a:pos x="1089" y="102"/>
                </a:cxn>
                <a:cxn ang="0">
                  <a:pos x="1050" y="50"/>
                </a:cxn>
                <a:cxn ang="0">
                  <a:pos x="638" y="106"/>
                </a:cxn>
                <a:cxn ang="0">
                  <a:pos x="610" y="16"/>
                </a:cxn>
                <a:cxn ang="0">
                  <a:pos x="543" y="0"/>
                </a:cxn>
                <a:cxn ang="0">
                  <a:pos x="479" y="14"/>
                </a:cxn>
                <a:cxn ang="0">
                  <a:pos x="444" y="53"/>
                </a:cxn>
                <a:cxn ang="0">
                  <a:pos x="469" y="143"/>
                </a:cxn>
                <a:cxn ang="0">
                  <a:pos x="330" y="221"/>
                </a:cxn>
                <a:cxn ang="0">
                  <a:pos x="492" y="237"/>
                </a:cxn>
                <a:cxn ang="0">
                  <a:pos x="556" y="445"/>
                </a:cxn>
                <a:cxn ang="0">
                  <a:pos x="71" y="235"/>
                </a:cxn>
                <a:cxn ang="0">
                  <a:pos x="23" y="255"/>
                </a:cxn>
                <a:cxn ang="0">
                  <a:pos x="0" y="318"/>
                </a:cxn>
                <a:cxn ang="0">
                  <a:pos x="28" y="390"/>
                </a:cxn>
                <a:cxn ang="0">
                  <a:pos x="570" y="644"/>
                </a:cxn>
                <a:cxn ang="0">
                  <a:pos x="689" y="628"/>
                </a:cxn>
                <a:cxn ang="0">
                  <a:pos x="785" y="649"/>
                </a:cxn>
                <a:cxn ang="0">
                  <a:pos x="794" y="630"/>
                </a:cxn>
                <a:cxn ang="0">
                  <a:pos x="794" y="630"/>
                </a:cxn>
              </a:cxnLst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6" name="未知"/>
            <p:cNvSpPr/>
            <p:nvPr/>
          </p:nvSpPr>
          <p:spPr>
            <a:xfrm>
              <a:off x="1017" y="92"/>
              <a:ext cx="71" cy="129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60" y="0"/>
                </a:cxn>
                <a:cxn ang="0">
                  <a:pos x="71" y="117"/>
                </a:cxn>
                <a:cxn ang="0">
                  <a:pos x="4" y="129"/>
                </a:cxn>
                <a:cxn ang="0">
                  <a:pos x="0" y="4"/>
                </a:cxn>
                <a:cxn ang="0">
                  <a:pos x="0" y="4"/>
                </a:cxn>
              </a:cxnLst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7" name="未知"/>
            <p:cNvSpPr/>
            <p:nvPr/>
          </p:nvSpPr>
          <p:spPr>
            <a:xfrm>
              <a:off x="15" y="284"/>
              <a:ext cx="792" cy="410"/>
            </a:xfrm>
            <a:custGeom>
              <a:avLst/>
              <a:gdLst/>
              <a:ahLst/>
              <a:cxnLst>
                <a:cxn ang="0">
                  <a:pos x="68" y="0"/>
                </a:cxn>
                <a:cxn ang="0">
                  <a:pos x="665" y="259"/>
                </a:cxn>
                <a:cxn ang="0">
                  <a:pos x="713" y="319"/>
                </a:cxn>
                <a:cxn ang="0">
                  <a:pos x="792" y="396"/>
                </a:cxn>
                <a:cxn ang="0">
                  <a:pos x="782" y="410"/>
                </a:cxn>
                <a:cxn ang="0">
                  <a:pos x="674" y="393"/>
                </a:cxn>
                <a:cxn ang="0">
                  <a:pos x="572" y="405"/>
                </a:cxn>
                <a:cxn ang="0">
                  <a:pos x="21" y="149"/>
                </a:cxn>
                <a:cxn ang="0">
                  <a:pos x="0" y="75"/>
                </a:cxn>
                <a:cxn ang="0">
                  <a:pos x="23" y="16"/>
                </a:cxn>
                <a:cxn ang="0">
                  <a:pos x="68" y="0"/>
                </a:cxn>
                <a:cxn ang="0">
                  <a:pos x="68" y="0"/>
                </a:cxn>
              </a:cxnLst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8" name="未知"/>
            <p:cNvSpPr/>
            <p:nvPr/>
          </p:nvSpPr>
          <p:spPr>
            <a:xfrm>
              <a:off x="124" y="318"/>
              <a:ext cx="525" cy="374"/>
            </a:xfrm>
            <a:custGeom>
              <a:avLst/>
              <a:gdLst/>
              <a:ahLst/>
              <a:cxnLst>
                <a:cxn ang="0">
                  <a:pos x="0" y="163"/>
                </a:cxn>
                <a:cxn ang="0">
                  <a:pos x="461" y="374"/>
                </a:cxn>
                <a:cxn ang="0">
                  <a:pos x="470" y="267"/>
                </a:cxn>
                <a:cxn ang="0">
                  <a:pos x="525" y="211"/>
                </a:cxn>
                <a:cxn ang="0">
                  <a:pos x="39" y="0"/>
                </a:cxn>
                <a:cxn ang="0">
                  <a:pos x="0" y="64"/>
                </a:cxn>
                <a:cxn ang="0">
                  <a:pos x="0" y="163"/>
                </a:cxn>
                <a:cxn ang="0">
                  <a:pos x="0" y="163"/>
                </a:cxn>
              </a:cxnLst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9" name="未知"/>
            <p:cNvSpPr/>
            <p:nvPr/>
          </p:nvSpPr>
          <p:spPr>
            <a:xfrm>
              <a:off x="480" y="42"/>
              <a:ext cx="135" cy="121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79" y="0"/>
                </a:cxn>
                <a:cxn ang="0">
                  <a:pos x="125" y="18"/>
                </a:cxn>
                <a:cxn ang="0">
                  <a:pos x="135" y="70"/>
                </a:cxn>
                <a:cxn ang="0">
                  <a:pos x="81" y="73"/>
                </a:cxn>
                <a:cxn ang="0">
                  <a:pos x="16" y="121"/>
                </a:cxn>
                <a:cxn ang="0">
                  <a:pos x="0" y="14"/>
                </a:cxn>
                <a:cxn ang="0">
                  <a:pos x="0" y="14"/>
                </a:cxn>
              </a:cxnLst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0" name="未知"/>
            <p:cNvSpPr/>
            <p:nvPr/>
          </p:nvSpPr>
          <p:spPr>
            <a:xfrm>
              <a:off x="636" y="673"/>
              <a:ext cx="76" cy="112"/>
            </a:xfrm>
            <a:custGeom>
              <a:avLst/>
              <a:gdLst/>
              <a:ahLst/>
              <a:cxnLst>
                <a:cxn ang="0">
                  <a:pos x="76" y="2"/>
                </a:cxn>
                <a:cxn ang="0">
                  <a:pos x="76" y="112"/>
                </a:cxn>
                <a:cxn ang="0">
                  <a:pos x="0" y="4"/>
                </a:cxn>
                <a:cxn ang="0">
                  <a:pos x="36" y="0"/>
                </a:cxn>
                <a:cxn ang="0">
                  <a:pos x="76" y="2"/>
                </a:cxn>
                <a:cxn ang="0">
                  <a:pos x="76" y="2"/>
                </a:cxn>
              </a:cxnLst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1" name="未知"/>
            <p:cNvSpPr/>
            <p:nvPr/>
          </p:nvSpPr>
          <p:spPr>
            <a:xfrm>
              <a:off x="499" y="117"/>
              <a:ext cx="193" cy="383"/>
            </a:xfrm>
            <a:custGeom>
              <a:avLst/>
              <a:gdLst/>
              <a:ahLst/>
              <a:cxnLst>
                <a:cxn ang="0">
                  <a:pos x="0" y="40"/>
                </a:cxn>
                <a:cxn ang="0">
                  <a:pos x="44" y="0"/>
                </a:cxn>
                <a:cxn ang="0">
                  <a:pos x="116" y="3"/>
                </a:cxn>
                <a:cxn ang="0">
                  <a:pos x="193" y="383"/>
                </a:cxn>
                <a:cxn ang="0">
                  <a:pos x="140" y="361"/>
                </a:cxn>
                <a:cxn ang="0">
                  <a:pos x="76" y="339"/>
                </a:cxn>
                <a:cxn ang="0">
                  <a:pos x="0" y="40"/>
                </a:cxn>
                <a:cxn ang="0">
                  <a:pos x="0" y="40"/>
                </a:cxn>
              </a:cxnLst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2" name="未知"/>
            <p:cNvSpPr/>
            <p:nvPr/>
          </p:nvSpPr>
          <p:spPr>
            <a:xfrm>
              <a:off x="663" y="100"/>
              <a:ext cx="364" cy="174"/>
            </a:xfrm>
            <a:custGeom>
              <a:avLst/>
              <a:gdLst/>
              <a:ahLst/>
              <a:cxnLst>
                <a:cxn ang="0">
                  <a:pos x="346" y="0"/>
                </a:cxn>
                <a:cxn ang="0">
                  <a:pos x="0" y="53"/>
                </a:cxn>
                <a:cxn ang="0">
                  <a:pos x="14" y="174"/>
                </a:cxn>
                <a:cxn ang="0">
                  <a:pos x="358" y="119"/>
                </a:cxn>
                <a:cxn ang="0">
                  <a:pos x="364" y="22"/>
                </a:cxn>
                <a:cxn ang="0">
                  <a:pos x="346" y="0"/>
                </a:cxn>
                <a:cxn ang="0">
                  <a:pos x="346" y="0"/>
                </a:cxn>
              </a:cxnLst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43" name="未知"/>
            <p:cNvSpPr/>
            <p:nvPr/>
          </p:nvSpPr>
          <p:spPr>
            <a:xfrm>
              <a:off x="342" y="203"/>
              <a:ext cx="156" cy="67"/>
            </a:xfrm>
            <a:custGeom>
              <a:avLst/>
              <a:gdLst/>
              <a:ahLst/>
              <a:cxnLst>
                <a:cxn ang="0">
                  <a:pos x="136" y="0"/>
                </a:cxn>
                <a:cxn ang="0">
                  <a:pos x="0" y="39"/>
                </a:cxn>
                <a:cxn ang="0">
                  <a:pos x="156" y="67"/>
                </a:cxn>
                <a:cxn ang="0">
                  <a:pos x="136" y="0"/>
                </a:cxn>
                <a:cxn ang="0">
                  <a:pos x="136" y="0"/>
                </a:cxn>
              </a:cxnLst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1044" name="Group 20"/>
            <p:cNvGrpSpPr/>
            <p:nvPr userDrawn="1"/>
          </p:nvGrpSpPr>
          <p:grpSpPr>
            <a:xfrm>
              <a:off x="0" y="0"/>
              <a:ext cx="1124" cy="780"/>
              <a:chOff x="0" y="0"/>
              <a:chExt cx="1124" cy="780"/>
            </a:xfrm>
          </p:grpSpPr>
          <p:grpSp>
            <p:nvGrpSpPr>
              <p:cNvPr id="1045" name="Group 21"/>
              <p:cNvGrpSpPr/>
              <p:nvPr userDrawn="1"/>
            </p:nvGrpSpPr>
            <p:grpSpPr>
              <a:xfrm>
                <a:off x="494" y="72"/>
                <a:ext cx="548" cy="708"/>
                <a:chOff x="0" y="0"/>
                <a:chExt cx="548" cy="708"/>
              </a:xfrm>
            </p:grpSpPr>
            <p:sp>
              <p:nvSpPr>
                <p:cNvPr id="1046" name="未知"/>
                <p:cNvSpPr/>
                <p:nvPr/>
              </p:nvSpPr>
              <p:spPr>
                <a:xfrm>
                  <a:off x="0" y="25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53"/>
                    </a:cxn>
                    <a:cxn ang="0">
                      <a:pos x="57" y="5"/>
                    </a:cxn>
                    <a:cxn ang="0">
                      <a:pos x="107" y="0"/>
                    </a:cxn>
                    <a:cxn ang="0">
                      <a:pos x="146" y="13"/>
                    </a:cxn>
                    <a:cxn ang="0">
                      <a:pos x="157" y="45"/>
                    </a:cxn>
                    <a:cxn ang="0">
                      <a:pos x="84" y="33"/>
                    </a:cxn>
                    <a:cxn ang="0">
                      <a:pos x="37" y="50"/>
                    </a:cxn>
                    <a:cxn ang="0">
                      <a:pos x="7" y="87"/>
                    </a:cxn>
                    <a:cxn ang="0">
                      <a:pos x="0" y="53"/>
                    </a:cxn>
                    <a:cxn ang="0">
                      <a:pos x="0" y="53"/>
                    </a:cxn>
                  </a:cxnLst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47" name="未知"/>
                <p:cNvSpPr/>
                <p:nvPr/>
              </p:nvSpPr>
              <p:spPr>
                <a:xfrm>
                  <a:off x="137" y="575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20"/>
                    </a:cxn>
                    <a:cxn ang="0">
                      <a:pos x="80" y="133"/>
                    </a:cxn>
                    <a:cxn ang="0">
                      <a:pos x="115" y="126"/>
                    </a:cxn>
                    <a:cxn ang="0">
                      <a:pos x="112" y="9"/>
                    </a:cxn>
                    <a:cxn ang="0">
                      <a:pos x="83" y="0"/>
                    </a:cxn>
                    <a:cxn ang="0">
                      <a:pos x="90" y="99"/>
                    </a:cxn>
                    <a:cxn ang="0">
                      <a:pos x="36" y="2"/>
                    </a:cxn>
                    <a:cxn ang="0">
                      <a:pos x="0" y="20"/>
                    </a:cxn>
                    <a:cxn ang="0">
                      <a:pos x="0" y="20"/>
                    </a:cxn>
                  </a:cxnLst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48" name="未知"/>
                <p:cNvSpPr/>
                <p:nvPr/>
              </p:nvSpPr>
              <p:spPr>
                <a:xfrm>
                  <a:off x="505" y="0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0"/>
                    </a:cxn>
                    <a:cxn ang="0">
                      <a:pos x="18" y="47"/>
                    </a:cxn>
                    <a:cxn ang="0">
                      <a:pos x="22" y="77"/>
                    </a:cxn>
                    <a:cxn ang="0">
                      <a:pos x="13" y="117"/>
                    </a:cxn>
                    <a:cxn ang="0">
                      <a:pos x="40" y="110"/>
                    </a:cxn>
                    <a:cxn ang="0">
                      <a:pos x="43" y="58"/>
                    </a:cxn>
                    <a:cxn ang="0">
                      <a:pos x="23" y="0"/>
                    </a:cxn>
                    <a:cxn ang="0">
                      <a:pos x="0" y="10"/>
                    </a:cxn>
                    <a:cxn ang="0">
                      <a:pos x="0" y="10"/>
                    </a:cxn>
                  </a:cxnLst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sp>
            <p:nvSpPr>
              <p:cNvPr id="1049" name="未知"/>
              <p:cNvSpPr/>
              <p:nvPr/>
            </p:nvSpPr>
            <p:spPr>
              <a:xfrm>
                <a:off x="71" y="242"/>
                <a:ext cx="595" cy="250"/>
              </a:xfrm>
              <a:custGeom>
                <a:avLst/>
                <a:gdLst/>
                <a:ahLst/>
                <a:cxnLst>
                  <a:cxn ang="0">
                    <a:pos x="50" y="0"/>
                  </a:cxn>
                  <a:cxn ang="0">
                    <a:pos x="595" y="245"/>
                  </a:cxn>
                  <a:cxn ang="0">
                    <a:pos x="538" y="250"/>
                  </a:cxn>
                  <a:cxn ang="0">
                    <a:pos x="0" y="14"/>
                  </a:cxn>
                  <a:cxn ang="0">
                    <a:pos x="50" y="0"/>
                  </a:cxn>
                  <a:cxn ang="0">
                    <a:pos x="50" y="0"/>
                  </a:cxn>
                </a:cxnLst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50" name="未知"/>
              <p:cNvSpPr/>
              <p:nvPr/>
            </p:nvSpPr>
            <p:spPr>
              <a:xfrm>
                <a:off x="255" y="396"/>
                <a:ext cx="244" cy="148"/>
              </a:xfrm>
              <a:custGeom>
                <a:avLst/>
                <a:gdLst/>
                <a:ahLst/>
                <a:cxnLst>
                  <a:cxn ang="0">
                    <a:pos x="7" y="17"/>
                  </a:cxn>
                  <a:cxn ang="0">
                    <a:pos x="80" y="33"/>
                  </a:cxn>
                  <a:cxn ang="0">
                    <a:pos x="162" y="69"/>
                  </a:cxn>
                  <a:cxn ang="0">
                    <a:pos x="220" y="122"/>
                  </a:cxn>
                  <a:cxn ang="0">
                    <a:pos x="163" y="115"/>
                  </a:cxn>
                  <a:cxn ang="0">
                    <a:pos x="69" y="73"/>
                  </a:cxn>
                  <a:cxn ang="0">
                    <a:pos x="25" y="40"/>
                  </a:cxn>
                  <a:cxn ang="0">
                    <a:pos x="53" y="82"/>
                  </a:cxn>
                  <a:cxn ang="0">
                    <a:pos x="136" y="135"/>
                  </a:cxn>
                  <a:cxn ang="0">
                    <a:pos x="233" y="148"/>
                  </a:cxn>
                  <a:cxn ang="0">
                    <a:pos x="244" y="112"/>
                  </a:cxn>
                  <a:cxn ang="0">
                    <a:pos x="197" y="60"/>
                  </a:cxn>
                  <a:cxn ang="0">
                    <a:pos x="85" y="9"/>
                  </a:cxn>
                  <a:cxn ang="0">
                    <a:pos x="0" y="0"/>
                  </a:cxn>
                  <a:cxn ang="0">
                    <a:pos x="7" y="17"/>
                  </a:cxn>
                  <a:cxn ang="0">
                    <a:pos x="7" y="17"/>
                  </a:cxn>
                </a:cxnLst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51" name="未知"/>
              <p:cNvSpPr/>
              <p:nvPr/>
            </p:nvSpPr>
            <p:spPr>
              <a:xfrm>
                <a:off x="560" y="190"/>
                <a:ext cx="107" cy="2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46" y="12"/>
                  </a:cxn>
                  <a:cxn ang="0">
                    <a:pos x="40" y="96"/>
                  </a:cxn>
                  <a:cxn ang="0">
                    <a:pos x="53" y="163"/>
                  </a:cxn>
                  <a:cxn ang="0">
                    <a:pos x="107" y="225"/>
                  </a:cxn>
                  <a:cxn ang="0">
                    <a:pos x="49" y="238"/>
                  </a:cxn>
                  <a:cxn ang="0">
                    <a:pos x="15" y="171"/>
                  </a:cxn>
                  <a:cxn ang="0">
                    <a:pos x="0" y="28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grpSp>
            <p:nvGrpSpPr>
              <p:cNvPr id="1052" name="Group 28"/>
              <p:cNvGrpSpPr/>
              <p:nvPr userDrawn="1"/>
            </p:nvGrpSpPr>
            <p:grpSpPr>
              <a:xfrm>
                <a:off x="0" y="0"/>
                <a:ext cx="1124" cy="678"/>
                <a:chOff x="0" y="0"/>
                <a:chExt cx="1124" cy="678"/>
              </a:xfrm>
            </p:grpSpPr>
            <p:sp>
              <p:nvSpPr>
                <p:cNvPr id="1053" name="未知"/>
                <p:cNvSpPr/>
                <p:nvPr/>
              </p:nvSpPr>
              <p:spPr>
                <a:xfrm>
                  <a:off x="664" y="55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55" y="0"/>
                    </a:cxn>
                    <a:cxn ang="0">
                      <a:pos x="20" y="33"/>
                    </a:cxn>
                    <a:cxn ang="0">
                      <a:pos x="0" y="87"/>
                    </a:cxn>
                    <a:cxn ang="0">
                      <a:pos x="40" y="80"/>
                    </a:cxn>
                    <a:cxn ang="0">
                      <a:pos x="52" y="42"/>
                    </a:cxn>
                    <a:cxn ang="0">
                      <a:pos x="75" y="14"/>
                    </a:cxn>
                    <a:cxn ang="0">
                      <a:pos x="55" y="0"/>
                    </a:cxn>
                    <a:cxn ang="0">
                      <a:pos x="55" y="0"/>
                    </a:cxn>
                  </a:cxnLst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54" name="未知"/>
                <p:cNvSpPr/>
                <p:nvPr/>
              </p:nvSpPr>
              <p:spPr>
                <a:xfrm>
                  <a:off x="0" y="23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78" y="0"/>
                    </a:cxn>
                    <a:cxn ang="0">
                      <a:pos x="32" y="26"/>
                    </a:cxn>
                    <a:cxn ang="0">
                      <a:pos x="0" y="104"/>
                    </a:cxn>
                    <a:cxn ang="0">
                      <a:pos x="34" y="179"/>
                    </a:cxn>
                    <a:cxn ang="0">
                      <a:pos x="591" y="434"/>
                    </a:cxn>
                    <a:cxn ang="0">
                      <a:pos x="711" y="418"/>
                    </a:cxn>
                    <a:cxn ang="0">
                      <a:pos x="808" y="440"/>
                    </a:cxn>
                    <a:cxn ang="0">
                      <a:pos x="842" y="404"/>
                    </a:cxn>
                    <a:cxn ang="0">
                      <a:pos x="751" y="332"/>
                    </a:cxn>
                    <a:cxn ang="0">
                      <a:pos x="714" y="256"/>
                    </a:cxn>
                    <a:cxn ang="0">
                      <a:pos x="685" y="264"/>
                    </a:cxn>
                    <a:cxn ang="0">
                      <a:pos x="720" y="332"/>
                    </a:cxn>
                    <a:cxn ang="0">
                      <a:pos x="789" y="405"/>
                    </a:cxn>
                    <a:cxn ang="0">
                      <a:pos x="707" y="394"/>
                    </a:cxn>
                    <a:cxn ang="0">
                      <a:pos x="610" y="407"/>
                    </a:cxn>
                    <a:cxn ang="0">
                      <a:pos x="628" y="325"/>
                    </a:cxn>
                    <a:cxn ang="0">
                      <a:pos x="669" y="269"/>
                    </a:cxn>
                    <a:cxn ang="0">
                      <a:pos x="621" y="276"/>
                    </a:cxn>
                    <a:cxn ang="0">
                      <a:pos x="583" y="329"/>
                    </a:cxn>
                    <a:cxn ang="0">
                      <a:pos x="570" y="396"/>
                    </a:cxn>
                    <a:cxn ang="0">
                      <a:pos x="54" y="155"/>
                    </a:cxn>
                    <a:cxn ang="0">
                      <a:pos x="40" y="108"/>
                    </a:cxn>
                    <a:cxn ang="0">
                      <a:pos x="52" y="48"/>
                    </a:cxn>
                    <a:cxn ang="0">
                      <a:pos x="109" y="0"/>
                    </a:cxn>
                    <a:cxn ang="0">
                      <a:pos x="78" y="0"/>
                    </a:cxn>
                    <a:cxn ang="0">
                      <a:pos x="78" y="0"/>
                    </a:cxn>
                  </a:cxnLst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55" name="未知"/>
                <p:cNvSpPr/>
                <p:nvPr/>
              </p:nvSpPr>
              <p:spPr>
                <a:xfrm>
                  <a:off x="101" y="28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58" y="0"/>
                    </a:cxn>
                    <a:cxn ang="0">
                      <a:pos x="10" y="53"/>
                    </a:cxn>
                    <a:cxn ang="0">
                      <a:pos x="0" y="115"/>
                    </a:cxn>
                    <a:cxn ang="0">
                      <a:pos x="17" y="157"/>
                    </a:cxn>
                    <a:cxn ang="0">
                      <a:pos x="47" y="167"/>
                    </a:cxn>
                    <a:cxn ang="0">
                      <a:pos x="38" y="77"/>
                    </a:cxn>
                    <a:cxn ang="0">
                      <a:pos x="80" y="8"/>
                    </a:cxn>
                    <a:cxn ang="0">
                      <a:pos x="58" y="0"/>
                    </a:cxn>
                    <a:cxn ang="0">
                      <a:pos x="58" y="0"/>
                    </a:cxn>
                  </a:cxnLst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56" name="未知"/>
                <p:cNvSpPr/>
                <p:nvPr/>
              </p:nvSpPr>
              <p:spPr>
                <a:xfrm>
                  <a:off x="444" y="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109" y="448"/>
                    </a:cxn>
                    <a:cxn ang="0">
                      <a:pos x="0" y="62"/>
                    </a:cxn>
                    <a:cxn ang="0">
                      <a:pos x="41" y="19"/>
                    </a:cxn>
                    <a:cxn ang="0">
                      <a:pos x="129" y="0"/>
                    </a:cxn>
                    <a:cxn ang="0">
                      <a:pos x="200" y="29"/>
                    </a:cxn>
                    <a:cxn ang="0">
                      <a:pos x="322" y="594"/>
                    </a:cxn>
                    <a:cxn ang="0">
                      <a:pos x="278" y="546"/>
                    </a:cxn>
                    <a:cxn ang="0">
                      <a:pos x="178" y="49"/>
                    </a:cxn>
                    <a:cxn ang="0">
                      <a:pos x="113" y="31"/>
                    </a:cxn>
                    <a:cxn ang="0">
                      <a:pos x="60" y="37"/>
                    </a:cxn>
                    <a:cxn ang="0">
                      <a:pos x="38" y="71"/>
                    </a:cxn>
                    <a:cxn ang="0">
                      <a:pos x="153" y="462"/>
                    </a:cxn>
                    <a:cxn ang="0">
                      <a:pos x="109" y="448"/>
                    </a:cxn>
                    <a:cxn ang="0">
                      <a:pos x="109" y="448"/>
                    </a:cxn>
                  </a:cxnLst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57" name="未知"/>
                <p:cNvSpPr/>
                <p:nvPr/>
              </p:nvSpPr>
              <p:spPr>
                <a:xfrm>
                  <a:off x="573" y="16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38" y="97"/>
                    </a:cxn>
                    <a:cxn ang="0">
                      <a:pos x="57" y="159"/>
                    </a:cxn>
                    <a:cxn ang="0">
                      <a:pos x="58" y="252"/>
                    </a:cxn>
                    <a:cxn ang="0">
                      <a:pos x="96" y="252"/>
                    </a:cxn>
                    <a:cxn ang="0">
                      <a:pos x="94" y="180"/>
                    </a:cxn>
                    <a:cxn ang="0">
                      <a:pos x="81" y="104"/>
                    </a:cxn>
                    <a:cxn ang="0">
                      <a:pos x="50" y="30"/>
                    </a:cxn>
                    <a:cxn ang="0">
                      <a:pos x="32" y="0"/>
                    </a:cxn>
                    <a:cxn ang="0">
                      <a:pos x="0" y="14"/>
                    </a:cxn>
                    <a:cxn ang="0">
                      <a:pos x="0" y="14"/>
                    </a:cxn>
                  </a:cxnLst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58" name="未知"/>
                <p:cNvSpPr/>
                <p:nvPr/>
              </p:nvSpPr>
              <p:spPr>
                <a:xfrm>
                  <a:off x="323" y="14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149" y="0"/>
                    </a:cxn>
                    <a:cxn ang="0">
                      <a:pos x="129" y="9"/>
                    </a:cxn>
                    <a:cxn ang="0">
                      <a:pos x="127" y="33"/>
                    </a:cxn>
                    <a:cxn ang="0">
                      <a:pos x="0" y="85"/>
                    </a:cxn>
                    <a:cxn ang="0">
                      <a:pos x="0" y="111"/>
                    </a:cxn>
                    <a:cxn ang="0">
                      <a:pos x="142" y="113"/>
                    </a:cxn>
                    <a:cxn ang="0">
                      <a:pos x="160" y="135"/>
                    </a:cxn>
                    <a:cxn ang="0">
                      <a:pos x="195" y="133"/>
                    </a:cxn>
                    <a:cxn ang="0">
                      <a:pos x="192" y="95"/>
                    </a:cxn>
                    <a:cxn ang="0">
                      <a:pos x="58" y="88"/>
                    </a:cxn>
                    <a:cxn ang="0">
                      <a:pos x="167" y="45"/>
                    </a:cxn>
                    <a:cxn ang="0">
                      <a:pos x="149" y="0"/>
                    </a:cxn>
                    <a:cxn ang="0">
                      <a:pos x="149" y="0"/>
                    </a:cxn>
                  </a:cxnLst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59" name="未知"/>
                <p:cNvSpPr/>
                <p:nvPr/>
              </p:nvSpPr>
              <p:spPr>
                <a:xfrm>
                  <a:off x="653" y="4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66"/>
                    </a:cxn>
                    <a:cxn ang="0">
                      <a:pos x="432" y="0"/>
                    </a:cxn>
                    <a:cxn ang="0">
                      <a:pos x="463" y="39"/>
                    </a:cxn>
                    <a:cxn ang="0">
                      <a:pos x="471" y="91"/>
                    </a:cxn>
                    <a:cxn ang="0">
                      <a:pos x="452" y="141"/>
                    </a:cxn>
                    <a:cxn ang="0">
                      <a:pos x="29" y="212"/>
                    </a:cxn>
                    <a:cxn ang="0">
                      <a:pos x="27" y="192"/>
                    </a:cxn>
                    <a:cxn ang="0">
                      <a:pos x="432" y="121"/>
                    </a:cxn>
                    <a:cxn ang="0">
                      <a:pos x="447" y="73"/>
                    </a:cxn>
                    <a:cxn ang="0">
                      <a:pos x="420" y="29"/>
                    </a:cxn>
                    <a:cxn ang="0">
                      <a:pos x="0" y="93"/>
                    </a:cxn>
                    <a:cxn ang="0">
                      <a:pos x="0" y="66"/>
                    </a:cxn>
                    <a:cxn ang="0">
                      <a:pos x="0" y="66"/>
                    </a:cxn>
                  </a:cxnLst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60" name="未知"/>
                <p:cNvSpPr/>
                <p:nvPr/>
              </p:nvSpPr>
              <p:spPr>
                <a:xfrm>
                  <a:off x="712" y="11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63"/>
                    </a:cxn>
                    <a:cxn ang="0">
                      <a:pos x="33" y="86"/>
                    </a:cxn>
                    <a:cxn ang="0">
                      <a:pos x="111" y="83"/>
                    </a:cxn>
                    <a:cxn ang="0">
                      <a:pos x="210" y="58"/>
                    </a:cxn>
                    <a:cxn ang="0">
                      <a:pos x="245" y="21"/>
                    </a:cxn>
                    <a:cxn ang="0">
                      <a:pos x="222" y="1"/>
                    </a:cxn>
                    <a:cxn ang="0">
                      <a:pos x="127" y="0"/>
                    </a:cxn>
                    <a:cxn ang="0">
                      <a:pos x="55" y="6"/>
                    </a:cxn>
                    <a:cxn ang="0">
                      <a:pos x="8" y="38"/>
                    </a:cxn>
                    <a:cxn ang="0">
                      <a:pos x="56" y="47"/>
                    </a:cxn>
                    <a:cxn ang="0">
                      <a:pos x="138" y="26"/>
                    </a:cxn>
                    <a:cxn ang="0">
                      <a:pos x="209" y="26"/>
                    </a:cxn>
                    <a:cxn ang="0">
                      <a:pos x="135" y="55"/>
                    </a:cxn>
                    <a:cxn ang="0">
                      <a:pos x="71" y="63"/>
                    </a:cxn>
                    <a:cxn ang="0">
                      <a:pos x="0" y="63"/>
                    </a:cxn>
                    <a:cxn ang="0">
                      <a:pos x="0" y="63"/>
                    </a:cxn>
                  </a:cxnLst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</p:grpSp>
      <p:grpSp>
        <p:nvGrpSpPr>
          <p:cNvPr id="1061" name="Group 37"/>
          <p:cNvGrpSpPr/>
          <p:nvPr/>
        </p:nvGrpSpPr>
        <p:grpSpPr>
          <a:xfrm>
            <a:off x="8680450" y="2116138"/>
            <a:ext cx="385763" cy="4308475"/>
            <a:chOff x="0" y="0"/>
            <a:chExt cx="243" cy="2714"/>
          </a:xfrm>
        </p:grpSpPr>
        <p:sp>
          <p:nvSpPr>
            <p:cNvPr id="1062" name="未知"/>
            <p:cNvSpPr/>
            <p:nvPr/>
          </p:nvSpPr>
          <p:spPr>
            <a:xfrm flipH="1">
              <a:off x="0" y="1287"/>
              <a:ext cx="205" cy="1427"/>
            </a:xfrm>
            <a:custGeom>
              <a:avLst/>
              <a:gdLst/>
              <a:ahLst/>
              <a:cxnLst>
                <a:cxn ang="0">
                  <a:pos x="184" y="1379"/>
                </a:cxn>
                <a:cxn ang="0">
                  <a:pos x="101" y="1287"/>
                </a:cxn>
                <a:cxn ang="0">
                  <a:pos x="85" y="1216"/>
                </a:cxn>
                <a:cxn ang="0">
                  <a:pos x="99" y="1111"/>
                </a:cxn>
                <a:cxn ang="0">
                  <a:pos x="157" y="984"/>
                </a:cxn>
                <a:cxn ang="0">
                  <a:pos x="170" y="904"/>
                </a:cxn>
                <a:cxn ang="0">
                  <a:pos x="157" y="851"/>
                </a:cxn>
                <a:cxn ang="0">
                  <a:pos x="106" y="812"/>
                </a:cxn>
                <a:cxn ang="0">
                  <a:pos x="96" y="763"/>
                </a:cxn>
                <a:cxn ang="0">
                  <a:pos x="114" y="693"/>
                </a:cxn>
                <a:cxn ang="0">
                  <a:pos x="197" y="505"/>
                </a:cxn>
                <a:cxn ang="0">
                  <a:pos x="205" y="413"/>
                </a:cxn>
                <a:cxn ang="0">
                  <a:pos x="184" y="312"/>
                </a:cxn>
                <a:cxn ang="0">
                  <a:pos x="114" y="263"/>
                </a:cxn>
                <a:cxn ang="0">
                  <a:pos x="53" y="184"/>
                </a:cxn>
                <a:cxn ang="0">
                  <a:pos x="0" y="0"/>
                </a:cxn>
                <a:cxn ang="0">
                  <a:pos x="8" y="167"/>
                </a:cxn>
                <a:cxn ang="0">
                  <a:pos x="48" y="267"/>
                </a:cxn>
                <a:cxn ang="0">
                  <a:pos x="101" y="329"/>
                </a:cxn>
                <a:cxn ang="0">
                  <a:pos x="160" y="364"/>
                </a:cxn>
                <a:cxn ang="0">
                  <a:pos x="163" y="456"/>
                </a:cxn>
                <a:cxn ang="0">
                  <a:pos x="133" y="553"/>
                </a:cxn>
                <a:cxn ang="0">
                  <a:pos x="64" y="724"/>
                </a:cxn>
                <a:cxn ang="0">
                  <a:pos x="61" y="834"/>
                </a:cxn>
                <a:cxn ang="0">
                  <a:pos x="125" y="895"/>
                </a:cxn>
                <a:cxn ang="0">
                  <a:pos x="122" y="952"/>
                </a:cxn>
                <a:cxn ang="0">
                  <a:pos x="66" y="1071"/>
                </a:cxn>
                <a:cxn ang="0">
                  <a:pos x="42" y="1185"/>
                </a:cxn>
                <a:cxn ang="0">
                  <a:pos x="64" y="1308"/>
                </a:cxn>
                <a:cxn ang="0">
                  <a:pos x="114" y="1374"/>
                </a:cxn>
                <a:cxn ang="0">
                  <a:pos x="178" y="1427"/>
                </a:cxn>
                <a:cxn ang="0">
                  <a:pos x="184" y="1379"/>
                </a:cxn>
                <a:cxn ang="0">
                  <a:pos x="184" y="1379"/>
                </a:cxn>
              </a:cxnLst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63" name="未知"/>
            <p:cNvSpPr/>
            <p:nvPr/>
          </p:nvSpPr>
          <p:spPr>
            <a:xfrm flipH="1">
              <a:off x="38" y="0"/>
              <a:ext cx="205" cy="1633"/>
            </a:xfrm>
            <a:custGeom>
              <a:avLst/>
              <a:gdLst/>
              <a:ahLst/>
              <a:cxnLst>
                <a:cxn ang="0">
                  <a:pos x="184" y="1578"/>
                </a:cxn>
                <a:cxn ang="0">
                  <a:pos x="101" y="1473"/>
                </a:cxn>
                <a:cxn ang="0">
                  <a:pos x="85" y="1392"/>
                </a:cxn>
                <a:cxn ang="0">
                  <a:pos x="99" y="1271"/>
                </a:cxn>
                <a:cxn ang="0">
                  <a:pos x="157" y="1126"/>
                </a:cxn>
                <a:cxn ang="0">
                  <a:pos x="170" y="1035"/>
                </a:cxn>
                <a:cxn ang="0">
                  <a:pos x="157" y="974"/>
                </a:cxn>
                <a:cxn ang="0">
                  <a:pos x="106" y="930"/>
                </a:cxn>
                <a:cxn ang="0">
                  <a:pos x="96" y="874"/>
                </a:cxn>
                <a:cxn ang="0">
                  <a:pos x="114" y="794"/>
                </a:cxn>
                <a:cxn ang="0">
                  <a:pos x="197" y="578"/>
                </a:cxn>
                <a:cxn ang="0">
                  <a:pos x="205" y="473"/>
                </a:cxn>
                <a:cxn ang="0">
                  <a:pos x="184" y="357"/>
                </a:cxn>
                <a:cxn ang="0">
                  <a:pos x="114" y="302"/>
                </a:cxn>
                <a:cxn ang="0">
                  <a:pos x="53" y="211"/>
                </a:cxn>
                <a:cxn ang="0">
                  <a:pos x="0" y="0"/>
                </a:cxn>
                <a:cxn ang="0">
                  <a:pos x="8" y="191"/>
                </a:cxn>
                <a:cxn ang="0">
                  <a:pos x="48" y="306"/>
                </a:cxn>
                <a:cxn ang="0">
                  <a:pos x="101" y="377"/>
                </a:cxn>
                <a:cxn ang="0">
                  <a:pos x="160" y="417"/>
                </a:cxn>
                <a:cxn ang="0">
                  <a:pos x="163" y="522"/>
                </a:cxn>
                <a:cxn ang="0">
                  <a:pos x="133" y="633"/>
                </a:cxn>
                <a:cxn ang="0">
                  <a:pos x="64" y="829"/>
                </a:cxn>
                <a:cxn ang="0">
                  <a:pos x="61" y="955"/>
                </a:cxn>
                <a:cxn ang="0">
                  <a:pos x="125" y="1025"/>
                </a:cxn>
                <a:cxn ang="0">
                  <a:pos x="122" y="1090"/>
                </a:cxn>
                <a:cxn ang="0">
                  <a:pos x="66" y="1226"/>
                </a:cxn>
                <a:cxn ang="0">
                  <a:pos x="42" y="1357"/>
                </a:cxn>
                <a:cxn ang="0">
                  <a:pos x="64" y="1497"/>
                </a:cxn>
                <a:cxn ang="0">
                  <a:pos x="114" y="1572"/>
                </a:cxn>
                <a:cxn ang="0">
                  <a:pos x="178" y="1633"/>
                </a:cxn>
                <a:cxn ang="0">
                  <a:pos x="184" y="1578"/>
                </a:cxn>
                <a:cxn ang="0">
                  <a:pos x="184" y="1578"/>
                </a:cxn>
              </a:cxnLst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1064" name="Group 40"/>
          <p:cNvGrpSpPr/>
          <p:nvPr/>
        </p:nvGrpSpPr>
        <p:grpSpPr>
          <a:xfrm>
            <a:off x="7318375" y="90488"/>
            <a:ext cx="2133600" cy="1911350"/>
            <a:chOff x="0" y="0"/>
            <a:chExt cx="1344" cy="1204"/>
          </a:xfrm>
        </p:grpSpPr>
        <p:grpSp>
          <p:nvGrpSpPr>
            <p:cNvPr id="1065" name="Group 41"/>
            <p:cNvGrpSpPr/>
            <p:nvPr userDrawn="1"/>
          </p:nvGrpSpPr>
          <p:grpSpPr>
            <a:xfrm>
              <a:off x="0" y="0"/>
              <a:ext cx="1344" cy="1204"/>
              <a:chOff x="0" y="0"/>
              <a:chExt cx="1344" cy="1204"/>
            </a:xfrm>
          </p:grpSpPr>
          <p:sp>
            <p:nvSpPr>
              <p:cNvPr id="1066" name="未知"/>
              <p:cNvSpPr/>
              <p:nvPr/>
            </p:nvSpPr>
            <p:spPr>
              <a:xfrm rot="-3172564">
                <a:off x="820" y="1029"/>
                <a:ext cx="62" cy="288"/>
              </a:xfrm>
              <a:custGeom>
                <a:avLst/>
                <a:gdLst/>
                <a:ahLst/>
                <a:cxnLst>
                  <a:cxn ang="0">
                    <a:pos x="31" y="3"/>
                  </a:cxn>
                  <a:cxn ang="0">
                    <a:pos x="33" y="122"/>
                  </a:cxn>
                  <a:cxn ang="0">
                    <a:pos x="0" y="288"/>
                  </a:cxn>
                  <a:cxn ang="0">
                    <a:pos x="20" y="282"/>
                  </a:cxn>
                  <a:cxn ang="0">
                    <a:pos x="55" y="134"/>
                  </a:cxn>
                  <a:cxn ang="0">
                    <a:pos x="62" y="0"/>
                  </a:cxn>
                  <a:cxn ang="0">
                    <a:pos x="31" y="3"/>
                  </a:cxn>
                  <a:cxn ang="0">
                    <a:pos x="31" y="3"/>
                  </a:cxn>
                </a:cxnLst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grpSp>
            <p:nvGrpSpPr>
              <p:cNvPr id="1067" name="Group 43"/>
              <p:cNvGrpSpPr/>
              <p:nvPr userDrawn="1"/>
            </p:nvGrpSpPr>
            <p:grpSpPr>
              <a:xfrm>
                <a:off x="0" y="0"/>
                <a:ext cx="1344" cy="985"/>
                <a:chOff x="0" y="0"/>
                <a:chExt cx="1344" cy="985"/>
              </a:xfrm>
            </p:grpSpPr>
            <p:sp>
              <p:nvSpPr>
                <p:cNvPr id="1068" name="未知"/>
                <p:cNvSpPr/>
                <p:nvPr/>
              </p:nvSpPr>
              <p:spPr>
                <a:xfrm rot="-3172564">
                  <a:off x="348" y="14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5" y="66"/>
                    </a:cxn>
                    <a:cxn ang="0">
                      <a:pos x="127" y="125"/>
                    </a:cxn>
                    <a:cxn ang="0">
                      <a:pos x="153" y="50"/>
                    </a:cxn>
                    <a:cxn ang="0">
                      <a:pos x="91" y="3"/>
                    </a:cxn>
                    <a:cxn ang="0">
                      <a:pos x="118" y="66"/>
                    </a:cxn>
                    <a:cxn ang="0">
                      <a:pos x="33" y="6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69" name="未知"/>
                <p:cNvSpPr/>
                <p:nvPr/>
              </p:nvSpPr>
              <p:spPr>
                <a:xfrm rot="-3172564">
                  <a:off x="431" y="265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187" y="46"/>
                    </a:cxn>
                    <a:cxn ang="0">
                      <a:pos x="123" y="125"/>
                    </a:cxn>
                    <a:cxn ang="0">
                      <a:pos x="41" y="271"/>
                    </a:cxn>
                    <a:cxn ang="0">
                      <a:pos x="0" y="392"/>
                    </a:cxn>
                    <a:cxn ang="0">
                      <a:pos x="15" y="438"/>
                    </a:cxn>
                    <a:cxn ang="0">
                      <a:pos x="66" y="428"/>
                    </a:cxn>
                    <a:cxn ang="0">
                      <a:pos x="146" y="325"/>
                    </a:cxn>
                    <a:cxn ang="0">
                      <a:pos x="221" y="190"/>
                    </a:cxn>
                    <a:cxn ang="0">
                      <a:pos x="261" y="96"/>
                    </a:cxn>
                    <a:cxn ang="0">
                      <a:pos x="269" y="30"/>
                    </a:cxn>
                    <a:cxn ang="0">
                      <a:pos x="247" y="0"/>
                    </a:cxn>
                    <a:cxn ang="0">
                      <a:pos x="211" y="23"/>
                    </a:cxn>
                    <a:cxn ang="0">
                      <a:pos x="245" y="38"/>
                    </a:cxn>
                    <a:cxn ang="0">
                      <a:pos x="221" y="125"/>
                    </a:cxn>
                    <a:cxn ang="0">
                      <a:pos x="174" y="234"/>
                    </a:cxn>
                    <a:cxn ang="0">
                      <a:pos x="88" y="359"/>
                    </a:cxn>
                    <a:cxn ang="0">
                      <a:pos x="29" y="397"/>
                    </a:cxn>
                    <a:cxn ang="0">
                      <a:pos x="34" y="336"/>
                    </a:cxn>
                    <a:cxn ang="0">
                      <a:pos x="110" y="179"/>
                    </a:cxn>
                    <a:cxn ang="0">
                      <a:pos x="210" y="42"/>
                    </a:cxn>
                    <a:cxn ang="0">
                      <a:pos x="187" y="46"/>
                    </a:cxn>
                    <a:cxn ang="0">
                      <a:pos x="187" y="46"/>
                    </a:cxn>
                  </a:cxnLst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70" name="未知"/>
                <p:cNvSpPr/>
                <p:nvPr/>
              </p:nvSpPr>
              <p:spPr>
                <a:xfrm rot="-3172564">
                  <a:off x="241" y="115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490" y="0"/>
                    </a:cxn>
                    <a:cxn ang="0">
                      <a:pos x="0" y="898"/>
                    </a:cxn>
                    <a:cxn ang="0">
                      <a:pos x="48" y="873"/>
                    </a:cxn>
                    <a:cxn ang="0">
                      <a:pos x="505" y="22"/>
                    </a:cxn>
                    <a:cxn ang="0">
                      <a:pos x="490" y="0"/>
                    </a:cxn>
                    <a:cxn ang="0">
                      <a:pos x="490" y="0"/>
                    </a:cxn>
                  </a:cxnLst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71" name="未知"/>
                <p:cNvSpPr/>
                <p:nvPr/>
              </p:nvSpPr>
              <p:spPr>
                <a:xfrm rot="-3172564">
                  <a:off x="293" y="-76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24" y="1014"/>
                    </a:cxn>
                    <a:cxn ang="0">
                      <a:pos x="99" y="1010"/>
                    </a:cxn>
                    <a:cxn ang="0">
                      <a:pos x="207" y="1072"/>
                    </a:cxn>
                    <a:cxn ang="0">
                      <a:pos x="172" y="1004"/>
                    </a:cxn>
                    <a:cxn ang="0">
                      <a:pos x="93" y="963"/>
                    </a:cxn>
                    <a:cxn ang="0">
                      <a:pos x="161" y="969"/>
                    </a:cxn>
                    <a:cxn ang="0">
                      <a:pos x="247" y="1023"/>
                    </a:cxn>
                    <a:cxn ang="0">
                      <a:pos x="721" y="150"/>
                    </a:cxn>
                    <a:cxn ang="0">
                      <a:pos x="650" y="53"/>
                    </a:cxn>
                    <a:cxn ang="0">
                      <a:pos x="582" y="0"/>
                    </a:cxn>
                    <a:cxn ang="0">
                      <a:pos x="679" y="28"/>
                    </a:cxn>
                    <a:cxn ang="0">
                      <a:pos x="758" y="153"/>
                    </a:cxn>
                    <a:cxn ang="0">
                      <a:pos x="209" y="1167"/>
                    </a:cxn>
                    <a:cxn ang="0">
                      <a:pos x="121" y="1216"/>
                    </a:cxn>
                    <a:cxn ang="0">
                      <a:pos x="26" y="1344"/>
                    </a:cxn>
                    <a:cxn ang="0">
                      <a:pos x="0" y="1307"/>
                    </a:cxn>
                    <a:cxn ang="0">
                      <a:pos x="33" y="1294"/>
                    </a:cxn>
                    <a:cxn ang="0">
                      <a:pos x="95" y="1206"/>
                    </a:cxn>
                    <a:cxn ang="0">
                      <a:pos x="42" y="1167"/>
                    </a:cxn>
                    <a:cxn ang="0">
                      <a:pos x="42" y="1132"/>
                    </a:cxn>
                    <a:cxn ang="0">
                      <a:pos x="104" y="1175"/>
                    </a:cxn>
                    <a:cxn ang="0">
                      <a:pos x="104" y="1136"/>
                    </a:cxn>
                    <a:cxn ang="0">
                      <a:pos x="152" y="1148"/>
                    </a:cxn>
                    <a:cxn ang="0">
                      <a:pos x="108" y="1097"/>
                    </a:cxn>
                    <a:cxn ang="0">
                      <a:pos x="159" y="1091"/>
                    </a:cxn>
                    <a:cxn ang="0">
                      <a:pos x="24" y="1014"/>
                    </a:cxn>
                    <a:cxn ang="0">
                      <a:pos x="24" y="1014"/>
                    </a:cxn>
                  </a:cxnLst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72" name="未知"/>
                <p:cNvSpPr/>
                <p:nvPr/>
              </p:nvSpPr>
              <p:spPr>
                <a:xfrm rot="-3172564">
                  <a:off x="680" y="830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29"/>
                    </a:cxn>
                    <a:cxn ang="0">
                      <a:pos x="64" y="38"/>
                    </a:cxn>
                    <a:cxn ang="0">
                      <a:pos x="160" y="122"/>
                    </a:cxn>
                    <a:cxn ang="0">
                      <a:pos x="169" y="103"/>
                    </a:cxn>
                    <a:cxn ang="0">
                      <a:pos x="112" y="41"/>
                    </a:cxn>
                    <a:cxn ang="0">
                      <a:pos x="7" y="0"/>
                    </a:cxn>
                    <a:cxn ang="0">
                      <a:pos x="0" y="29"/>
                    </a:cxn>
                    <a:cxn ang="0">
                      <a:pos x="0" y="29"/>
                    </a:cxn>
                  </a:cxnLst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73" name="未知"/>
                <p:cNvSpPr/>
                <p:nvPr/>
              </p:nvSpPr>
              <p:spPr>
                <a:xfrm rot="-3172564">
                  <a:off x="636" y="739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28"/>
                    </a:cxn>
                    <a:cxn ang="0">
                      <a:pos x="86" y="53"/>
                    </a:cxn>
                    <a:cxn ang="0">
                      <a:pos x="161" y="144"/>
                    </a:cxn>
                    <a:cxn ang="0">
                      <a:pos x="181" y="106"/>
                    </a:cxn>
                    <a:cxn ang="0">
                      <a:pos x="106" y="41"/>
                    </a:cxn>
                    <a:cxn ang="0">
                      <a:pos x="18" y="0"/>
                    </a:cxn>
                    <a:cxn ang="0">
                      <a:pos x="0" y="28"/>
                    </a:cxn>
                    <a:cxn ang="0">
                      <a:pos x="0" y="28"/>
                    </a:cxn>
                  </a:cxnLst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74" name="未知"/>
                <p:cNvSpPr/>
                <p:nvPr/>
              </p:nvSpPr>
              <p:spPr>
                <a:xfrm rot="-3172564">
                  <a:off x="367" y="145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28"/>
                    </a:cxn>
                    <a:cxn ang="0">
                      <a:pos x="80" y="50"/>
                    </a:cxn>
                    <a:cxn ang="0">
                      <a:pos x="164" y="147"/>
                    </a:cxn>
                    <a:cxn ang="0">
                      <a:pos x="181" y="112"/>
                    </a:cxn>
                    <a:cxn ang="0">
                      <a:pos x="99" y="31"/>
                    </a:cxn>
                    <a:cxn ang="0">
                      <a:pos x="14" y="0"/>
                    </a:cxn>
                    <a:cxn ang="0">
                      <a:pos x="0" y="28"/>
                    </a:cxn>
                    <a:cxn ang="0">
                      <a:pos x="0" y="28"/>
                    </a:cxn>
                  </a:cxnLst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1075" name="未知"/>
                <p:cNvSpPr/>
                <p:nvPr/>
              </p:nvSpPr>
              <p:spPr>
                <a:xfrm rot="-3172564">
                  <a:off x="330" y="75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69" y="47"/>
                    </a:cxn>
                    <a:cxn ang="0">
                      <a:pos x="168" y="138"/>
                    </a:cxn>
                    <a:cxn ang="0">
                      <a:pos x="179" y="110"/>
                    </a:cxn>
                    <a:cxn ang="0">
                      <a:pos x="77" y="19"/>
                    </a:cxn>
                    <a:cxn ang="0">
                      <a:pos x="11" y="0"/>
                    </a:cxn>
                    <a:cxn ang="0">
                      <a:pos x="0" y="31"/>
                    </a:cxn>
                    <a:cxn ang="0">
                      <a:pos x="0" y="31"/>
                    </a:cxn>
                  </a:cxnLst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  <p:sp>
          <p:nvSpPr>
            <p:cNvPr id="1076" name="Line 52"/>
            <p:cNvSpPr/>
            <p:nvPr/>
          </p:nvSpPr>
          <p:spPr>
            <a:xfrm>
              <a:off x="260" y="27"/>
              <a:ext cx="42" cy="96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400"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buFontTx/>
              <a:buNone/>
              <a:defRPr sz="1400"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Arial" panose="020B0604020202020204" pitchFamily="34" charset="0"/>
              </a:defRPr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未知"/>
          <p:cNvSpPr/>
          <p:nvPr/>
        </p:nvSpPr>
        <p:spPr>
          <a:xfrm rot="-3172564">
            <a:off x="7777163" y="-14287"/>
            <a:ext cx="1162050" cy="2082800"/>
          </a:xfrm>
          <a:custGeom>
            <a:avLst/>
            <a:gdLst/>
            <a:ahLst/>
            <a:cxnLst>
              <a:cxn ang="0">
                <a:pos x="1162050" y="244670"/>
              </a:cxn>
              <a:cxn ang="0">
                <a:pos x="1026751" y="45205"/>
              </a:cxn>
              <a:cxn ang="0">
                <a:pos x="897056" y="0"/>
              </a:cxn>
              <a:cxn ang="0">
                <a:pos x="44032" y="1588375"/>
              </a:cxn>
              <a:cxn ang="0">
                <a:pos x="44032" y="1824004"/>
              </a:cxn>
              <a:cxn ang="0">
                <a:pos x="0" y="2051722"/>
              </a:cxn>
              <a:cxn ang="0">
                <a:pos x="28821" y="2082800"/>
              </a:cxn>
              <a:cxn ang="0">
                <a:pos x="176529" y="1895766"/>
              </a:cxn>
              <a:cxn ang="0">
                <a:pos x="296217" y="1824004"/>
              </a:cxn>
              <a:cxn ang="0">
                <a:pos x="1162050" y="244670"/>
              </a:cxn>
              <a:cxn ang="0">
                <a:pos x="1162050" y="244670"/>
              </a:cxn>
            </a:cxnLst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075" name="Rectangle 3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076" name="Rectangle 4"/>
          <p:cNvSpPr>
            <a:spLocks noGrp="1"/>
          </p:cNvSpPr>
          <p:nvPr>
            <p:ph type="body"/>
          </p:nvPr>
        </p:nvSpPr>
        <p:spPr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ctr">
              <a:buFontTx/>
              <a:buNone/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omic Sans MS" panose="030F0702030302020204" pitchFamily="66" charset="0"/>
            </a:endParaRPr>
          </a:p>
        </p:txBody>
      </p:sp>
      <p:sp>
        <p:nvSpPr>
          <p:cNvPr id="3080" name="未知"/>
          <p:cNvSpPr/>
          <p:nvPr/>
        </p:nvSpPr>
        <p:spPr>
          <a:xfrm rot="-3172564">
            <a:off x="7862888" y="20638"/>
            <a:ext cx="1165225" cy="2098675"/>
          </a:xfrm>
          <a:custGeom>
            <a:avLst/>
            <a:gdLst/>
            <a:ahLst/>
            <a:cxnLst>
              <a:cxn ang="0">
                <a:pos x="917850" y="0"/>
              </a:cxn>
              <a:cxn ang="0">
                <a:pos x="52037" y="1606736"/>
              </a:cxn>
              <a:cxn ang="0">
                <a:pos x="52437" y="1814167"/>
              </a:cxn>
              <a:cxn ang="0">
                <a:pos x="0" y="2059003"/>
              </a:cxn>
              <a:cxn ang="0">
                <a:pos x="20014" y="2098675"/>
              </a:cxn>
              <a:cxn ang="0">
                <a:pos x="168920" y="1899746"/>
              </a:cxn>
              <a:cxn ang="0">
                <a:pos x="305416" y="1824935"/>
              </a:cxn>
              <a:cxn ang="0">
                <a:pos x="1165225" y="242569"/>
              </a:cxn>
              <a:cxn ang="0">
                <a:pos x="1036334" y="54408"/>
              </a:cxn>
              <a:cxn ang="0">
                <a:pos x="917850" y="0"/>
              </a:cxn>
              <a:cxn ang="0">
                <a:pos x="917850" y="0"/>
              </a:cxn>
            </a:cxnLst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081" name="未知"/>
          <p:cNvSpPr/>
          <p:nvPr/>
        </p:nvSpPr>
        <p:spPr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1406370"/>
              </a:cxn>
              <a:cxn ang="0">
                <a:pos x="172990" y="1444854"/>
              </a:cxn>
              <a:cxn ang="0">
                <a:pos x="294723" y="1571625"/>
              </a:cxn>
              <a:cxn ang="0">
                <a:pos x="1025525" y="225811"/>
              </a:cxn>
              <a:cxn ang="0">
                <a:pos x="848130" y="46407"/>
              </a:cxn>
              <a:cxn ang="0">
                <a:pos x="760034" y="0"/>
              </a:cxn>
              <a:cxn ang="0">
                <a:pos x="0" y="1406370"/>
              </a:cxn>
              <a:cxn ang="0">
                <a:pos x="0" y="1406370"/>
              </a:cxn>
            </a:cxnLst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3082" name="Group 10"/>
          <p:cNvGrpSpPr/>
          <p:nvPr/>
        </p:nvGrpSpPr>
        <p:grpSpPr>
          <a:xfrm>
            <a:off x="7938" y="5540375"/>
            <a:ext cx="1784350" cy="1246188"/>
            <a:chOff x="0" y="0"/>
            <a:chExt cx="1124" cy="785"/>
          </a:xfrm>
        </p:grpSpPr>
        <p:sp>
          <p:nvSpPr>
            <p:cNvPr id="3083" name="未知"/>
            <p:cNvSpPr/>
            <p:nvPr/>
          </p:nvSpPr>
          <p:spPr>
            <a:xfrm>
              <a:off x="19" y="15"/>
              <a:ext cx="1089" cy="649"/>
            </a:xfrm>
            <a:custGeom>
              <a:avLst/>
              <a:gdLst/>
              <a:ahLst/>
              <a:cxnLst>
                <a:cxn ang="0">
                  <a:pos x="794" y="630"/>
                </a:cxn>
                <a:cxn ang="0">
                  <a:pos x="710" y="553"/>
                </a:cxn>
                <a:cxn ang="0">
                  <a:pos x="666" y="239"/>
                </a:cxn>
                <a:cxn ang="0">
                  <a:pos x="1070" y="165"/>
                </a:cxn>
                <a:cxn ang="0">
                  <a:pos x="1089" y="102"/>
                </a:cxn>
                <a:cxn ang="0">
                  <a:pos x="1050" y="50"/>
                </a:cxn>
                <a:cxn ang="0">
                  <a:pos x="638" y="106"/>
                </a:cxn>
                <a:cxn ang="0">
                  <a:pos x="610" y="16"/>
                </a:cxn>
                <a:cxn ang="0">
                  <a:pos x="543" y="0"/>
                </a:cxn>
                <a:cxn ang="0">
                  <a:pos x="479" y="14"/>
                </a:cxn>
                <a:cxn ang="0">
                  <a:pos x="444" y="53"/>
                </a:cxn>
                <a:cxn ang="0">
                  <a:pos x="469" y="143"/>
                </a:cxn>
                <a:cxn ang="0">
                  <a:pos x="330" y="221"/>
                </a:cxn>
                <a:cxn ang="0">
                  <a:pos x="492" y="237"/>
                </a:cxn>
                <a:cxn ang="0">
                  <a:pos x="556" y="445"/>
                </a:cxn>
                <a:cxn ang="0">
                  <a:pos x="71" y="235"/>
                </a:cxn>
                <a:cxn ang="0">
                  <a:pos x="23" y="255"/>
                </a:cxn>
                <a:cxn ang="0">
                  <a:pos x="0" y="318"/>
                </a:cxn>
                <a:cxn ang="0">
                  <a:pos x="28" y="390"/>
                </a:cxn>
                <a:cxn ang="0">
                  <a:pos x="570" y="644"/>
                </a:cxn>
                <a:cxn ang="0">
                  <a:pos x="689" y="628"/>
                </a:cxn>
                <a:cxn ang="0">
                  <a:pos x="785" y="649"/>
                </a:cxn>
                <a:cxn ang="0">
                  <a:pos x="794" y="630"/>
                </a:cxn>
                <a:cxn ang="0">
                  <a:pos x="794" y="630"/>
                </a:cxn>
              </a:cxnLst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84" name="未知"/>
            <p:cNvSpPr/>
            <p:nvPr/>
          </p:nvSpPr>
          <p:spPr>
            <a:xfrm>
              <a:off x="1017" y="92"/>
              <a:ext cx="71" cy="129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60" y="0"/>
                </a:cxn>
                <a:cxn ang="0">
                  <a:pos x="71" y="117"/>
                </a:cxn>
                <a:cxn ang="0">
                  <a:pos x="4" y="129"/>
                </a:cxn>
                <a:cxn ang="0">
                  <a:pos x="0" y="4"/>
                </a:cxn>
                <a:cxn ang="0">
                  <a:pos x="0" y="4"/>
                </a:cxn>
              </a:cxnLst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85" name="未知"/>
            <p:cNvSpPr/>
            <p:nvPr/>
          </p:nvSpPr>
          <p:spPr>
            <a:xfrm>
              <a:off x="15" y="284"/>
              <a:ext cx="792" cy="410"/>
            </a:xfrm>
            <a:custGeom>
              <a:avLst/>
              <a:gdLst/>
              <a:ahLst/>
              <a:cxnLst>
                <a:cxn ang="0">
                  <a:pos x="68" y="0"/>
                </a:cxn>
                <a:cxn ang="0">
                  <a:pos x="665" y="259"/>
                </a:cxn>
                <a:cxn ang="0">
                  <a:pos x="713" y="319"/>
                </a:cxn>
                <a:cxn ang="0">
                  <a:pos x="792" y="396"/>
                </a:cxn>
                <a:cxn ang="0">
                  <a:pos x="782" y="410"/>
                </a:cxn>
                <a:cxn ang="0">
                  <a:pos x="674" y="393"/>
                </a:cxn>
                <a:cxn ang="0">
                  <a:pos x="572" y="405"/>
                </a:cxn>
                <a:cxn ang="0">
                  <a:pos x="21" y="149"/>
                </a:cxn>
                <a:cxn ang="0">
                  <a:pos x="0" y="75"/>
                </a:cxn>
                <a:cxn ang="0">
                  <a:pos x="23" y="16"/>
                </a:cxn>
                <a:cxn ang="0">
                  <a:pos x="68" y="0"/>
                </a:cxn>
                <a:cxn ang="0">
                  <a:pos x="68" y="0"/>
                </a:cxn>
              </a:cxnLst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86" name="未知"/>
            <p:cNvSpPr/>
            <p:nvPr/>
          </p:nvSpPr>
          <p:spPr>
            <a:xfrm>
              <a:off x="124" y="318"/>
              <a:ext cx="525" cy="374"/>
            </a:xfrm>
            <a:custGeom>
              <a:avLst/>
              <a:gdLst/>
              <a:ahLst/>
              <a:cxnLst>
                <a:cxn ang="0">
                  <a:pos x="0" y="163"/>
                </a:cxn>
                <a:cxn ang="0">
                  <a:pos x="461" y="374"/>
                </a:cxn>
                <a:cxn ang="0">
                  <a:pos x="470" y="267"/>
                </a:cxn>
                <a:cxn ang="0">
                  <a:pos x="525" y="211"/>
                </a:cxn>
                <a:cxn ang="0">
                  <a:pos x="39" y="0"/>
                </a:cxn>
                <a:cxn ang="0">
                  <a:pos x="0" y="64"/>
                </a:cxn>
                <a:cxn ang="0">
                  <a:pos x="0" y="163"/>
                </a:cxn>
                <a:cxn ang="0">
                  <a:pos x="0" y="163"/>
                </a:cxn>
              </a:cxnLst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87" name="未知"/>
            <p:cNvSpPr/>
            <p:nvPr/>
          </p:nvSpPr>
          <p:spPr>
            <a:xfrm>
              <a:off x="480" y="42"/>
              <a:ext cx="135" cy="121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79" y="0"/>
                </a:cxn>
                <a:cxn ang="0">
                  <a:pos x="125" y="18"/>
                </a:cxn>
                <a:cxn ang="0">
                  <a:pos x="135" y="70"/>
                </a:cxn>
                <a:cxn ang="0">
                  <a:pos x="81" y="73"/>
                </a:cxn>
                <a:cxn ang="0">
                  <a:pos x="16" y="121"/>
                </a:cxn>
                <a:cxn ang="0">
                  <a:pos x="0" y="14"/>
                </a:cxn>
                <a:cxn ang="0">
                  <a:pos x="0" y="14"/>
                </a:cxn>
              </a:cxnLst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88" name="未知"/>
            <p:cNvSpPr/>
            <p:nvPr/>
          </p:nvSpPr>
          <p:spPr>
            <a:xfrm>
              <a:off x="636" y="673"/>
              <a:ext cx="76" cy="112"/>
            </a:xfrm>
            <a:custGeom>
              <a:avLst/>
              <a:gdLst/>
              <a:ahLst/>
              <a:cxnLst>
                <a:cxn ang="0">
                  <a:pos x="76" y="2"/>
                </a:cxn>
                <a:cxn ang="0">
                  <a:pos x="76" y="112"/>
                </a:cxn>
                <a:cxn ang="0">
                  <a:pos x="0" y="4"/>
                </a:cxn>
                <a:cxn ang="0">
                  <a:pos x="36" y="0"/>
                </a:cxn>
                <a:cxn ang="0">
                  <a:pos x="76" y="2"/>
                </a:cxn>
                <a:cxn ang="0">
                  <a:pos x="76" y="2"/>
                </a:cxn>
              </a:cxnLst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89" name="未知"/>
            <p:cNvSpPr/>
            <p:nvPr/>
          </p:nvSpPr>
          <p:spPr>
            <a:xfrm>
              <a:off x="499" y="117"/>
              <a:ext cx="193" cy="383"/>
            </a:xfrm>
            <a:custGeom>
              <a:avLst/>
              <a:gdLst/>
              <a:ahLst/>
              <a:cxnLst>
                <a:cxn ang="0">
                  <a:pos x="0" y="40"/>
                </a:cxn>
                <a:cxn ang="0">
                  <a:pos x="44" y="0"/>
                </a:cxn>
                <a:cxn ang="0">
                  <a:pos x="116" y="3"/>
                </a:cxn>
                <a:cxn ang="0">
                  <a:pos x="193" y="383"/>
                </a:cxn>
                <a:cxn ang="0">
                  <a:pos x="140" y="361"/>
                </a:cxn>
                <a:cxn ang="0">
                  <a:pos x="76" y="339"/>
                </a:cxn>
                <a:cxn ang="0">
                  <a:pos x="0" y="40"/>
                </a:cxn>
                <a:cxn ang="0">
                  <a:pos x="0" y="40"/>
                </a:cxn>
              </a:cxnLst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90" name="未知"/>
            <p:cNvSpPr/>
            <p:nvPr/>
          </p:nvSpPr>
          <p:spPr>
            <a:xfrm>
              <a:off x="663" y="100"/>
              <a:ext cx="364" cy="174"/>
            </a:xfrm>
            <a:custGeom>
              <a:avLst/>
              <a:gdLst/>
              <a:ahLst/>
              <a:cxnLst>
                <a:cxn ang="0">
                  <a:pos x="346" y="0"/>
                </a:cxn>
                <a:cxn ang="0">
                  <a:pos x="0" y="53"/>
                </a:cxn>
                <a:cxn ang="0">
                  <a:pos x="14" y="174"/>
                </a:cxn>
                <a:cxn ang="0">
                  <a:pos x="358" y="119"/>
                </a:cxn>
                <a:cxn ang="0">
                  <a:pos x="364" y="22"/>
                </a:cxn>
                <a:cxn ang="0">
                  <a:pos x="346" y="0"/>
                </a:cxn>
                <a:cxn ang="0">
                  <a:pos x="346" y="0"/>
                </a:cxn>
              </a:cxnLst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91" name="未知"/>
            <p:cNvSpPr/>
            <p:nvPr/>
          </p:nvSpPr>
          <p:spPr>
            <a:xfrm>
              <a:off x="342" y="203"/>
              <a:ext cx="156" cy="67"/>
            </a:xfrm>
            <a:custGeom>
              <a:avLst/>
              <a:gdLst/>
              <a:ahLst/>
              <a:cxnLst>
                <a:cxn ang="0">
                  <a:pos x="136" y="0"/>
                </a:cxn>
                <a:cxn ang="0">
                  <a:pos x="0" y="39"/>
                </a:cxn>
                <a:cxn ang="0">
                  <a:pos x="156" y="67"/>
                </a:cxn>
                <a:cxn ang="0">
                  <a:pos x="136" y="0"/>
                </a:cxn>
                <a:cxn ang="0">
                  <a:pos x="136" y="0"/>
                </a:cxn>
              </a:cxnLst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3092" name="Group 20"/>
            <p:cNvGrpSpPr/>
            <p:nvPr userDrawn="1"/>
          </p:nvGrpSpPr>
          <p:grpSpPr>
            <a:xfrm>
              <a:off x="0" y="0"/>
              <a:ext cx="1124" cy="780"/>
              <a:chOff x="0" y="0"/>
              <a:chExt cx="1124" cy="780"/>
            </a:xfrm>
          </p:grpSpPr>
          <p:grpSp>
            <p:nvGrpSpPr>
              <p:cNvPr id="3093" name="Group 21"/>
              <p:cNvGrpSpPr/>
              <p:nvPr userDrawn="1"/>
            </p:nvGrpSpPr>
            <p:grpSpPr>
              <a:xfrm>
                <a:off x="494" y="72"/>
                <a:ext cx="548" cy="708"/>
                <a:chOff x="0" y="0"/>
                <a:chExt cx="548" cy="708"/>
              </a:xfrm>
            </p:grpSpPr>
            <p:sp>
              <p:nvSpPr>
                <p:cNvPr id="3094" name="未知"/>
                <p:cNvSpPr/>
                <p:nvPr/>
              </p:nvSpPr>
              <p:spPr>
                <a:xfrm>
                  <a:off x="0" y="25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53"/>
                    </a:cxn>
                    <a:cxn ang="0">
                      <a:pos x="57" y="5"/>
                    </a:cxn>
                    <a:cxn ang="0">
                      <a:pos x="107" y="0"/>
                    </a:cxn>
                    <a:cxn ang="0">
                      <a:pos x="146" y="13"/>
                    </a:cxn>
                    <a:cxn ang="0">
                      <a:pos x="157" y="45"/>
                    </a:cxn>
                    <a:cxn ang="0">
                      <a:pos x="84" y="33"/>
                    </a:cxn>
                    <a:cxn ang="0">
                      <a:pos x="37" y="50"/>
                    </a:cxn>
                    <a:cxn ang="0">
                      <a:pos x="7" y="87"/>
                    </a:cxn>
                    <a:cxn ang="0">
                      <a:pos x="0" y="53"/>
                    </a:cxn>
                    <a:cxn ang="0">
                      <a:pos x="0" y="53"/>
                    </a:cxn>
                  </a:cxnLst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095" name="未知"/>
                <p:cNvSpPr/>
                <p:nvPr/>
              </p:nvSpPr>
              <p:spPr>
                <a:xfrm>
                  <a:off x="137" y="575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20"/>
                    </a:cxn>
                    <a:cxn ang="0">
                      <a:pos x="80" y="133"/>
                    </a:cxn>
                    <a:cxn ang="0">
                      <a:pos x="115" y="126"/>
                    </a:cxn>
                    <a:cxn ang="0">
                      <a:pos x="112" y="9"/>
                    </a:cxn>
                    <a:cxn ang="0">
                      <a:pos x="83" y="0"/>
                    </a:cxn>
                    <a:cxn ang="0">
                      <a:pos x="90" y="99"/>
                    </a:cxn>
                    <a:cxn ang="0">
                      <a:pos x="36" y="2"/>
                    </a:cxn>
                    <a:cxn ang="0">
                      <a:pos x="0" y="20"/>
                    </a:cxn>
                    <a:cxn ang="0">
                      <a:pos x="0" y="20"/>
                    </a:cxn>
                  </a:cxnLst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096" name="未知"/>
                <p:cNvSpPr/>
                <p:nvPr/>
              </p:nvSpPr>
              <p:spPr>
                <a:xfrm>
                  <a:off x="505" y="0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0"/>
                    </a:cxn>
                    <a:cxn ang="0">
                      <a:pos x="18" y="47"/>
                    </a:cxn>
                    <a:cxn ang="0">
                      <a:pos x="22" y="77"/>
                    </a:cxn>
                    <a:cxn ang="0">
                      <a:pos x="13" y="117"/>
                    </a:cxn>
                    <a:cxn ang="0">
                      <a:pos x="40" y="110"/>
                    </a:cxn>
                    <a:cxn ang="0">
                      <a:pos x="43" y="58"/>
                    </a:cxn>
                    <a:cxn ang="0">
                      <a:pos x="23" y="0"/>
                    </a:cxn>
                    <a:cxn ang="0">
                      <a:pos x="0" y="10"/>
                    </a:cxn>
                    <a:cxn ang="0">
                      <a:pos x="0" y="10"/>
                    </a:cxn>
                  </a:cxnLst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sp>
            <p:nvSpPr>
              <p:cNvPr id="3097" name="未知"/>
              <p:cNvSpPr/>
              <p:nvPr/>
            </p:nvSpPr>
            <p:spPr>
              <a:xfrm>
                <a:off x="71" y="242"/>
                <a:ext cx="595" cy="250"/>
              </a:xfrm>
              <a:custGeom>
                <a:avLst/>
                <a:gdLst/>
                <a:ahLst/>
                <a:cxnLst>
                  <a:cxn ang="0">
                    <a:pos x="50" y="0"/>
                  </a:cxn>
                  <a:cxn ang="0">
                    <a:pos x="595" y="245"/>
                  </a:cxn>
                  <a:cxn ang="0">
                    <a:pos x="538" y="250"/>
                  </a:cxn>
                  <a:cxn ang="0">
                    <a:pos x="0" y="14"/>
                  </a:cxn>
                  <a:cxn ang="0">
                    <a:pos x="50" y="0"/>
                  </a:cxn>
                  <a:cxn ang="0">
                    <a:pos x="50" y="0"/>
                  </a:cxn>
                </a:cxnLst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098" name="未知"/>
              <p:cNvSpPr/>
              <p:nvPr/>
            </p:nvSpPr>
            <p:spPr>
              <a:xfrm>
                <a:off x="255" y="396"/>
                <a:ext cx="244" cy="148"/>
              </a:xfrm>
              <a:custGeom>
                <a:avLst/>
                <a:gdLst/>
                <a:ahLst/>
                <a:cxnLst>
                  <a:cxn ang="0">
                    <a:pos x="7" y="17"/>
                  </a:cxn>
                  <a:cxn ang="0">
                    <a:pos x="80" y="33"/>
                  </a:cxn>
                  <a:cxn ang="0">
                    <a:pos x="162" y="69"/>
                  </a:cxn>
                  <a:cxn ang="0">
                    <a:pos x="220" y="122"/>
                  </a:cxn>
                  <a:cxn ang="0">
                    <a:pos x="163" y="115"/>
                  </a:cxn>
                  <a:cxn ang="0">
                    <a:pos x="69" y="73"/>
                  </a:cxn>
                  <a:cxn ang="0">
                    <a:pos x="25" y="40"/>
                  </a:cxn>
                  <a:cxn ang="0">
                    <a:pos x="53" y="82"/>
                  </a:cxn>
                  <a:cxn ang="0">
                    <a:pos x="136" y="135"/>
                  </a:cxn>
                  <a:cxn ang="0">
                    <a:pos x="233" y="148"/>
                  </a:cxn>
                  <a:cxn ang="0">
                    <a:pos x="244" y="112"/>
                  </a:cxn>
                  <a:cxn ang="0">
                    <a:pos x="197" y="60"/>
                  </a:cxn>
                  <a:cxn ang="0">
                    <a:pos x="85" y="9"/>
                  </a:cxn>
                  <a:cxn ang="0">
                    <a:pos x="0" y="0"/>
                  </a:cxn>
                  <a:cxn ang="0">
                    <a:pos x="7" y="17"/>
                  </a:cxn>
                  <a:cxn ang="0">
                    <a:pos x="7" y="17"/>
                  </a:cxn>
                </a:cxnLst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3099" name="未知"/>
              <p:cNvSpPr/>
              <p:nvPr/>
            </p:nvSpPr>
            <p:spPr>
              <a:xfrm>
                <a:off x="560" y="190"/>
                <a:ext cx="107" cy="2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46" y="12"/>
                  </a:cxn>
                  <a:cxn ang="0">
                    <a:pos x="40" y="96"/>
                  </a:cxn>
                  <a:cxn ang="0">
                    <a:pos x="53" y="163"/>
                  </a:cxn>
                  <a:cxn ang="0">
                    <a:pos x="107" y="225"/>
                  </a:cxn>
                  <a:cxn ang="0">
                    <a:pos x="49" y="238"/>
                  </a:cxn>
                  <a:cxn ang="0">
                    <a:pos x="15" y="171"/>
                  </a:cxn>
                  <a:cxn ang="0">
                    <a:pos x="0" y="28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grpSp>
            <p:nvGrpSpPr>
              <p:cNvPr id="3100" name="Group 28"/>
              <p:cNvGrpSpPr/>
              <p:nvPr userDrawn="1"/>
            </p:nvGrpSpPr>
            <p:grpSpPr>
              <a:xfrm>
                <a:off x="0" y="0"/>
                <a:ext cx="1124" cy="678"/>
                <a:chOff x="0" y="0"/>
                <a:chExt cx="1124" cy="678"/>
              </a:xfrm>
            </p:grpSpPr>
            <p:sp>
              <p:nvSpPr>
                <p:cNvPr id="3101" name="未知"/>
                <p:cNvSpPr/>
                <p:nvPr/>
              </p:nvSpPr>
              <p:spPr>
                <a:xfrm>
                  <a:off x="664" y="55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55" y="0"/>
                    </a:cxn>
                    <a:cxn ang="0">
                      <a:pos x="20" y="33"/>
                    </a:cxn>
                    <a:cxn ang="0">
                      <a:pos x="0" y="87"/>
                    </a:cxn>
                    <a:cxn ang="0">
                      <a:pos x="40" y="80"/>
                    </a:cxn>
                    <a:cxn ang="0">
                      <a:pos x="52" y="42"/>
                    </a:cxn>
                    <a:cxn ang="0">
                      <a:pos x="75" y="14"/>
                    </a:cxn>
                    <a:cxn ang="0">
                      <a:pos x="55" y="0"/>
                    </a:cxn>
                    <a:cxn ang="0">
                      <a:pos x="55" y="0"/>
                    </a:cxn>
                  </a:cxnLst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102" name="未知"/>
                <p:cNvSpPr/>
                <p:nvPr/>
              </p:nvSpPr>
              <p:spPr>
                <a:xfrm>
                  <a:off x="0" y="23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78" y="0"/>
                    </a:cxn>
                    <a:cxn ang="0">
                      <a:pos x="32" y="26"/>
                    </a:cxn>
                    <a:cxn ang="0">
                      <a:pos x="0" y="104"/>
                    </a:cxn>
                    <a:cxn ang="0">
                      <a:pos x="34" y="179"/>
                    </a:cxn>
                    <a:cxn ang="0">
                      <a:pos x="591" y="434"/>
                    </a:cxn>
                    <a:cxn ang="0">
                      <a:pos x="711" y="418"/>
                    </a:cxn>
                    <a:cxn ang="0">
                      <a:pos x="808" y="440"/>
                    </a:cxn>
                    <a:cxn ang="0">
                      <a:pos x="842" y="404"/>
                    </a:cxn>
                    <a:cxn ang="0">
                      <a:pos x="751" y="332"/>
                    </a:cxn>
                    <a:cxn ang="0">
                      <a:pos x="714" y="256"/>
                    </a:cxn>
                    <a:cxn ang="0">
                      <a:pos x="685" y="264"/>
                    </a:cxn>
                    <a:cxn ang="0">
                      <a:pos x="720" y="332"/>
                    </a:cxn>
                    <a:cxn ang="0">
                      <a:pos x="789" y="405"/>
                    </a:cxn>
                    <a:cxn ang="0">
                      <a:pos x="707" y="394"/>
                    </a:cxn>
                    <a:cxn ang="0">
                      <a:pos x="610" y="407"/>
                    </a:cxn>
                    <a:cxn ang="0">
                      <a:pos x="628" y="325"/>
                    </a:cxn>
                    <a:cxn ang="0">
                      <a:pos x="669" y="269"/>
                    </a:cxn>
                    <a:cxn ang="0">
                      <a:pos x="621" y="276"/>
                    </a:cxn>
                    <a:cxn ang="0">
                      <a:pos x="583" y="329"/>
                    </a:cxn>
                    <a:cxn ang="0">
                      <a:pos x="570" y="396"/>
                    </a:cxn>
                    <a:cxn ang="0">
                      <a:pos x="54" y="155"/>
                    </a:cxn>
                    <a:cxn ang="0">
                      <a:pos x="40" y="108"/>
                    </a:cxn>
                    <a:cxn ang="0">
                      <a:pos x="52" y="48"/>
                    </a:cxn>
                    <a:cxn ang="0">
                      <a:pos x="109" y="0"/>
                    </a:cxn>
                    <a:cxn ang="0">
                      <a:pos x="78" y="0"/>
                    </a:cxn>
                    <a:cxn ang="0">
                      <a:pos x="78" y="0"/>
                    </a:cxn>
                  </a:cxnLst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103" name="未知"/>
                <p:cNvSpPr/>
                <p:nvPr/>
              </p:nvSpPr>
              <p:spPr>
                <a:xfrm>
                  <a:off x="101" y="28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58" y="0"/>
                    </a:cxn>
                    <a:cxn ang="0">
                      <a:pos x="10" y="53"/>
                    </a:cxn>
                    <a:cxn ang="0">
                      <a:pos x="0" y="115"/>
                    </a:cxn>
                    <a:cxn ang="0">
                      <a:pos x="17" y="157"/>
                    </a:cxn>
                    <a:cxn ang="0">
                      <a:pos x="47" y="167"/>
                    </a:cxn>
                    <a:cxn ang="0">
                      <a:pos x="38" y="77"/>
                    </a:cxn>
                    <a:cxn ang="0">
                      <a:pos x="80" y="8"/>
                    </a:cxn>
                    <a:cxn ang="0">
                      <a:pos x="58" y="0"/>
                    </a:cxn>
                    <a:cxn ang="0">
                      <a:pos x="58" y="0"/>
                    </a:cxn>
                  </a:cxnLst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104" name="未知"/>
                <p:cNvSpPr/>
                <p:nvPr/>
              </p:nvSpPr>
              <p:spPr>
                <a:xfrm>
                  <a:off x="444" y="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109" y="448"/>
                    </a:cxn>
                    <a:cxn ang="0">
                      <a:pos x="0" y="62"/>
                    </a:cxn>
                    <a:cxn ang="0">
                      <a:pos x="41" y="19"/>
                    </a:cxn>
                    <a:cxn ang="0">
                      <a:pos x="129" y="0"/>
                    </a:cxn>
                    <a:cxn ang="0">
                      <a:pos x="200" y="29"/>
                    </a:cxn>
                    <a:cxn ang="0">
                      <a:pos x="322" y="594"/>
                    </a:cxn>
                    <a:cxn ang="0">
                      <a:pos x="278" y="546"/>
                    </a:cxn>
                    <a:cxn ang="0">
                      <a:pos x="178" y="49"/>
                    </a:cxn>
                    <a:cxn ang="0">
                      <a:pos x="113" y="31"/>
                    </a:cxn>
                    <a:cxn ang="0">
                      <a:pos x="60" y="37"/>
                    </a:cxn>
                    <a:cxn ang="0">
                      <a:pos x="38" y="71"/>
                    </a:cxn>
                    <a:cxn ang="0">
                      <a:pos x="153" y="462"/>
                    </a:cxn>
                    <a:cxn ang="0">
                      <a:pos x="109" y="448"/>
                    </a:cxn>
                    <a:cxn ang="0">
                      <a:pos x="109" y="448"/>
                    </a:cxn>
                  </a:cxnLst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105" name="未知"/>
                <p:cNvSpPr/>
                <p:nvPr/>
              </p:nvSpPr>
              <p:spPr>
                <a:xfrm>
                  <a:off x="573" y="16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38" y="97"/>
                    </a:cxn>
                    <a:cxn ang="0">
                      <a:pos x="57" y="159"/>
                    </a:cxn>
                    <a:cxn ang="0">
                      <a:pos x="58" y="252"/>
                    </a:cxn>
                    <a:cxn ang="0">
                      <a:pos x="96" y="252"/>
                    </a:cxn>
                    <a:cxn ang="0">
                      <a:pos x="94" y="180"/>
                    </a:cxn>
                    <a:cxn ang="0">
                      <a:pos x="81" y="104"/>
                    </a:cxn>
                    <a:cxn ang="0">
                      <a:pos x="50" y="30"/>
                    </a:cxn>
                    <a:cxn ang="0">
                      <a:pos x="32" y="0"/>
                    </a:cxn>
                    <a:cxn ang="0">
                      <a:pos x="0" y="14"/>
                    </a:cxn>
                    <a:cxn ang="0">
                      <a:pos x="0" y="14"/>
                    </a:cxn>
                  </a:cxnLst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106" name="未知"/>
                <p:cNvSpPr/>
                <p:nvPr/>
              </p:nvSpPr>
              <p:spPr>
                <a:xfrm>
                  <a:off x="323" y="14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149" y="0"/>
                    </a:cxn>
                    <a:cxn ang="0">
                      <a:pos x="129" y="9"/>
                    </a:cxn>
                    <a:cxn ang="0">
                      <a:pos x="127" y="33"/>
                    </a:cxn>
                    <a:cxn ang="0">
                      <a:pos x="0" y="85"/>
                    </a:cxn>
                    <a:cxn ang="0">
                      <a:pos x="0" y="111"/>
                    </a:cxn>
                    <a:cxn ang="0">
                      <a:pos x="142" y="113"/>
                    </a:cxn>
                    <a:cxn ang="0">
                      <a:pos x="160" y="135"/>
                    </a:cxn>
                    <a:cxn ang="0">
                      <a:pos x="195" y="133"/>
                    </a:cxn>
                    <a:cxn ang="0">
                      <a:pos x="192" y="95"/>
                    </a:cxn>
                    <a:cxn ang="0">
                      <a:pos x="58" y="88"/>
                    </a:cxn>
                    <a:cxn ang="0">
                      <a:pos x="167" y="45"/>
                    </a:cxn>
                    <a:cxn ang="0">
                      <a:pos x="149" y="0"/>
                    </a:cxn>
                    <a:cxn ang="0">
                      <a:pos x="149" y="0"/>
                    </a:cxn>
                  </a:cxnLst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107" name="未知"/>
                <p:cNvSpPr/>
                <p:nvPr/>
              </p:nvSpPr>
              <p:spPr>
                <a:xfrm>
                  <a:off x="653" y="4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66"/>
                    </a:cxn>
                    <a:cxn ang="0">
                      <a:pos x="432" y="0"/>
                    </a:cxn>
                    <a:cxn ang="0">
                      <a:pos x="463" y="39"/>
                    </a:cxn>
                    <a:cxn ang="0">
                      <a:pos x="471" y="91"/>
                    </a:cxn>
                    <a:cxn ang="0">
                      <a:pos x="452" y="141"/>
                    </a:cxn>
                    <a:cxn ang="0">
                      <a:pos x="29" y="212"/>
                    </a:cxn>
                    <a:cxn ang="0">
                      <a:pos x="27" y="192"/>
                    </a:cxn>
                    <a:cxn ang="0">
                      <a:pos x="432" y="121"/>
                    </a:cxn>
                    <a:cxn ang="0">
                      <a:pos x="447" y="73"/>
                    </a:cxn>
                    <a:cxn ang="0">
                      <a:pos x="420" y="29"/>
                    </a:cxn>
                    <a:cxn ang="0">
                      <a:pos x="0" y="93"/>
                    </a:cxn>
                    <a:cxn ang="0">
                      <a:pos x="0" y="66"/>
                    </a:cxn>
                    <a:cxn ang="0">
                      <a:pos x="0" y="66"/>
                    </a:cxn>
                  </a:cxnLst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108" name="未知"/>
                <p:cNvSpPr/>
                <p:nvPr/>
              </p:nvSpPr>
              <p:spPr>
                <a:xfrm>
                  <a:off x="712" y="11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63"/>
                    </a:cxn>
                    <a:cxn ang="0">
                      <a:pos x="33" y="86"/>
                    </a:cxn>
                    <a:cxn ang="0">
                      <a:pos x="111" y="83"/>
                    </a:cxn>
                    <a:cxn ang="0">
                      <a:pos x="210" y="58"/>
                    </a:cxn>
                    <a:cxn ang="0">
                      <a:pos x="245" y="21"/>
                    </a:cxn>
                    <a:cxn ang="0">
                      <a:pos x="222" y="1"/>
                    </a:cxn>
                    <a:cxn ang="0">
                      <a:pos x="127" y="0"/>
                    </a:cxn>
                    <a:cxn ang="0">
                      <a:pos x="55" y="6"/>
                    </a:cxn>
                    <a:cxn ang="0">
                      <a:pos x="8" y="38"/>
                    </a:cxn>
                    <a:cxn ang="0">
                      <a:pos x="56" y="47"/>
                    </a:cxn>
                    <a:cxn ang="0">
                      <a:pos x="138" y="26"/>
                    </a:cxn>
                    <a:cxn ang="0">
                      <a:pos x="209" y="26"/>
                    </a:cxn>
                    <a:cxn ang="0">
                      <a:pos x="135" y="55"/>
                    </a:cxn>
                    <a:cxn ang="0">
                      <a:pos x="71" y="63"/>
                    </a:cxn>
                    <a:cxn ang="0">
                      <a:pos x="0" y="63"/>
                    </a:cxn>
                    <a:cxn ang="0">
                      <a:pos x="0" y="63"/>
                    </a:cxn>
                  </a:cxnLst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</p:grpSp>
      <p:grpSp>
        <p:nvGrpSpPr>
          <p:cNvPr id="3109" name="Group 37"/>
          <p:cNvGrpSpPr/>
          <p:nvPr/>
        </p:nvGrpSpPr>
        <p:grpSpPr>
          <a:xfrm>
            <a:off x="8680450" y="2116138"/>
            <a:ext cx="385763" cy="4308475"/>
            <a:chOff x="0" y="0"/>
            <a:chExt cx="243" cy="2714"/>
          </a:xfrm>
        </p:grpSpPr>
        <p:sp>
          <p:nvSpPr>
            <p:cNvPr id="3110" name="未知"/>
            <p:cNvSpPr/>
            <p:nvPr/>
          </p:nvSpPr>
          <p:spPr>
            <a:xfrm flipH="1">
              <a:off x="0" y="1287"/>
              <a:ext cx="205" cy="1427"/>
            </a:xfrm>
            <a:custGeom>
              <a:avLst/>
              <a:gdLst/>
              <a:ahLst/>
              <a:cxnLst>
                <a:cxn ang="0">
                  <a:pos x="184" y="1379"/>
                </a:cxn>
                <a:cxn ang="0">
                  <a:pos x="101" y="1287"/>
                </a:cxn>
                <a:cxn ang="0">
                  <a:pos x="85" y="1216"/>
                </a:cxn>
                <a:cxn ang="0">
                  <a:pos x="99" y="1111"/>
                </a:cxn>
                <a:cxn ang="0">
                  <a:pos x="157" y="984"/>
                </a:cxn>
                <a:cxn ang="0">
                  <a:pos x="170" y="904"/>
                </a:cxn>
                <a:cxn ang="0">
                  <a:pos x="157" y="851"/>
                </a:cxn>
                <a:cxn ang="0">
                  <a:pos x="106" y="812"/>
                </a:cxn>
                <a:cxn ang="0">
                  <a:pos x="96" y="763"/>
                </a:cxn>
                <a:cxn ang="0">
                  <a:pos x="114" y="693"/>
                </a:cxn>
                <a:cxn ang="0">
                  <a:pos x="197" y="505"/>
                </a:cxn>
                <a:cxn ang="0">
                  <a:pos x="205" y="413"/>
                </a:cxn>
                <a:cxn ang="0">
                  <a:pos x="184" y="312"/>
                </a:cxn>
                <a:cxn ang="0">
                  <a:pos x="114" y="263"/>
                </a:cxn>
                <a:cxn ang="0">
                  <a:pos x="53" y="184"/>
                </a:cxn>
                <a:cxn ang="0">
                  <a:pos x="0" y="0"/>
                </a:cxn>
                <a:cxn ang="0">
                  <a:pos x="8" y="167"/>
                </a:cxn>
                <a:cxn ang="0">
                  <a:pos x="48" y="267"/>
                </a:cxn>
                <a:cxn ang="0">
                  <a:pos x="101" y="329"/>
                </a:cxn>
                <a:cxn ang="0">
                  <a:pos x="160" y="364"/>
                </a:cxn>
                <a:cxn ang="0">
                  <a:pos x="163" y="456"/>
                </a:cxn>
                <a:cxn ang="0">
                  <a:pos x="133" y="553"/>
                </a:cxn>
                <a:cxn ang="0">
                  <a:pos x="64" y="724"/>
                </a:cxn>
                <a:cxn ang="0">
                  <a:pos x="61" y="834"/>
                </a:cxn>
                <a:cxn ang="0">
                  <a:pos x="125" y="895"/>
                </a:cxn>
                <a:cxn ang="0">
                  <a:pos x="122" y="952"/>
                </a:cxn>
                <a:cxn ang="0">
                  <a:pos x="66" y="1071"/>
                </a:cxn>
                <a:cxn ang="0">
                  <a:pos x="42" y="1185"/>
                </a:cxn>
                <a:cxn ang="0">
                  <a:pos x="64" y="1308"/>
                </a:cxn>
                <a:cxn ang="0">
                  <a:pos x="114" y="1374"/>
                </a:cxn>
                <a:cxn ang="0">
                  <a:pos x="178" y="1427"/>
                </a:cxn>
                <a:cxn ang="0">
                  <a:pos x="184" y="1379"/>
                </a:cxn>
                <a:cxn ang="0">
                  <a:pos x="184" y="1379"/>
                </a:cxn>
              </a:cxnLst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111" name="未知"/>
            <p:cNvSpPr/>
            <p:nvPr/>
          </p:nvSpPr>
          <p:spPr>
            <a:xfrm flipH="1">
              <a:off x="38" y="0"/>
              <a:ext cx="205" cy="1633"/>
            </a:xfrm>
            <a:custGeom>
              <a:avLst/>
              <a:gdLst/>
              <a:ahLst/>
              <a:cxnLst>
                <a:cxn ang="0">
                  <a:pos x="184" y="1578"/>
                </a:cxn>
                <a:cxn ang="0">
                  <a:pos x="101" y="1473"/>
                </a:cxn>
                <a:cxn ang="0">
                  <a:pos x="85" y="1392"/>
                </a:cxn>
                <a:cxn ang="0">
                  <a:pos x="99" y="1271"/>
                </a:cxn>
                <a:cxn ang="0">
                  <a:pos x="157" y="1126"/>
                </a:cxn>
                <a:cxn ang="0">
                  <a:pos x="170" y="1035"/>
                </a:cxn>
                <a:cxn ang="0">
                  <a:pos x="157" y="974"/>
                </a:cxn>
                <a:cxn ang="0">
                  <a:pos x="106" y="930"/>
                </a:cxn>
                <a:cxn ang="0">
                  <a:pos x="96" y="874"/>
                </a:cxn>
                <a:cxn ang="0">
                  <a:pos x="114" y="794"/>
                </a:cxn>
                <a:cxn ang="0">
                  <a:pos x="197" y="578"/>
                </a:cxn>
                <a:cxn ang="0">
                  <a:pos x="205" y="473"/>
                </a:cxn>
                <a:cxn ang="0">
                  <a:pos x="184" y="357"/>
                </a:cxn>
                <a:cxn ang="0">
                  <a:pos x="114" y="302"/>
                </a:cxn>
                <a:cxn ang="0">
                  <a:pos x="53" y="211"/>
                </a:cxn>
                <a:cxn ang="0">
                  <a:pos x="0" y="0"/>
                </a:cxn>
                <a:cxn ang="0">
                  <a:pos x="8" y="191"/>
                </a:cxn>
                <a:cxn ang="0">
                  <a:pos x="48" y="306"/>
                </a:cxn>
                <a:cxn ang="0">
                  <a:pos x="101" y="377"/>
                </a:cxn>
                <a:cxn ang="0">
                  <a:pos x="160" y="417"/>
                </a:cxn>
                <a:cxn ang="0">
                  <a:pos x="163" y="522"/>
                </a:cxn>
                <a:cxn ang="0">
                  <a:pos x="133" y="633"/>
                </a:cxn>
                <a:cxn ang="0">
                  <a:pos x="64" y="829"/>
                </a:cxn>
                <a:cxn ang="0">
                  <a:pos x="61" y="955"/>
                </a:cxn>
                <a:cxn ang="0">
                  <a:pos x="125" y="1025"/>
                </a:cxn>
                <a:cxn ang="0">
                  <a:pos x="122" y="1090"/>
                </a:cxn>
                <a:cxn ang="0">
                  <a:pos x="66" y="1226"/>
                </a:cxn>
                <a:cxn ang="0">
                  <a:pos x="42" y="1357"/>
                </a:cxn>
                <a:cxn ang="0">
                  <a:pos x="64" y="1497"/>
                </a:cxn>
                <a:cxn ang="0">
                  <a:pos x="114" y="1572"/>
                </a:cxn>
                <a:cxn ang="0">
                  <a:pos x="178" y="1633"/>
                </a:cxn>
                <a:cxn ang="0">
                  <a:pos x="184" y="1578"/>
                </a:cxn>
                <a:cxn ang="0">
                  <a:pos x="184" y="1578"/>
                </a:cxn>
              </a:cxnLst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3112" name="Group 40"/>
          <p:cNvGrpSpPr/>
          <p:nvPr/>
        </p:nvGrpSpPr>
        <p:grpSpPr>
          <a:xfrm>
            <a:off x="7318375" y="90488"/>
            <a:ext cx="2133600" cy="1911350"/>
            <a:chOff x="0" y="0"/>
            <a:chExt cx="1344" cy="1204"/>
          </a:xfrm>
        </p:grpSpPr>
        <p:grpSp>
          <p:nvGrpSpPr>
            <p:cNvPr id="3113" name="Group 41"/>
            <p:cNvGrpSpPr/>
            <p:nvPr userDrawn="1"/>
          </p:nvGrpSpPr>
          <p:grpSpPr>
            <a:xfrm>
              <a:off x="0" y="0"/>
              <a:ext cx="1344" cy="1204"/>
              <a:chOff x="0" y="0"/>
              <a:chExt cx="1344" cy="1204"/>
            </a:xfrm>
          </p:grpSpPr>
          <p:sp>
            <p:nvSpPr>
              <p:cNvPr id="3114" name="未知"/>
              <p:cNvSpPr/>
              <p:nvPr/>
            </p:nvSpPr>
            <p:spPr>
              <a:xfrm rot="-3172564">
                <a:off x="820" y="1029"/>
                <a:ext cx="62" cy="288"/>
              </a:xfrm>
              <a:custGeom>
                <a:avLst/>
                <a:gdLst/>
                <a:ahLst/>
                <a:cxnLst>
                  <a:cxn ang="0">
                    <a:pos x="31" y="3"/>
                  </a:cxn>
                  <a:cxn ang="0">
                    <a:pos x="33" y="122"/>
                  </a:cxn>
                  <a:cxn ang="0">
                    <a:pos x="0" y="288"/>
                  </a:cxn>
                  <a:cxn ang="0">
                    <a:pos x="20" y="282"/>
                  </a:cxn>
                  <a:cxn ang="0">
                    <a:pos x="55" y="134"/>
                  </a:cxn>
                  <a:cxn ang="0">
                    <a:pos x="62" y="0"/>
                  </a:cxn>
                  <a:cxn ang="0">
                    <a:pos x="31" y="3"/>
                  </a:cxn>
                  <a:cxn ang="0">
                    <a:pos x="31" y="3"/>
                  </a:cxn>
                </a:cxnLst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grpSp>
            <p:nvGrpSpPr>
              <p:cNvPr id="3115" name="Group 43"/>
              <p:cNvGrpSpPr/>
              <p:nvPr userDrawn="1"/>
            </p:nvGrpSpPr>
            <p:grpSpPr>
              <a:xfrm>
                <a:off x="0" y="0"/>
                <a:ext cx="1344" cy="985"/>
                <a:chOff x="0" y="0"/>
                <a:chExt cx="1344" cy="985"/>
              </a:xfrm>
            </p:grpSpPr>
            <p:sp>
              <p:nvSpPr>
                <p:cNvPr id="3116" name="未知"/>
                <p:cNvSpPr/>
                <p:nvPr/>
              </p:nvSpPr>
              <p:spPr>
                <a:xfrm rot="-3172564">
                  <a:off x="348" y="14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5" y="66"/>
                    </a:cxn>
                    <a:cxn ang="0">
                      <a:pos x="127" y="125"/>
                    </a:cxn>
                    <a:cxn ang="0">
                      <a:pos x="153" y="50"/>
                    </a:cxn>
                    <a:cxn ang="0">
                      <a:pos x="91" y="3"/>
                    </a:cxn>
                    <a:cxn ang="0">
                      <a:pos x="118" y="66"/>
                    </a:cxn>
                    <a:cxn ang="0">
                      <a:pos x="33" y="6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117" name="未知"/>
                <p:cNvSpPr/>
                <p:nvPr/>
              </p:nvSpPr>
              <p:spPr>
                <a:xfrm rot="-3172564">
                  <a:off x="431" y="265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187" y="46"/>
                    </a:cxn>
                    <a:cxn ang="0">
                      <a:pos x="123" y="125"/>
                    </a:cxn>
                    <a:cxn ang="0">
                      <a:pos x="41" y="271"/>
                    </a:cxn>
                    <a:cxn ang="0">
                      <a:pos x="0" y="392"/>
                    </a:cxn>
                    <a:cxn ang="0">
                      <a:pos x="15" y="438"/>
                    </a:cxn>
                    <a:cxn ang="0">
                      <a:pos x="66" y="428"/>
                    </a:cxn>
                    <a:cxn ang="0">
                      <a:pos x="146" y="325"/>
                    </a:cxn>
                    <a:cxn ang="0">
                      <a:pos x="221" y="190"/>
                    </a:cxn>
                    <a:cxn ang="0">
                      <a:pos x="261" y="96"/>
                    </a:cxn>
                    <a:cxn ang="0">
                      <a:pos x="269" y="30"/>
                    </a:cxn>
                    <a:cxn ang="0">
                      <a:pos x="247" y="0"/>
                    </a:cxn>
                    <a:cxn ang="0">
                      <a:pos x="211" y="23"/>
                    </a:cxn>
                    <a:cxn ang="0">
                      <a:pos x="245" y="38"/>
                    </a:cxn>
                    <a:cxn ang="0">
                      <a:pos x="221" y="125"/>
                    </a:cxn>
                    <a:cxn ang="0">
                      <a:pos x="174" y="234"/>
                    </a:cxn>
                    <a:cxn ang="0">
                      <a:pos x="88" y="359"/>
                    </a:cxn>
                    <a:cxn ang="0">
                      <a:pos x="29" y="397"/>
                    </a:cxn>
                    <a:cxn ang="0">
                      <a:pos x="34" y="336"/>
                    </a:cxn>
                    <a:cxn ang="0">
                      <a:pos x="110" y="179"/>
                    </a:cxn>
                    <a:cxn ang="0">
                      <a:pos x="210" y="42"/>
                    </a:cxn>
                    <a:cxn ang="0">
                      <a:pos x="187" y="46"/>
                    </a:cxn>
                    <a:cxn ang="0">
                      <a:pos x="187" y="46"/>
                    </a:cxn>
                  </a:cxnLst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118" name="未知"/>
                <p:cNvSpPr/>
                <p:nvPr/>
              </p:nvSpPr>
              <p:spPr>
                <a:xfrm rot="-3172564">
                  <a:off x="241" y="115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490" y="0"/>
                    </a:cxn>
                    <a:cxn ang="0">
                      <a:pos x="0" y="898"/>
                    </a:cxn>
                    <a:cxn ang="0">
                      <a:pos x="48" y="873"/>
                    </a:cxn>
                    <a:cxn ang="0">
                      <a:pos x="505" y="22"/>
                    </a:cxn>
                    <a:cxn ang="0">
                      <a:pos x="490" y="0"/>
                    </a:cxn>
                    <a:cxn ang="0">
                      <a:pos x="490" y="0"/>
                    </a:cxn>
                  </a:cxnLst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119" name="未知"/>
                <p:cNvSpPr/>
                <p:nvPr/>
              </p:nvSpPr>
              <p:spPr>
                <a:xfrm rot="-3172564">
                  <a:off x="293" y="-76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24" y="1014"/>
                    </a:cxn>
                    <a:cxn ang="0">
                      <a:pos x="99" y="1010"/>
                    </a:cxn>
                    <a:cxn ang="0">
                      <a:pos x="207" y="1072"/>
                    </a:cxn>
                    <a:cxn ang="0">
                      <a:pos x="172" y="1004"/>
                    </a:cxn>
                    <a:cxn ang="0">
                      <a:pos x="93" y="963"/>
                    </a:cxn>
                    <a:cxn ang="0">
                      <a:pos x="161" y="969"/>
                    </a:cxn>
                    <a:cxn ang="0">
                      <a:pos x="247" y="1023"/>
                    </a:cxn>
                    <a:cxn ang="0">
                      <a:pos x="721" y="150"/>
                    </a:cxn>
                    <a:cxn ang="0">
                      <a:pos x="650" y="53"/>
                    </a:cxn>
                    <a:cxn ang="0">
                      <a:pos x="582" y="0"/>
                    </a:cxn>
                    <a:cxn ang="0">
                      <a:pos x="679" y="28"/>
                    </a:cxn>
                    <a:cxn ang="0">
                      <a:pos x="758" y="153"/>
                    </a:cxn>
                    <a:cxn ang="0">
                      <a:pos x="209" y="1167"/>
                    </a:cxn>
                    <a:cxn ang="0">
                      <a:pos x="121" y="1216"/>
                    </a:cxn>
                    <a:cxn ang="0">
                      <a:pos x="26" y="1344"/>
                    </a:cxn>
                    <a:cxn ang="0">
                      <a:pos x="0" y="1307"/>
                    </a:cxn>
                    <a:cxn ang="0">
                      <a:pos x="33" y="1294"/>
                    </a:cxn>
                    <a:cxn ang="0">
                      <a:pos x="95" y="1206"/>
                    </a:cxn>
                    <a:cxn ang="0">
                      <a:pos x="42" y="1167"/>
                    </a:cxn>
                    <a:cxn ang="0">
                      <a:pos x="42" y="1132"/>
                    </a:cxn>
                    <a:cxn ang="0">
                      <a:pos x="104" y="1175"/>
                    </a:cxn>
                    <a:cxn ang="0">
                      <a:pos x="104" y="1136"/>
                    </a:cxn>
                    <a:cxn ang="0">
                      <a:pos x="152" y="1148"/>
                    </a:cxn>
                    <a:cxn ang="0">
                      <a:pos x="108" y="1097"/>
                    </a:cxn>
                    <a:cxn ang="0">
                      <a:pos x="159" y="1091"/>
                    </a:cxn>
                    <a:cxn ang="0">
                      <a:pos x="24" y="1014"/>
                    </a:cxn>
                    <a:cxn ang="0">
                      <a:pos x="24" y="1014"/>
                    </a:cxn>
                  </a:cxnLst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120" name="未知"/>
                <p:cNvSpPr/>
                <p:nvPr/>
              </p:nvSpPr>
              <p:spPr>
                <a:xfrm rot="-3172564">
                  <a:off x="680" y="830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29"/>
                    </a:cxn>
                    <a:cxn ang="0">
                      <a:pos x="64" y="38"/>
                    </a:cxn>
                    <a:cxn ang="0">
                      <a:pos x="160" y="122"/>
                    </a:cxn>
                    <a:cxn ang="0">
                      <a:pos x="169" y="103"/>
                    </a:cxn>
                    <a:cxn ang="0">
                      <a:pos x="112" y="41"/>
                    </a:cxn>
                    <a:cxn ang="0">
                      <a:pos x="7" y="0"/>
                    </a:cxn>
                    <a:cxn ang="0">
                      <a:pos x="0" y="29"/>
                    </a:cxn>
                    <a:cxn ang="0">
                      <a:pos x="0" y="29"/>
                    </a:cxn>
                  </a:cxnLst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121" name="未知"/>
                <p:cNvSpPr/>
                <p:nvPr/>
              </p:nvSpPr>
              <p:spPr>
                <a:xfrm rot="-3172564">
                  <a:off x="636" y="739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28"/>
                    </a:cxn>
                    <a:cxn ang="0">
                      <a:pos x="86" y="53"/>
                    </a:cxn>
                    <a:cxn ang="0">
                      <a:pos x="161" y="144"/>
                    </a:cxn>
                    <a:cxn ang="0">
                      <a:pos x="181" y="106"/>
                    </a:cxn>
                    <a:cxn ang="0">
                      <a:pos x="106" y="41"/>
                    </a:cxn>
                    <a:cxn ang="0">
                      <a:pos x="18" y="0"/>
                    </a:cxn>
                    <a:cxn ang="0">
                      <a:pos x="0" y="28"/>
                    </a:cxn>
                    <a:cxn ang="0">
                      <a:pos x="0" y="28"/>
                    </a:cxn>
                  </a:cxnLst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122" name="未知"/>
                <p:cNvSpPr/>
                <p:nvPr/>
              </p:nvSpPr>
              <p:spPr>
                <a:xfrm rot="-3172564">
                  <a:off x="367" y="145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28"/>
                    </a:cxn>
                    <a:cxn ang="0">
                      <a:pos x="80" y="50"/>
                    </a:cxn>
                    <a:cxn ang="0">
                      <a:pos x="164" y="147"/>
                    </a:cxn>
                    <a:cxn ang="0">
                      <a:pos x="181" y="112"/>
                    </a:cxn>
                    <a:cxn ang="0">
                      <a:pos x="99" y="31"/>
                    </a:cxn>
                    <a:cxn ang="0">
                      <a:pos x="14" y="0"/>
                    </a:cxn>
                    <a:cxn ang="0">
                      <a:pos x="0" y="28"/>
                    </a:cxn>
                    <a:cxn ang="0">
                      <a:pos x="0" y="28"/>
                    </a:cxn>
                  </a:cxnLst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3123" name="未知"/>
                <p:cNvSpPr/>
                <p:nvPr/>
              </p:nvSpPr>
              <p:spPr>
                <a:xfrm rot="-3172564">
                  <a:off x="330" y="75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69" y="47"/>
                    </a:cxn>
                    <a:cxn ang="0">
                      <a:pos x="168" y="138"/>
                    </a:cxn>
                    <a:cxn ang="0">
                      <a:pos x="179" y="110"/>
                    </a:cxn>
                    <a:cxn ang="0">
                      <a:pos x="77" y="19"/>
                    </a:cxn>
                    <a:cxn ang="0">
                      <a:pos x="11" y="0"/>
                    </a:cxn>
                    <a:cxn ang="0">
                      <a:pos x="0" y="31"/>
                    </a:cxn>
                    <a:cxn ang="0">
                      <a:pos x="0" y="31"/>
                    </a:cxn>
                  </a:cxnLst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  <p:sp>
          <p:nvSpPr>
            <p:cNvPr id="3124" name="Line 52"/>
            <p:cNvSpPr/>
            <p:nvPr/>
          </p:nvSpPr>
          <p:spPr>
            <a:xfrm>
              <a:off x="260" y="27"/>
              <a:ext cx="42" cy="96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jpeg"/><Relationship Id="rId2" Type="http://schemas.openxmlformats.org/officeDocument/2006/relationships/hyperlink" Target="../../&#19968;&#24180;&#32423;&#35821;&#25991;&#25945;&#23398;&#36164;&#26009;/&#19968;&#20876;&#35821;&#25991;&#25945;&#23398;&#36164;&#26009;/&#19968;&#20876;&#32593;&#19978;&#35838;&#20214;2/aoe/a.wav" TargetMode="Externa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jpeg"/><Relationship Id="rId1" Type="http://schemas.openxmlformats.org/officeDocument/2006/relationships/hyperlink" Target="../../&#19968;&#24180;&#32423;&#35821;&#25991;&#25945;&#23398;&#36164;&#26009;/&#19968;&#20876;&#35821;&#25991;&#25945;&#23398;&#36164;&#26009;/&#19968;&#20876;&#32593;&#19978;&#35838;&#20214;2/aoe/o.wav" TargetMode="Externa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jpeg"/><Relationship Id="rId1" Type="http://schemas.openxmlformats.org/officeDocument/2006/relationships/hyperlink" Target="../../&#19968;&#24180;&#32423;&#35821;&#25991;&#25945;&#23398;&#36164;&#26009;/&#19968;&#20876;&#35821;&#25991;&#25945;&#23398;&#36164;&#26009;/&#19968;&#20876;&#32593;&#19978;&#35838;&#20214;2/aoe/e.wav" TargetMode="Externa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7.xml"/><Relationship Id="rId4" Type="http://schemas.openxmlformats.org/officeDocument/2006/relationships/hyperlink" Target="..\..\&#19968;&#24180;&#32423;&#35821;&#25991;&#25945;&#23398;&#36164;&#26009;\&#19968;&#20876;&#35821;&#25991;&#25945;&#23398;&#36164;&#26009;\&#19968;&#20876;&#32593;&#19978;&#35838;&#20214;2\aoe\a.wav" TargetMode="External"/><Relationship Id="rId3" Type="http://schemas.openxmlformats.org/officeDocument/2006/relationships/hyperlink" Target="..\..\&#19968;&#24180;&#32423;&#35821;&#25991;&#25945;&#23398;&#36164;&#26009;\&#19968;&#20876;&#35821;&#25991;&#25945;&#23398;&#36164;&#26009;\&#19968;&#20876;&#32593;&#19978;&#35838;&#20214;2\aoe\o.wav" TargetMode="External"/><Relationship Id="rId2" Type="http://schemas.openxmlformats.org/officeDocument/2006/relationships/hyperlink" Target="..\..\&#19968;&#24180;&#32423;&#35821;&#25991;&#25945;&#23398;&#36164;&#26009;\&#19968;&#20876;&#35821;&#25991;&#25945;&#23398;&#36164;&#26009;\&#19968;&#20876;&#32593;&#19978;&#35838;&#20214;2\aoe\e.wav" TargetMode="Externa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5588" y="2789238"/>
            <a:ext cx="7772400" cy="1470025"/>
          </a:xfrm>
        </p:spPr>
        <p:txBody>
          <a:bodyPr vert="horz" wrap="square" lIns="91440" tIns="45720" rIns="91440" bIns="45720" numCol="1" anchor="b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8000" b="0" i="0" u="none" strike="noStrike" kern="0" cap="none" spc="0" normalizeH="0" baseline="0" noProof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+mj-ea"/>
                <a:cs typeface="+mj-cs"/>
              </a:rPr>
              <a:t>1</a:t>
            </a:r>
            <a:r>
              <a:rPr kumimoji="0" lang="zh-CN" altLang="en-US" sz="8000" b="0" i="0" u="none" strike="noStrike" kern="0" cap="none" spc="0" normalizeH="0" baseline="0" noProof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+mj-ea"/>
                <a:cs typeface="+mj-cs"/>
              </a:rPr>
              <a:t>．</a:t>
            </a:r>
            <a:r>
              <a:rPr kumimoji="0" lang="en-US" altLang="zh-CN" sz="8000" b="0" i="0" u="none" strike="noStrike" kern="0" cap="none" spc="0" normalizeH="0" baseline="0" noProof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+mj-ea"/>
                <a:cs typeface="+mj-cs"/>
              </a:rPr>
              <a:t>ɑ o e</a:t>
            </a:r>
            <a:endParaRPr kumimoji="0" lang="zh-CN" altLang="en-US" sz="8000" b="0" i="0" u="none" strike="noStrike" kern="0" cap="none" spc="0" normalizeH="0" baseline="0" noProof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+mj-ea"/>
              <a:cs typeface="+mj-cs"/>
            </a:endParaRPr>
          </a:p>
        </p:txBody>
      </p:sp>
      <p:sp>
        <p:nvSpPr>
          <p:cNvPr id="7170" name="WordArt 5"/>
          <p:cNvSpPr>
            <a:spLocks noTextEdit="1"/>
          </p:cNvSpPr>
          <p:nvPr/>
        </p:nvSpPr>
        <p:spPr>
          <a:xfrm>
            <a:off x="1927225" y="1439863"/>
            <a:ext cx="4876800" cy="2133600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9"/>
              </a:avLst>
            </a:prstTxWarp>
            <a:normAutofit/>
          </a:bodyPr>
          <a:p>
            <a:pPr algn="ctr"/>
            <a:endParaRPr lang="zh-CN" altLang="en-US" sz="7200">
              <a:ln w="22225" cap="flat" cmpd="sng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999999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644139" y="1440180"/>
            <a:ext cx="3855720" cy="119888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7200" b="1" i="0" u="none" strike="noStrike" kern="1200" cap="none" spc="0" normalizeH="0" baseline="0" noProof="1">
                <a:ln>
                  <a:noFill/>
                </a:ln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汉语拼音</a:t>
            </a:r>
            <a:endParaRPr kumimoji="0" lang="zh-CN" altLang="en-US" sz="7200" b="1" i="0" u="none" strike="noStrike" kern="1200" cap="none" spc="0" normalizeH="0" baseline="0" noProof="1">
              <a:ln>
                <a:noFill/>
              </a:ln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72" name="文本框 1"/>
          <p:cNvSpPr txBox="1"/>
          <p:nvPr/>
        </p:nvSpPr>
        <p:spPr>
          <a:xfrm>
            <a:off x="1374775" y="241300"/>
            <a:ext cx="4175125" cy="11985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en-US" sz="24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一年级上册</a:t>
            </a:r>
            <a:endParaRPr lang="zh-CN" altLang="en-US" sz="2400" b="1" dirty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24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第二章</a:t>
            </a:r>
            <a:endParaRPr lang="zh-CN" altLang="en-US" sz="2400" b="1" dirty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2400" b="1" dirty="0">
                <a:solidFill>
                  <a:schemeClr val="tx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第一节</a:t>
            </a:r>
            <a:endParaRPr lang="zh-CN" altLang="en-US" sz="2400" b="1" dirty="0">
              <a:solidFill>
                <a:schemeClr val="tx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64480" y="2789553"/>
            <a:ext cx="2937510" cy="4603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正确认读和四声练习</a:t>
            </a:r>
            <a:endParaRPr kumimoji="0" lang="zh-CN" altLang="en-US" sz="2400" b="1" i="0" u="none" strike="noStrike" kern="1200" cap="none" spc="0" normalizeH="0" baseline="0" noProof="1">
              <a:ln>
                <a:noFill/>
              </a:ln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1" name="Picture 3" descr="yw1p6_z"/>
          <p:cNvPicPr>
            <a:picLocks noChangeAspect="1"/>
          </p:cNvPicPr>
          <p:nvPr/>
        </p:nvPicPr>
        <p:blipFill>
          <a:blip r:embed="rId1">
            <a:lum contrast="24000"/>
          </a:blip>
          <a:stretch>
            <a:fillRect/>
          </a:stretch>
        </p:blipFill>
        <p:spPr>
          <a:xfrm>
            <a:off x="971550" y="765175"/>
            <a:ext cx="7704138" cy="4943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5" name="Text Box 5"/>
          <p:cNvSpPr txBox="1"/>
          <p:nvPr/>
        </p:nvSpPr>
        <p:spPr>
          <a:xfrm>
            <a:off x="971550" y="546100"/>
            <a:ext cx="6800850" cy="706438"/>
          </a:xfrm>
          <a:prstGeom prst="rect">
            <a:avLst/>
          </a:prstGeom>
          <a:solidFill>
            <a:srgbClr val="CCFFFF"/>
          </a:solidFill>
          <a:ln w="38100">
            <a:noFill/>
          </a:ln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defRPr/>
            </a:pPr>
            <a:r>
              <a:rPr kumimoji="0" lang="zh-CN" altLang="en-US" sz="4000" kern="1200" cap="none" spc="0" normalizeH="0" baseline="0" noProof="1">
                <a:effectLst>
                  <a:outerShdw blurRad="38100" dist="38100" dir="2700000">
                    <a:srgbClr val="FFFFFF"/>
                  </a:outerShdw>
                </a:effectLst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  <a:t>导入：说一说图上有些什么</a:t>
            </a:r>
            <a:endParaRPr kumimoji="0" lang="en-US" altLang="zh-CN" sz="4000" kern="1200" cap="none" spc="0" normalizeH="0" baseline="0" noProof="1">
              <a:effectLst>
                <a:outerShdw blurRad="38100" dist="38100" dir="2700000">
                  <a:srgbClr val="FFFFFF"/>
                </a:outerShdw>
              </a:effectLst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5" name="Picture 2" descr="dy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66800" y="1065213"/>
            <a:ext cx="2011363" cy="6175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6" name="Text Box 4">
            <a:hlinkClick r:id="rId2" action="ppaction://hlinkfile"/>
          </p:cNvPr>
          <p:cNvSpPr txBox="1">
            <a:spLocks noChangeArrowheads="1"/>
          </p:cNvSpPr>
          <p:nvPr/>
        </p:nvSpPr>
        <p:spPr bwMode="auto">
          <a:xfrm>
            <a:off x="5003800" y="2420938"/>
            <a:ext cx="1296988" cy="15557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9600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  <a:t>ɑ</a:t>
            </a:r>
            <a:endParaRPr kumimoji="0" lang="en-US" altLang="zh-CN" sz="9600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4356100" y="4149725"/>
            <a:ext cx="4103688" cy="203358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lnSpc>
                <a:spcPct val="150000"/>
              </a:lnSpc>
              <a:buClrTx/>
              <a:buSzTx/>
              <a:buFontTx/>
              <a:defRPr/>
            </a:pPr>
            <a:r>
              <a:rPr kumimoji="0" lang="zh-CN" altLang="en-US" sz="3600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  <a:t>圆圆脸蛋扎小辫，</a:t>
            </a:r>
            <a:endParaRPr kumimoji="0" lang="zh-CN" altLang="en-US" sz="3600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  <a:p>
            <a:pPr marR="0" defTabSz="914400">
              <a:lnSpc>
                <a:spcPct val="150000"/>
              </a:lnSpc>
              <a:buClrTx/>
              <a:buSzTx/>
              <a:buFontTx/>
              <a:defRPr/>
            </a:pPr>
            <a:r>
              <a:rPr kumimoji="0" lang="zh-CN" altLang="en-US" sz="3600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  <a:t>张大嘴巴</a:t>
            </a:r>
            <a:r>
              <a:rPr kumimoji="0" lang="en-US" altLang="zh-CN" sz="4800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  <a:t>ɑɑɑ。</a:t>
            </a:r>
            <a:r>
              <a:rPr kumimoji="0" lang="en-US" altLang="zh-CN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en-US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" name="Group 6"/>
          <p:cNvGrpSpPr/>
          <p:nvPr/>
        </p:nvGrpSpPr>
        <p:grpSpPr>
          <a:xfrm>
            <a:off x="4643438" y="692150"/>
            <a:ext cx="3810000" cy="1676400"/>
            <a:chOff x="2784" y="1584"/>
            <a:chExt cx="2400" cy="1056"/>
          </a:xfrm>
        </p:grpSpPr>
        <p:sp>
          <p:nvSpPr>
            <p:cNvPr id="8199" name="AutoShape 7"/>
            <p:cNvSpPr>
              <a:spLocks noChangeArrowheads="1"/>
            </p:cNvSpPr>
            <p:nvPr/>
          </p:nvSpPr>
          <p:spPr bwMode="auto">
            <a:xfrm>
              <a:off x="2784" y="1584"/>
              <a:ext cx="2400" cy="1056"/>
            </a:xfrm>
            <a:prstGeom prst="cloudCallout">
              <a:avLst>
                <a:gd name="adj1" fmla="val -57583"/>
                <a:gd name="adj2" fmla="val 51801"/>
              </a:avLst>
            </a:prstGeom>
            <a:solidFill>
              <a:srgbClr val="FFCCCC"/>
            </a:solidFill>
            <a:ln w="9525">
              <a:solidFill>
                <a:schemeClr val="tx1"/>
              </a:solidFill>
              <a:round/>
            </a:ln>
            <a:effectLst/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anose="030F0702030302020204" pitchFamily="66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00" name="Text Box 8"/>
            <p:cNvSpPr txBox="1">
              <a:spLocks noChangeArrowheads="1"/>
            </p:cNvSpPr>
            <p:nvPr/>
          </p:nvSpPr>
          <p:spPr bwMode="auto">
            <a:xfrm>
              <a:off x="2880" y="1804"/>
              <a:ext cx="2304" cy="596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marR="0" defTabSz="914400">
                <a:buClrTx/>
                <a:buSzTx/>
                <a:buFontTx/>
                <a:defRPr/>
              </a:pPr>
              <a:r>
                <a:rPr kumimoji="0" lang="zh-CN" altLang="en-US" kern="1200" cap="none" spc="0" normalizeH="0" baseline="0" noProof="0">
                  <a:effectLst>
                    <a:outerShdw blurRad="38100" dist="38100" dir="2700000" algn="tl">
                      <a:srgbClr val="C0C0C0"/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  <a:cs typeface="+mn-cs"/>
                </a:rPr>
                <a:t>    </a:t>
              </a:r>
              <a:r>
                <a:rPr kumimoji="0" lang="zh-CN" altLang="en-US" kern="1200" cap="none" spc="0" normalizeH="0" baseline="0" noProof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  <a:cs typeface="+mn-cs"/>
                </a:rPr>
                <a:t>看看图，再看看</a:t>
              </a:r>
              <a:r>
                <a:rPr kumimoji="0" lang="zh-CN" altLang="en-US" kern="1200" cap="none" spc="0" normalizeH="0" baseline="0" noProof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/>
                  <a:ea typeface="宋体" panose="02010600030101010101" pitchFamily="2" charset="-122"/>
                  <a:cs typeface="+mn-cs"/>
                </a:rPr>
                <a:t>“</a:t>
              </a:r>
              <a:r>
                <a:rPr kumimoji="0" lang="en-US" altLang="en-US" kern="1200" cap="none" spc="0" normalizeH="0" baseline="0" noProof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anose="030F0702030302020204" pitchFamily="66" charset="0"/>
                  <a:ea typeface="宋体" panose="02010600030101010101" pitchFamily="2" charset="-122"/>
                  <a:cs typeface="+mn-cs"/>
                </a:rPr>
                <a:t>ɑ</a:t>
              </a:r>
              <a:r>
                <a:rPr kumimoji="0" lang="en-US" altLang="zh-CN" kern="1200" cap="none" spc="0" normalizeH="0" baseline="0" noProof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/>
                  <a:ea typeface="宋体" panose="02010600030101010101" pitchFamily="2" charset="-122"/>
                  <a:cs typeface="+mn-cs"/>
                </a:rPr>
                <a:t>”</a:t>
              </a:r>
              <a:r>
                <a:rPr kumimoji="0" lang="zh-CN" altLang="en-US" kern="1200" cap="none" spc="0" normalizeH="0" baseline="0" noProof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  <a:cs typeface="+mn-cs"/>
                </a:rPr>
                <a:t>你发现了什么？</a:t>
              </a:r>
              <a:r>
                <a:rPr kumimoji="0" lang="zh-CN" altLang="en-US" kern="1200" cap="none" spc="0" normalizeH="0" baseline="0" noProof="0"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anose="030F0702030302020204" pitchFamily="66" charset="0"/>
                  <a:ea typeface="宋体" panose="02010600030101010101" pitchFamily="2" charset="-122"/>
                  <a:cs typeface="+mn-cs"/>
                </a:rPr>
                <a:t> </a:t>
              </a:r>
              <a:endParaRPr kumimoji="0" lang="zh-CN" altLang="en-US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11271" name="Picture 10" descr="image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650" y="620713"/>
            <a:ext cx="3384550" cy="50784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197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charRg st="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197">
                                            <p:txEl>
                                              <p:charRg st="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  <p:bldP spid="8197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20" name="Text Box 4">
            <a:hlinkClick r:id="rId1" action="ppaction://hlinkfile"/>
          </p:cNvPr>
          <p:cNvSpPr txBox="1">
            <a:spLocks noChangeArrowheads="1"/>
          </p:cNvSpPr>
          <p:nvPr/>
        </p:nvSpPr>
        <p:spPr bwMode="auto">
          <a:xfrm>
            <a:off x="5580063" y="1773238"/>
            <a:ext cx="1201738" cy="15557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sz="9600" kern="1200" cap="none" spc="0" normalizeH="0" baseline="0" noProof="1"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o</a:t>
            </a:r>
            <a:endParaRPr kumimoji="0" lang="en-US" altLang="zh-CN" sz="9600" kern="1200" cap="none" spc="0" normalizeH="0" baseline="0" noProof="1">
              <a:solidFill>
                <a:schemeClr val="tx2"/>
              </a:solidFill>
              <a:effectLst>
                <a:outerShdw blurRad="38100" dist="38100" dir="2700000">
                  <a:srgbClr val="C0C0C0"/>
                </a:outerShdw>
              </a:effectLst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3314" name="Picture 7" descr="image2"/>
          <p:cNvPicPr>
            <a:picLocks noChangeAspect="1"/>
          </p:cNvPicPr>
          <p:nvPr/>
        </p:nvPicPr>
        <p:blipFill>
          <a:blip r:embed="rId2">
            <a:lum contrast="24000"/>
          </a:blip>
          <a:stretch>
            <a:fillRect/>
          </a:stretch>
        </p:blipFill>
        <p:spPr>
          <a:xfrm>
            <a:off x="755650" y="1700213"/>
            <a:ext cx="3841750" cy="4321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4572000" y="3860800"/>
            <a:ext cx="3887788" cy="17589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lnSpc>
                <a:spcPct val="150000"/>
              </a:lnSpc>
              <a:buClrTx/>
              <a:buSzTx/>
              <a:buFontTx/>
              <a:defRPr/>
            </a:pPr>
            <a:r>
              <a:rPr kumimoji="0" lang="zh-CN" altLang="en-US" sz="3600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  <a:t>太阳出来红通通，</a:t>
            </a:r>
            <a:endParaRPr kumimoji="0" lang="zh-CN" altLang="en-US" sz="3600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  <a:p>
            <a:pPr marR="0" defTabSz="914400">
              <a:lnSpc>
                <a:spcPct val="150000"/>
              </a:lnSpc>
              <a:buClrTx/>
              <a:buSzTx/>
              <a:buFontTx/>
              <a:defRPr/>
            </a:pPr>
            <a:r>
              <a:rPr kumimoji="0" lang="zh-CN" altLang="en-US" sz="3600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  <a:t>公鸡一叫</a:t>
            </a:r>
            <a:r>
              <a:rPr kumimoji="0" lang="en-US" altLang="zh-CN" sz="3600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  <a:t>o o o。</a:t>
            </a:r>
            <a:r>
              <a:rPr kumimoji="0" lang="en-US" altLang="zh-CN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en-US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21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charRg st="9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221">
                                            <p:txEl>
                                              <p:charRg st="9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9221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3" name="Text Box 3">
            <a:hlinkClick r:id="rId1" action="ppaction://hlinkfile"/>
          </p:cNvPr>
          <p:cNvSpPr txBox="1">
            <a:spLocks noChangeArrowheads="1"/>
          </p:cNvSpPr>
          <p:nvPr/>
        </p:nvSpPr>
        <p:spPr bwMode="auto">
          <a:xfrm>
            <a:off x="5508625" y="1916113"/>
            <a:ext cx="1150938" cy="15557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sz="9600" kern="1200" cap="none" spc="0" normalizeH="0" baseline="0" noProof="1"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e</a:t>
            </a:r>
            <a:endParaRPr kumimoji="0" lang="en-US" altLang="zh-CN" sz="9600" kern="1200" cap="none" spc="0" normalizeH="0" baseline="0" noProof="1">
              <a:solidFill>
                <a:schemeClr val="tx2"/>
              </a:solidFill>
              <a:effectLst>
                <a:outerShdw blurRad="38100" dist="38100" dir="2700000">
                  <a:srgbClr val="C0C0C0"/>
                </a:outerShdw>
              </a:effectLst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5362" name="Picture 7" descr="image4"/>
          <p:cNvPicPr>
            <a:picLocks noChangeAspect="1"/>
          </p:cNvPicPr>
          <p:nvPr/>
        </p:nvPicPr>
        <p:blipFill>
          <a:blip r:embed="rId2">
            <a:lum contrast="24000"/>
          </a:blip>
          <a:stretch>
            <a:fillRect/>
          </a:stretch>
        </p:blipFill>
        <p:spPr>
          <a:xfrm>
            <a:off x="611188" y="1916113"/>
            <a:ext cx="3816350" cy="38179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4211638" y="3860800"/>
            <a:ext cx="4248150" cy="17589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lnSpc>
                <a:spcPct val="150000"/>
              </a:lnSpc>
              <a:buClrTx/>
              <a:buSzTx/>
              <a:buFontTx/>
              <a:defRPr/>
            </a:pPr>
            <a:r>
              <a:rPr kumimoji="0" lang="zh-CN" altLang="en-US" sz="3600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  <a:t>清清池塘一只鹅，</a:t>
            </a:r>
            <a:endParaRPr kumimoji="0" lang="zh-CN" altLang="en-US" sz="3600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  <a:p>
            <a:pPr marR="0" defTabSz="914400">
              <a:lnSpc>
                <a:spcPct val="150000"/>
              </a:lnSpc>
              <a:buClrTx/>
              <a:buSzTx/>
              <a:buFontTx/>
              <a:defRPr/>
            </a:pPr>
            <a:r>
              <a:rPr kumimoji="0" lang="zh-CN" altLang="en-US" sz="3600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  <a:t>水中倒影</a:t>
            </a:r>
            <a:r>
              <a:rPr kumimoji="0" lang="en-US" altLang="zh-CN" sz="3600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  <a:t>e e e。</a:t>
            </a:r>
            <a:endParaRPr kumimoji="0" lang="zh-CN" altLang="en-US" sz="3600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244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charRg st="9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244">
                                            <p:txEl>
                                              <p:charRg st="9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10244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2291" name="Text Box 3">
            <a:hlinkClick r:id="rId2" action="ppaction://hlinkfile"/>
          </p:cNvPr>
          <p:cNvSpPr txBox="1">
            <a:spLocks noChangeArrowheads="1"/>
          </p:cNvSpPr>
          <p:nvPr/>
        </p:nvSpPr>
        <p:spPr bwMode="auto">
          <a:xfrm>
            <a:off x="5881688" y="1287463"/>
            <a:ext cx="914400" cy="10064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sz="6000" kern="1200" cap="none" spc="0" normalizeH="0" baseline="0" noProof="1"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e</a:t>
            </a:r>
            <a:endParaRPr kumimoji="0" lang="en-US" altLang="zh-CN" sz="6000" kern="1200" cap="none" spc="0" normalizeH="0" baseline="0" noProof="1">
              <a:solidFill>
                <a:schemeClr val="tx2"/>
              </a:solidFill>
              <a:effectLst>
                <a:outerShdw blurRad="38100" dist="38100" dir="2700000">
                  <a:srgbClr val="C0C0C0"/>
                </a:outerShdw>
              </a:effectLst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Text Box 4"/>
          <p:cNvSpPr txBox="1"/>
          <p:nvPr/>
        </p:nvSpPr>
        <p:spPr>
          <a:xfrm>
            <a:off x="1339850" y="2720975"/>
            <a:ext cx="6840538" cy="2028825"/>
          </a:xfrm>
          <a:prstGeom prst="rect">
            <a:avLst/>
          </a:prstGeom>
          <a:noFill/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marR="0" defTabSz="914400">
              <a:lnSpc>
                <a:spcPct val="150000"/>
              </a:lnSpc>
              <a:buClrTx/>
              <a:buSzTx/>
              <a:defRPr/>
            </a:pPr>
            <a:r>
              <a:rPr kumimoji="0" lang="zh-CN" altLang="en-US" sz="2800" b="1" kern="1200" cap="none" spc="0" normalizeH="0" baseline="0" noProof="1"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张大嘴巴ɑ  ɑ  ɑ，</a:t>
            </a:r>
            <a:endParaRPr kumimoji="0" lang="zh-CN" altLang="en-US" sz="2800" b="1" kern="1200" cap="none" spc="0" normalizeH="0" baseline="0" noProof="1">
              <a:solidFill>
                <a:schemeClr val="tx2"/>
              </a:solidFill>
              <a:effectLst>
                <a:outerShdw blurRad="38100" dist="38100" dir="2700000">
                  <a:srgbClr val="C0C0C0"/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R="0" defTabSz="914400">
              <a:lnSpc>
                <a:spcPct val="150000"/>
              </a:lnSpc>
              <a:buClrTx/>
              <a:buSzTx/>
              <a:defRPr/>
            </a:pPr>
            <a:r>
              <a:rPr kumimoji="0" lang="zh-CN" altLang="en-US" sz="2800" b="1" kern="1200" cap="none" spc="0" normalizeH="0" baseline="0" noProof="1"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拢圆嘴巴o  o  o，</a:t>
            </a:r>
            <a:endParaRPr kumimoji="0" lang="zh-CN" altLang="en-US" sz="2800" b="1" kern="1200" cap="none" spc="0" normalizeH="0" baseline="0" noProof="1">
              <a:solidFill>
                <a:schemeClr val="tx2"/>
              </a:solidFill>
              <a:effectLst>
                <a:outerShdw blurRad="38100" dist="38100" dir="2700000">
                  <a:srgbClr val="C0C0C0"/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R="0" defTabSz="914400">
              <a:lnSpc>
                <a:spcPct val="150000"/>
              </a:lnSpc>
              <a:buClrTx/>
              <a:buSzTx/>
              <a:defRPr/>
            </a:pPr>
            <a:r>
              <a:rPr kumimoji="0" lang="zh-CN" altLang="en-US" sz="2800" b="1" kern="1200" cap="none" spc="0" normalizeH="0" baseline="0" noProof="1"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扁扁嘴巴e  e  e。</a:t>
            </a:r>
            <a:endParaRPr kumimoji="0" lang="zh-CN" altLang="en-US" sz="2800" b="1" kern="1200" cap="none" spc="0" normalizeH="0" baseline="0" noProof="1">
              <a:solidFill>
                <a:schemeClr val="tx2"/>
              </a:solidFill>
              <a:effectLst>
                <a:outerShdw blurRad="38100" dist="38100" dir="2700000">
                  <a:srgbClr val="C0C0C0"/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2293" name="Text Box 5">
            <a:hlinkClick r:id="rId3" action="ppaction://hlinkfile"/>
          </p:cNvPr>
          <p:cNvSpPr txBox="1">
            <a:spLocks noChangeArrowheads="1"/>
          </p:cNvSpPr>
          <p:nvPr/>
        </p:nvSpPr>
        <p:spPr bwMode="auto">
          <a:xfrm>
            <a:off x="4079875" y="1287463"/>
            <a:ext cx="914400" cy="10064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en-US" altLang="zh-CN" sz="6000" kern="1200" cap="none" spc="0" normalizeH="0" baseline="0" noProof="1"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o</a:t>
            </a:r>
            <a:endParaRPr kumimoji="0" lang="en-US" altLang="zh-CN" sz="6000" kern="1200" cap="none" spc="0" normalizeH="0" baseline="0" noProof="1">
              <a:solidFill>
                <a:schemeClr val="tx2"/>
              </a:solidFill>
              <a:effectLst>
                <a:outerShdw blurRad="38100" dist="38100" dir="2700000">
                  <a:srgbClr val="C0C0C0"/>
                </a:outerShdw>
              </a:effectLst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294" name="Text Box 6">
            <a:hlinkClick r:id="rId4" action="ppaction://hlinkfile"/>
          </p:cNvPr>
          <p:cNvSpPr txBox="1">
            <a:spLocks noChangeArrowheads="1"/>
          </p:cNvSpPr>
          <p:nvPr/>
        </p:nvSpPr>
        <p:spPr bwMode="auto">
          <a:xfrm>
            <a:off x="2382838" y="1287463"/>
            <a:ext cx="914400" cy="10985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kumimoji="0" lang="en-US" altLang="zh-CN" sz="6600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  <a:ea typeface="宋体" panose="02010600030101010101" pitchFamily="2" charset="-122"/>
                <a:cs typeface="+mn-cs"/>
              </a:rPr>
              <a:t>ɑ</a:t>
            </a:r>
            <a:endParaRPr kumimoji="0" lang="en-US" altLang="zh-CN" sz="6600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4" name="文本框 12295"/>
          <p:cNvSpPr txBox="1"/>
          <p:nvPr/>
        </p:nvSpPr>
        <p:spPr>
          <a:xfrm>
            <a:off x="-1054100" y="404813"/>
            <a:ext cx="6119813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endParaRPr lang="zh-CN" altLang="en-US" dirty="0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12296" name="文本框 12296"/>
          <p:cNvSpPr txBox="1"/>
          <p:nvPr/>
        </p:nvSpPr>
        <p:spPr>
          <a:xfrm>
            <a:off x="1116330" y="405129"/>
            <a:ext cx="245237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defRPr/>
            </a:pPr>
            <a:r>
              <a:rPr kumimoji="0" lang="zh-CN" altLang="en-US" sz="3600" kern="1200" cap="none" spc="0" normalizeH="0" baseline="0" noProof="1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  <a:t>练读</a:t>
            </a:r>
            <a:endParaRPr kumimoji="0" lang="zh-CN" altLang="en-US" sz="3600" kern="1200" cap="none" spc="0" normalizeH="0" baseline="0" noProof="1"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ldLvl="0" animBg="1"/>
      <p:bldP spid="12293" grpId="0" bldLvl="0" animBg="1"/>
      <p:bldP spid="12294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en-US" dirty="0"/>
          </a:p>
        </p:txBody>
      </p:sp>
      <p:sp>
        <p:nvSpPr>
          <p:cNvPr id="19458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/>
            <a:endParaRPr lang="zh-CN" altLang="en-US" dirty="0"/>
          </a:p>
        </p:txBody>
      </p:sp>
      <p:pic>
        <p:nvPicPr>
          <p:cNvPr id="19459" name="Picture 4"/>
          <p:cNvPicPr>
            <a:picLocks noChangeAspect="1"/>
          </p:cNvPicPr>
          <p:nvPr/>
        </p:nvPicPr>
        <p:blipFill>
          <a:blip r:embed="rId1"/>
          <a:srcRect b="7625"/>
          <a:stretch>
            <a:fillRect/>
          </a:stretch>
        </p:blipFill>
        <p:spPr>
          <a:xfrm>
            <a:off x="0" y="0"/>
            <a:ext cx="9144000" cy="64230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" name="Text Box 7"/>
          <p:cNvSpPr txBox="1"/>
          <p:nvPr/>
        </p:nvSpPr>
        <p:spPr>
          <a:xfrm>
            <a:off x="1379538" y="1287463"/>
            <a:ext cx="6840538" cy="1198563"/>
          </a:xfrm>
          <a:prstGeom prst="rect">
            <a:avLst/>
          </a:prstGeom>
          <a:noFill/>
          <a:ln w="190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pPr marR="0" defTabSz="914400">
              <a:lnSpc>
                <a:spcPct val="150000"/>
              </a:lnSpc>
              <a:buClrTx/>
              <a:buSzTx/>
              <a:defRPr/>
            </a:pPr>
            <a:r>
              <a:rPr kumimoji="0" lang="zh-CN" altLang="en-US" sz="2400" b="1" kern="1200" cap="none" spc="0" normalizeH="0" baseline="0" noProof="1"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读拼音口型很重要，看图认真练读。</a:t>
            </a:r>
            <a:endParaRPr kumimoji="0" lang="zh-CN" altLang="en-US" sz="2400" b="1" kern="1200" cap="none" spc="0" normalizeH="0" baseline="0" noProof="1">
              <a:solidFill>
                <a:schemeClr val="tx2"/>
              </a:solidFill>
              <a:effectLst>
                <a:outerShdw blurRad="38100" dist="38100" dir="2700000">
                  <a:srgbClr val="C0C0C0"/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R="0" defTabSz="914400">
              <a:lnSpc>
                <a:spcPct val="150000"/>
              </a:lnSpc>
              <a:buClrTx/>
              <a:buSzTx/>
              <a:defRPr/>
            </a:pPr>
            <a:r>
              <a:rPr kumimoji="0" lang="zh-CN" altLang="en-US" sz="2400" b="1" kern="1200" cap="none" spc="0" normalizeH="0" baseline="0" noProof="1"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结合平时说话，体会音调的作用。</a:t>
            </a:r>
            <a:endParaRPr kumimoji="0" lang="zh-CN" altLang="en-US" sz="2400" b="1" kern="1200" cap="none" spc="0" normalizeH="0" baseline="0" noProof="1">
              <a:solidFill>
                <a:schemeClr val="tx2"/>
              </a:solidFill>
              <a:effectLst>
                <a:outerShdw blurRad="38100" dist="38100" dir="2700000">
                  <a:srgbClr val="C0C0C0"/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1507" name="文本框 12295"/>
          <p:cNvSpPr txBox="1"/>
          <p:nvPr/>
        </p:nvSpPr>
        <p:spPr>
          <a:xfrm>
            <a:off x="-1054100" y="404813"/>
            <a:ext cx="6119813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endParaRPr lang="zh-CN" altLang="en-US" dirty="0">
              <a:latin typeface="Comic Sans MS" panose="030F0702030302020204" pitchFamily="66" charset="0"/>
              <a:ea typeface="宋体" panose="02010600030101010101" pitchFamily="2" charset="-122"/>
            </a:endParaRPr>
          </a:p>
        </p:txBody>
      </p:sp>
      <p:sp>
        <p:nvSpPr>
          <p:cNvPr id="12296" name="文本框 12296"/>
          <p:cNvSpPr txBox="1"/>
          <p:nvPr/>
        </p:nvSpPr>
        <p:spPr>
          <a:xfrm>
            <a:off x="1116330" y="405129"/>
            <a:ext cx="245237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defRPr/>
            </a:pPr>
            <a:r>
              <a:rPr kumimoji="0" lang="zh-CN" altLang="en-US" sz="3600" kern="1200" cap="none" spc="0" normalizeH="0" baseline="0" noProof="1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Comic Sans MS" panose="030F0702030302020204" pitchFamily="66" charset="0"/>
                <a:ea typeface="宋体" panose="02010600030101010101" pitchFamily="2" charset="-122"/>
                <a:cs typeface="+mn-cs"/>
              </a:rPr>
              <a:t>小结</a:t>
            </a:r>
            <a:endParaRPr kumimoji="0" lang="zh-CN" altLang="en-US" sz="3600" kern="1200" cap="none" spc="0" normalizeH="0" baseline="0" noProof="1"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Comic Sans MS" panose="030F0702030302020204" pitchFamily="66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theme/theme1.xml><?xml version="1.0" encoding="utf-8"?>
<a:theme xmlns:a="http://schemas.openxmlformats.org/drawingml/2006/main" name="Crayons">
  <a:themeElements>
    <a:clrScheme name="Crayons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Crayons">
      <a:majorFont>
        <a:latin typeface="Comic Sans MS"/>
        <a:ea typeface="宋体"/>
        <a:cs typeface=""/>
      </a:majorFont>
      <a:minorFont>
        <a:latin typeface="Comic Sans MS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rayons">
  <a:themeElements>
    <a:clrScheme name="Crayons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Crayons">
      <a:majorFont>
        <a:latin typeface="Comic Sans MS"/>
        <a:ea typeface="宋体"/>
        <a:cs typeface=""/>
      </a:majorFont>
      <a:minorFont>
        <a:latin typeface="Comic Sans MS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196</Words>
  <Application>WPS 演示</Application>
  <PresentationFormat>全屏显示(4:3)</PresentationFormat>
  <Paragraphs>46</Paragraphs>
  <Slides>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8</vt:i4>
      </vt:variant>
    </vt:vector>
  </HeadingPairs>
  <TitlesOfParts>
    <vt:vector size="22" baseType="lpstr">
      <vt:lpstr>Arial</vt:lpstr>
      <vt:lpstr>宋体</vt:lpstr>
      <vt:lpstr>Wingdings</vt:lpstr>
      <vt:lpstr>Comic Sans MS</vt:lpstr>
      <vt:lpstr>Calibri</vt:lpstr>
      <vt:lpstr>楷体</vt:lpstr>
      <vt:lpstr>Times New Roman</vt:lpstr>
      <vt:lpstr>Arial Black</vt:lpstr>
      <vt:lpstr>Times New Roman</vt:lpstr>
      <vt:lpstr>微软雅黑</vt:lpstr>
      <vt:lpstr>Arial Unicode MS</vt:lpstr>
      <vt:lpstr>Crayons</vt:lpstr>
      <vt:lpstr>默认设计模板</vt:lpstr>
      <vt:lpstr>1_Crayons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1．ɑ o e</dc:title>
  <dc:creator/>
  <cp:lastModifiedBy>qwe</cp:lastModifiedBy>
  <cp:revision>100</cp:revision>
  <dcterms:created xsi:type="dcterms:W3CDTF">2009-08-30T06:32:18Z</dcterms:created>
  <dcterms:modified xsi:type="dcterms:W3CDTF">2021-07-29T22:24:58Z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