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wav" ContentType="audio/x-wav"/>
  <Default Extension="emf" ContentType="image/x-emf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256" r:id="rId3"/>
    <p:sldId id="259" r:id="rId5"/>
    <p:sldId id="346" r:id="rId6"/>
    <p:sldId id="380" r:id="rId7"/>
    <p:sldId id="367" r:id="rId8"/>
    <p:sldId id="383" r:id="rId9"/>
    <p:sldId id="384" r:id="rId10"/>
    <p:sldId id="387" r:id="rId11"/>
    <p:sldId id="385" r:id="rId12"/>
    <p:sldId id="388" r:id="rId13"/>
    <p:sldId id="389" r:id="rId14"/>
    <p:sldId id="390" r:id="rId15"/>
    <p:sldId id="391" r:id="rId16"/>
    <p:sldId id="299" r:id="rId17"/>
  </p:sldIdLst>
  <p:sldSz cx="12192000" cy="6858000"/>
  <p:notesSz cx="6858000" cy="9144000"/>
  <p:custDataLst>
    <p:tags r:id="rId21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5DD4FF"/>
    <a:srgbClr val="74B0C5"/>
    <a:srgbClr val="0000FF"/>
    <a:srgbClr val="ADADAD"/>
    <a:srgbClr val="CC0066"/>
    <a:srgbClr val="3ABFA8"/>
    <a:srgbClr val="FFFFFF"/>
    <a:srgbClr val="EC6063"/>
    <a:srgbClr val="FCC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750" autoAdjust="0"/>
    <p:restoredTop sz="90170" autoAdjust="0"/>
  </p:normalViewPr>
  <p:slideViewPr>
    <p:cSldViewPr snapToGrid="0">
      <p:cViewPr varScale="1">
        <p:scale>
          <a:sx n="97" d="100"/>
          <a:sy n="97" d="100"/>
        </p:scale>
        <p:origin x="-11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D534D-5805-49FD-9C87-1F83C4DE4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</a:fld>
            <a:endParaRPr lang="en-US" dirty="0"/>
          </a:p>
        </p:txBody>
      </p:sp>
      <p:pic>
        <p:nvPicPr>
          <p:cNvPr id="7" name="图片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14" y="0"/>
            <a:ext cx="1218117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6.png"/><Relationship Id="rId6" Type="http://schemas.microsoft.com/office/2007/relationships/media" Target="../media/media1.mp3"/><Relationship Id="rId5" Type="http://schemas.openxmlformats.org/officeDocument/2006/relationships/audio" Target="../media/media1.mp3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13.xml"/><Relationship Id="rId7" Type="http://schemas.openxmlformats.org/officeDocument/2006/relationships/image" Target="../media/image13.emf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3.xml"/><Relationship Id="rId7" Type="http://schemas.openxmlformats.org/officeDocument/2006/relationships/image" Target="../media/image13.emf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vmlDrawing" Target="../drawings/vmlDrawing1.v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jpeg"/><Relationship Id="rId1" Type="http://schemas.openxmlformats.org/officeDocument/2006/relationships/hyperlink" Target="http://192.168.0.3:8000/material/material/200631193205.jp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vmlDrawing" Target="../drawings/vmlDrawing2.v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084" y="814476"/>
            <a:ext cx="8861150" cy="355044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806715" y="2784378"/>
            <a:ext cx="7005638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dirty="0" smtClean="0">
                <a:solidFill>
                  <a:schemeClr val="accent3"/>
                </a:solidFill>
                <a:latin typeface="+mn-ea"/>
                <a:ea typeface="+mn-ea"/>
              </a:rPr>
              <a:t>第二单元</a:t>
            </a:r>
            <a:endParaRPr lang="zh-CN" altLang="en-US" sz="5400" dirty="0">
              <a:solidFill>
                <a:schemeClr val="accent3"/>
              </a:solidFill>
              <a:latin typeface="+mn-ea"/>
              <a:ea typeface="+mn-ea"/>
            </a:endParaRPr>
          </a:p>
        </p:txBody>
      </p:sp>
      <p:pic>
        <p:nvPicPr>
          <p:cNvPr id="2051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88" y="2759324"/>
            <a:ext cx="1839769" cy="1211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29742" y="4374354"/>
            <a:ext cx="2104215" cy="219375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578346" y="5285519"/>
            <a:ext cx="8417704" cy="1106746"/>
            <a:chOff x="1621888" y="5296405"/>
            <a:chExt cx="8417704" cy="110674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1888" y="5296405"/>
              <a:ext cx="4330330" cy="1106746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9262" y="5296405"/>
              <a:ext cx="4330330" cy="1106746"/>
            </a:xfrm>
            <a:prstGeom prst="rect">
              <a:avLst/>
            </a:prstGeom>
          </p:spPr>
        </p:pic>
      </p:grpSp>
      <p:pic>
        <p:nvPicPr>
          <p:cNvPr id="7" name="1">
            <a:hlinkClick r:id="" action="ppaction://media"/>
          </p:cNvPr>
          <p:cNvPicPr>
            <a:picLocks noChangeAspect="1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-965860" y="7090559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861">
        <p:blinds dir="vert"/>
      </p:transition>
    </mc:Choice>
    <mc:Fallback>
      <p:transition spd="slow" advTm="6861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26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3.54167E-6 4.44444E-6 L 3.54167E-6 -0.07223 " pathEditMode="relative" rAng="0" ptsTypes="AA">
                                          <p:cBhvr>
                                            <p:cTn id="27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28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29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0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31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849"/>
                                </p:stCondLst>
                                <p:childTnLst>
                                  <p:par>
                                    <p:cTn id="33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 showWhenStopped="0">
                    <p:cTn id="37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7"/>
                    </p:tgtEl>
                  </p:cMediaNode>
                </p:audio>
              </p:childTnLst>
            </p:cTn>
          </p:par>
        </p:tnLst>
        <p:bldLst>
          <p:bldP spid="10" grpId="0"/>
          <p:bldP spid="10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26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3.54167E-6 4.44444E-6 L 3.54167E-6 -0.07223 " pathEditMode="relative" rAng="0" ptsTypes="AA">
                                          <p:cBhvr>
                                            <p:cTn id="27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28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29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0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31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849"/>
                                </p:stCondLst>
                                <p:childTnLst>
                                  <p:par>
                                    <p:cTn id="33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 showWhenStopped="0">
                    <p:cTn id="37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7"/>
                    </p:tgtEl>
                  </p:cMediaNode>
                </p:audio>
              </p:childTnLst>
            </p:cTn>
          </p:par>
        </p:tnLst>
        <p:bldLst>
          <p:bldP spid="10" grpId="0"/>
          <p:bldP spid="10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9940" y="2406631"/>
            <a:ext cx="1996664" cy="3171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382" y="5269280"/>
            <a:ext cx="84455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51377" y="2912719"/>
            <a:ext cx="1663386" cy="2629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894" y="462974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398" y="5300485"/>
            <a:ext cx="730250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文本框 10"/>
          <p:cNvSpPr txBox="1">
            <a:spLocks noChangeArrowheads="1"/>
          </p:cNvSpPr>
          <p:nvPr/>
        </p:nvSpPr>
        <p:spPr bwMode="auto">
          <a:xfrm>
            <a:off x="3406873" y="2607421"/>
            <a:ext cx="605948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8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  d t n l</a:t>
            </a:r>
            <a:endParaRPr lang="zh-CN" altLang="en-US" sz="8800" b="1" dirty="0">
              <a:solidFill>
                <a:srgbClr val="5DD4FF"/>
              </a:solidFill>
              <a:latin typeface="+mn-lt"/>
              <a:ea typeface="微软雅黑" panose="020B0503020204020204" pitchFamily="34" charset="-122"/>
            </a:endParaRPr>
          </a:p>
        </p:txBody>
      </p:sp>
      <p:pic>
        <p:nvPicPr>
          <p:cNvPr id="5131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183" y="2012109"/>
            <a:ext cx="66040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884" y="1348016"/>
            <a:ext cx="123507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30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6"/>
          <p:cNvSpPr txBox="1"/>
          <p:nvPr/>
        </p:nvSpPr>
        <p:spPr>
          <a:xfrm>
            <a:off x="1712454" y="364390"/>
            <a:ext cx="4964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zh-CN" sz="4400" dirty="0" smtClean="0">
                <a:solidFill>
                  <a:schemeClr val="accent3"/>
                </a:solidFill>
                <a:latin typeface="+mn-lt"/>
                <a:ea typeface="+mn-ea"/>
              </a:rPr>
              <a:t>4  d t n l</a:t>
            </a:r>
            <a:endParaRPr lang="zh-CN" altLang="en-US" sz="44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5353050" y="1876425"/>
            <a:ext cx="1890488" cy="849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966938" y="1133831"/>
            <a:ext cx="1066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8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kumimoji="1" lang="en-US" altLang="zh-CN" sz="8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7972200" y="984805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9600" b="1" dirty="0" smtClean="0">
                <a:latin typeface="Times New Roman" panose="02020603050405020304" pitchFamily="18" charset="0"/>
              </a:rPr>
              <a:t>d</a:t>
            </a:r>
            <a:endParaRPr kumimoji="1" lang="en-US" altLang="zh-CN" sz="9600" b="1" dirty="0">
              <a:latin typeface="Times New Roman" panose="02020603050405020304" pitchFamily="18" charset="0"/>
            </a:endParaRP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5353050" y="3219450"/>
            <a:ext cx="1890488" cy="849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966938" y="2476856"/>
            <a:ext cx="1066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8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kumimoji="1" lang="en-US" altLang="zh-CN" sz="8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7972200" y="2327830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9600" b="1" dirty="0" smtClean="0">
                <a:latin typeface="Times New Roman" panose="02020603050405020304" pitchFamily="18" charset="0"/>
              </a:rPr>
              <a:t>t</a:t>
            </a:r>
            <a:endParaRPr kumimoji="1" lang="en-US" altLang="zh-CN" sz="9600" b="1" dirty="0">
              <a:latin typeface="Times New Roman" panose="02020603050405020304" pitchFamily="18" charset="0"/>
            </a:endParaRP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5353050" y="4671258"/>
            <a:ext cx="1890488" cy="849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3966938" y="3928664"/>
            <a:ext cx="1066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8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n</a:t>
            </a:r>
            <a:endParaRPr kumimoji="1" lang="en-US" altLang="zh-CN" sz="8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7972200" y="3779638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9600" b="1" dirty="0">
                <a:latin typeface="Times New Roman" panose="02020603050405020304" pitchFamily="18" charset="0"/>
              </a:rPr>
              <a:t>m</a:t>
            </a:r>
            <a:endParaRPr kumimoji="1" lang="en-US" altLang="zh-CN" sz="9600" b="1" dirty="0">
              <a:latin typeface="Times New Roman" panose="02020603050405020304" pitchFamily="18" charset="0"/>
            </a:endParaRPr>
          </a:p>
        </p:txBody>
      </p:sp>
      <p:sp>
        <p:nvSpPr>
          <p:cNvPr id="20" name="Line 4"/>
          <p:cNvSpPr>
            <a:spLocks noChangeShapeType="1"/>
          </p:cNvSpPr>
          <p:nvPr/>
        </p:nvSpPr>
        <p:spPr bwMode="auto">
          <a:xfrm>
            <a:off x="5353050" y="6014283"/>
            <a:ext cx="1890488" cy="849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3966938" y="5271689"/>
            <a:ext cx="1066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8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kumimoji="1" lang="en-US" altLang="zh-CN" sz="8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7972200" y="5122663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9600" b="1" dirty="0" smtClean="0">
                <a:latin typeface="Times New Roman" panose="02020603050405020304" pitchFamily="18" charset="0"/>
              </a:rPr>
              <a:t>p</a:t>
            </a:r>
            <a:endParaRPr kumimoji="1" lang="en-US" altLang="zh-CN" sz="96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10" grpId="0"/>
      <p:bldP spid="11" grpId="0"/>
      <p:bldP spid="14" grpId="0" animBg="1"/>
      <p:bldP spid="15" grpId="0"/>
      <p:bldP spid="16" grpId="0"/>
      <p:bldP spid="17" grpId="0" animBg="1"/>
      <p:bldP spid="18" grpId="0"/>
      <p:bldP spid="19" grpId="0"/>
      <p:bldP spid="20" grpId="0" animBg="1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6"/>
          <p:cNvSpPr txBox="1"/>
          <p:nvPr/>
        </p:nvSpPr>
        <p:spPr>
          <a:xfrm>
            <a:off x="1712454" y="364390"/>
            <a:ext cx="4964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zh-CN" sz="4400" dirty="0" smtClean="0">
                <a:solidFill>
                  <a:schemeClr val="accent3"/>
                </a:solidFill>
                <a:latin typeface="+mn-lt"/>
                <a:ea typeface="+mn-ea"/>
              </a:rPr>
              <a:t>4  d t n l</a:t>
            </a:r>
            <a:endParaRPr lang="zh-CN" altLang="en-US" sz="44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9950" y="1428750"/>
            <a:ext cx="5276850" cy="2743200"/>
          </a:xfrm>
          <a:prstGeom prst="rect">
            <a:avLst/>
          </a:prstGeom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7572149" y="1003855"/>
            <a:ext cx="421980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8000" dirty="0" err="1" smtClean="0">
                <a:latin typeface="宋体" panose="02010600030101010101" pitchFamily="2" charset="-122"/>
              </a:rPr>
              <a:t>mǎ</a:t>
            </a:r>
            <a:r>
              <a:rPr kumimoji="1" lang="en-US" altLang="zh-CN" sz="8000" dirty="0">
                <a:latin typeface="宋体" panose="02010600030101010101" pitchFamily="2" charset="-122"/>
              </a:rPr>
              <a:t> </a:t>
            </a:r>
            <a:r>
              <a:rPr kumimoji="1" lang="en-US" altLang="zh-CN" sz="8000" dirty="0" err="1" smtClean="0">
                <a:latin typeface="宋体" panose="02010600030101010101" pitchFamily="2" charset="-122"/>
              </a:rPr>
              <a:t>lù</a:t>
            </a:r>
            <a:endParaRPr kumimoji="1" lang="en-US" altLang="zh-CN" sz="8000" dirty="0">
              <a:latin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72149" y="2455528"/>
            <a:ext cx="287771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马    路</a:t>
            </a:r>
            <a:endParaRPr lang="zh-CN" altLang="en-US" sz="6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095524" y="3956605"/>
            <a:ext cx="421980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8000" dirty="0" err="1">
                <a:latin typeface="宋体" panose="02010600030101010101" pitchFamily="2" charset="-122"/>
              </a:rPr>
              <a:t>ní</a:t>
            </a:r>
            <a:r>
              <a:rPr kumimoji="1" lang="en-US" altLang="zh-CN" sz="8000" dirty="0">
                <a:latin typeface="宋体" panose="02010600030101010101" pitchFamily="2" charset="-122"/>
              </a:rPr>
              <a:t> </a:t>
            </a:r>
            <a:r>
              <a:rPr kumimoji="1" lang="en-US" altLang="zh-CN" sz="8000" dirty="0" err="1">
                <a:latin typeface="宋体" panose="02010600030101010101" pitchFamily="2" charset="-122"/>
              </a:rPr>
              <a:t>tú</a:t>
            </a:r>
            <a:endParaRPr kumimoji="1" lang="en-US" altLang="zh-CN" sz="8000" dirty="0">
              <a:latin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95524" y="5280044"/>
            <a:ext cx="287771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泥    土</a:t>
            </a:r>
            <a:endParaRPr lang="zh-CN" altLang="en-US" sz="6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933450"/>
            <a:ext cx="54864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46"/>
          <p:cNvSpPr txBox="1"/>
          <p:nvPr/>
        </p:nvSpPr>
        <p:spPr>
          <a:xfrm>
            <a:off x="1712454" y="364390"/>
            <a:ext cx="4964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zh-CN" sz="4400" dirty="0" smtClean="0">
                <a:solidFill>
                  <a:schemeClr val="accent3"/>
                </a:solidFill>
                <a:latin typeface="+mn-lt"/>
                <a:ea typeface="+mn-ea"/>
              </a:rPr>
              <a:t>4  d t n l</a:t>
            </a:r>
            <a:endParaRPr lang="zh-CN" altLang="en-US" sz="44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084" y="814476"/>
            <a:ext cx="8861150" cy="355044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697409" y="2613341"/>
            <a:ext cx="756538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dirty="0" smtClean="0">
                <a:solidFill>
                  <a:schemeClr val="accent3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演示完毕 感谢聆听</a:t>
            </a:r>
            <a:endParaRPr lang="zh-CN" altLang="en-US" sz="6600" dirty="0">
              <a:solidFill>
                <a:schemeClr val="accent3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2051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88" y="2759324"/>
            <a:ext cx="1839769" cy="1211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29742" y="4374354"/>
            <a:ext cx="2104215" cy="219375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578346" y="5285519"/>
            <a:ext cx="8417704" cy="1106746"/>
            <a:chOff x="1621888" y="5296405"/>
            <a:chExt cx="8417704" cy="110674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1888" y="5296405"/>
              <a:ext cx="4330330" cy="1106746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9262" y="5296405"/>
              <a:ext cx="4330330" cy="110674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8343">
        <p:random/>
      </p:transition>
    </mc:Choice>
    <mc:Fallback>
      <p:transition spd="slow" advTm="8343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26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4.16667E-7 4.44444E-6 L -4.16667E-7 -0.07223 " pathEditMode="relative" rAng="0" ptsTypes="AA">
                                          <p:cBhvr>
                                            <p:cTn id="27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28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29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0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31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849"/>
                                </p:stCondLst>
                                <p:childTnLst>
                                  <p:par>
                                    <p:cTn id="33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0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26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4.16667E-7 4.44444E-6 L -4.16667E-7 -0.07223 " pathEditMode="relative" rAng="0" ptsTypes="AA">
                                          <p:cBhvr>
                                            <p:cTn id="27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28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29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0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31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849"/>
                                </p:stCondLst>
                                <p:childTnLst>
                                  <p:par>
                                    <p:cTn id="33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0" grpId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9940" y="2406631"/>
            <a:ext cx="1996664" cy="3171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382" y="5269280"/>
            <a:ext cx="844550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51377" y="2912719"/>
            <a:ext cx="1663386" cy="2629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894" y="462974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398" y="5300485"/>
            <a:ext cx="730250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文本框 10"/>
          <p:cNvSpPr txBox="1">
            <a:spLocks noChangeArrowheads="1"/>
          </p:cNvSpPr>
          <p:nvPr/>
        </p:nvSpPr>
        <p:spPr bwMode="auto">
          <a:xfrm>
            <a:off x="3406873" y="2607421"/>
            <a:ext cx="605948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8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  d t n l</a:t>
            </a:r>
            <a:endParaRPr lang="zh-CN" altLang="en-US" sz="8800" b="1" dirty="0">
              <a:solidFill>
                <a:srgbClr val="5DD4FF"/>
              </a:solidFill>
              <a:latin typeface="+mn-lt"/>
              <a:ea typeface="微软雅黑" panose="020B0503020204020204" pitchFamily="34" charset="-122"/>
            </a:endParaRPr>
          </a:p>
        </p:txBody>
      </p:sp>
      <p:pic>
        <p:nvPicPr>
          <p:cNvPr id="5131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183" y="2012109"/>
            <a:ext cx="66040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884" y="1348016"/>
            <a:ext cx="123507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30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6"/>
          <p:cNvSpPr txBox="1"/>
          <p:nvPr/>
        </p:nvSpPr>
        <p:spPr>
          <a:xfrm>
            <a:off x="1712454" y="364390"/>
            <a:ext cx="4964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zh-CN" sz="4400" dirty="0" smtClean="0">
                <a:solidFill>
                  <a:schemeClr val="accent3"/>
                </a:solidFill>
                <a:latin typeface="+mn-lt"/>
                <a:ea typeface="+mn-ea"/>
              </a:rPr>
              <a:t>4  d t n l</a:t>
            </a:r>
            <a:endParaRPr lang="zh-CN" altLang="en-US" sz="44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  <p:pic>
        <p:nvPicPr>
          <p:cNvPr id="10" name="图片 6" descr="2009226173255834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1664854"/>
            <a:ext cx="1794852" cy="2278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>
            <a:spLocks noChangeArrowheads="1"/>
          </p:cNvSpPr>
          <p:nvPr/>
        </p:nvSpPr>
        <p:spPr bwMode="auto">
          <a:xfrm rot="21060000">
            <a:off x="2351088" y="1456946"/>
            <a:ext cx="26035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你会读吗？</a:t>
            </a:r>
            <a:endParaRPr lang="zh-CN" altLang="en-US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702244" y="1865490"/>
            <a:ext cx="10795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9600" dirty="0">
                <a:solidFill>
                  <a:srgbClr val="CC3300"/>
                </a:solidFill>
                <a:latin typeface="宋体" panose="02010600030101010101" pitchFamily="2" charset="-122"/>
              </a:rPr>
              <a:t>p</a:t>
            </a:r>
            <a:endParaRPr lang="zh-CN" altLang="zh-CN" sz="9600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708175" y="1865490"/>
            <a:ext cx="10795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zh-CN" altLang="zh-CN" sz="9600" dirty="0">
                <a:solidFill>
                  <a:srgbClr val="CC3300"/>
                </a:solidFill>
                <a:latin typeface="宋体" panose="02010600030101010101" pitchFamily="2" charset="-122"/>
              </a:rPr>
              <a:t>b</a:t>
            </a:r>
            <a:endParaRPr lang="zh-CN" altLang="zh-CN" sz="9600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863237" y="4133848"/>
            <a:ext cx="217573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dirty="0" err="1" smtClean="0">
                <a:solidFill>
                  <a:srgbClr val="CC3300"/>
                </a:solidFill>
                <a:latin typeface="宋体" panose="02010600030101010101" pitchFamily="2" charset="-122"/>
              </a:rPr>
              <a:t>mā</a:t>
            </a:r>
            <a:endParaRPr lang="zh-CN" altLang="zh-CN" sz="9600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378086" y="4115124"/>
            <a:ext cx="166709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9600" dirty="0" err="1" smtClean="0">
                <a:solidFill>
                  <a:srgbClr val="CC3300"/>
                </a:solidFill>
                <a:latin typeface="宋体" panose="02010600030101010101" pitchFamily="2" charset="-122"/>
              </a:rPr>
              <a:t>mɑ</a:t>
            </a:r>
            <a:endParaRPr lang="zh-CN" altLang="zh-CN" sz="9600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1088387" y="4133848"/>
            <a:ext cx="17691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dirty="0" err="1" smtClean="0">
                <a:solidFill>
                  <a:srgbClr val="CC3300"/>
                </a:solidFill>
                <a:latin typeface="宋体" panose="02010600030101010101" pitchFamily="2" charset="-122"/>
              </a:rPr>
              <a:t>dì</a:t>
            </a:r>
            <a:endParaRPr lang="zh-CN" altLang="zh-CN" sz="9600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545740" y="4123132"/>
            <a:ext cx="168910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9600" dirty="0" smtClean="0">
                <a:solidFill>
                  <a:srgbClr val="CC3300"/>
                </a:solidFill>
                <a:latin typeface="宋体" panose="02010600030101010101" pitchFamily="2" charset="-122"/>
              </a:rPr>
              <a:t>di</a:t>
            </a:r>
            <a:endParaRPr lang="zh-CN" altLang="zh-CN" sz="9600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7345857" y="417494"/>
            <a:ext cx="15240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dirty="0" smtClean="0">
                <a:solidFill>
                  <a:srgbClr val="CC3300"/>
                </a:solidFill>
                <a:latin typeface="宋体" panose="02010600030101010101" pitchFamily="2" charset="-122"/>
              </a:rPr>
              <a:t>t</a:t>
            </a:r>
            <a:endParaRPr lang="zh-CN" altLang="zh-CN" sz="9600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9018021" y="2026226"/>
            <a:ext cx="122396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9600" dirty="0">
                <a:solidFill>
                  <a:srgbClr val="CC3300"/>
                </a:solidFill>
              </a:rPr>
              <a:t>f</a:t>
            </a:r>
            <a:endParaRPr lang="zh-CN" altLang="zh-CN" sz="9600" dirty="0">
              <a:solidFill>
                <a:srgbClr val="CC3300"/>
              </a:solidFill>
            </a:endParaRP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8492559" y="4133848"/>
            <a:ext cx="17494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dirty="0" err="1">
                <a:solidFill>
                  <a:srgbClr val="CC3300"/>
                </a:solidFill>
                <a:latin typeface="宋体" panose="02010600030101010101" pitchFamily="2" charset="-122"/>
              </a:rPr>
              <a:t>bà</a:t>
            </a:r>
            <a:endParaRPr lang="zh-CN" altLang="zh-CN" sz="9600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9946143" y="4115124"/>
            <a:ext cx="17494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dirty="0" err="1">
                <a:solidFill>
                  <a:srgbClr val="CC3300"/>
                </a:solidFill>
                <a:latin typeface="宋体" panose="02010600030101010101" pitchFamily="2" charset="-122"/>
              </a:rPr>
              <a:t>bɑ</a:t>
            </a:r>
            <a:endParaRPr lang="zh-CN" altLang="zh-CN" sz="9600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5844461" y="417494"/>
            <a:ext cx="15240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dirty="0" smtClean="0">
                <a:solidFill>
                  <a:srgbClr val="CC3300"/>
                </a:solidFill>
                <a:latin typeface="宋体" panose="02010600030101010101" pitchFamily="2" charset="-122"/>
              </a:rPr>
              <a:t>d</a:t>
            </a:r>
            <a:endParaRPr lang="zh-CN" altLang="zh-CN" sz="9600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7499687" y="1880849"/>
            <a:ext cx="15240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9600" dirty="0">
                <a:solidFill>
                  <a:srgbClr val="CC3300"/>
                </a:solidFill>
                <a:latin typeface="宋体" panose="02010600030101010101" pitchFamily="2" charset="-122"/>
              </a:rPr>
              <a:t>m</a:t>
            </a:r>
            <a:endParaRPr lang="zh-CN" altLang="zh-CN" sz="9600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8945588" y="371297"/>
            <a:ext cx="15240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dirty="0">
                <a:solidFill>
                  <a:srgbClr val="CC3300"/>
                </a:solidFill>
                <a:latin typeface="宋体" panose="02010600030101010101" pitchFamily="2" charset="-122"/>
              </a:rPr>
              <a:t>ɑ</a:t>
            </a:r>
            <a:endParaRPr lang="zh-CN" altLang="zh-CN" sz="9600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6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6000"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6000"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6000"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bldLvl="0" autoUpdateAnimBg="0"/>
      <p:bldP spid="7" grpId="0"/>
      <p:bldP spid="9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6"/>
          <p:cNvSpPr txBox="1"/>
          <p:nvPr/>
        </p:nvSpPr>
        <p:spPr>
          <a:xfrm>
            <a:off x="1712454" y="364390"/>
            <a:ext cx="4964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zh-CN" sz="4400" dirty="0" smtClean="0">
                <a:solidFill>
                  <a:schemeClr val="accent3"/>
                </a:solidFill>
                <a:latin typeface="+mn-lt"/>
                <a:ea typeface="+mn-ea"/>
              </a:rPr>
              <a:t>4  d t n l</a:t>
            </a:r>
            <a:endParaRPr lang="zh-CN" altLang="en-US" sz="44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112" y="2219881"/>
            <a:ext cx="3733800" cy="292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124075" y="1545431"/>
            <a:ext cx="3962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一个门洞 </a:t>
            </a:r>
            <a:r>
              <a:rPr kumimoji="1" lang="en-US" altLang="zh-CN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n </a:t>
            </a:r>
            <a:r>
              <a:rPr kumimoji="1" lang="en-US" altLang="zh-CN" sz="4000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n</a:t>
            </a:r>
            <a:r>
              <a:rPr kumimoji="1" lang="en-US" altLang="zh-CN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kumimoji="1" lang="en-US" altLang="zh-CN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n</a:t>
            </a:r>
            <a:endParaRPr kumimoji="1" lang="en-US" altLang="zh-CN" sz="4000" b="1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295525" y="3731181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2295525" y="4264581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2219325" y="4797981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2219325" y="5255181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524125" y="3731181"/>
            <a:ext cx="1066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8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n</a:t>
            </a:r>
            <a:endParaRPr kumimoji="1" lang="en-US" altLang="zh-CN" sz="8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795712" y="3593069"/>
            <a:ext cx="12954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9600" b="1" dirty="0">
                <a:latin typeface="Times New Roman" panose="02020603050405020304" pitchFamily="18" charset="0"/>
              </a:rPr>
              <a:t>m</a:t>
            </a:r>
            <a:endParaRPr kumimoji="1" lang="en-US" altLang="zh-CN" sz="9600" b="1" dirty="0">
              <a:latin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90749" y="2453196"/>
            <a:ext cx="39116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50000"/>
              </a:spcBef>
            </a:pPr>
            <a:r>
              <a:rPr kumimoji="1"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两个门洞 </a:t>
            </a:r>
            <a:r>
              <a:rPr kumimoji="1" lang="en-US" altLang="zh-CN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m </a:t>
            </a:r>
            <a:r>
              <a:rPr kumimoji="1" lang="en-US" altLang="zh-CN" sz="4000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m</a:t>
            </a:r>
            <a:r>
              <a:rPr kumimoji="1" lang="en-US" altLang="zh-CN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kumimoji="1" lang="en-US" altLang="zh-CN" sz="4000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m</a:t>
            </a:r>
            <a:endParaRPr kumimoji="1" lang="en-US" altLang="zh-CN" sz="4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6"/>
          <p:cNvSpPr txBox="1"/>
          <p:nvPr/>
        </p:nvSpPr>
        <p:spPr>
          <a:xfrm>
            <a:off x="1712454" y="364390"/>
            <a:ext cx="4964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zh-CN" sz="4400" dirty="0" smtClean="0">
                <a:solidFill>
                  <a:schemeClr val="accent3"/>
                </a:solidFill>
                <a:latin typeface="+mn-lt"/>
                <a:ea typeface="+mn-ea"/>
              </a:rPr>
              <a:t>4  d t n l</a:t>
            </a:r>
            <a:endParaRPr lang="zh-CN" altLang="en-US" sz="44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</p:spTree>
    <p:controls/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6"/>
          <p:cNvSpPr txBox="1"/>
          <p:nvPr/>
        </p:nvSpPr>
        <p:spPr>
          <a:xfrm>
            <a:off x="1712454" y="364390"/>
            <a:ext cx="4964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zh-CN" sz="4400" dirty="0" smtClean="0">
                <a:solidFill>
                  <a:schemeClr val="accent3"/>
                </a:solidFill>
                <a:latin typeface="+mn-lt"/>
                <a:ea typeface="+mn-ea"/>
              </a:rPr>
              <a:t>4  d t n l</a:t>
            </a:r>
            <a:endParaRPr lang="zh-CN" altLang="en-US" sz="44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301137" y="2476498"/>
            <a:ext cx="217573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dirty="0" err="1">
                <a:solidFill>
                  <a:srgbClr val="CC3300"/>
                </a:solidFill>
                <a:latin typeface="宋体" panose="02010600030101010101" pitchFamily="2" charset="-122"/>
              </a:rPr>
              <a:t>ná</a:t>
            </a:r>
            <a:endParaRPr lang="zh-CN" altLang="zh-CN" sz="9600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800" y="749110"/>
            <a:ext cx="3061641" cy="55816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6"/>
          <p:cNvSpPr txBox="1"/>
          <p:nvPr/>
        </p:nvSpPr>
        <p:spPr>
          <a:xfrm>
            <a:off x="1712454" y="364390"/>
            <a:ext cx="4964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zh-CN" sz="4400" dirty="0" smtClean="0">
                <a:solidFill>
                  <a:schemeClr val="accent3"/>
                </a:solidFill>
                <a:latin typeface="+mn-lt"/>
                <a:ea typeface="+mn-ea"/>
              </a:rPr>
              <a:t>4  d t n l</a:t>
            </a:r>
            <a:endParaRPr lang="zh-CN" altLang="en-US" sz="44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  <p:pic>
        <p:nvPicPr>
          <p:cNvPr id="4" name="Picture 9">
            <a:hlinkClick r:id="rId1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306" y="1892300"/>
            <a:ext cx="3970338" cy="345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2243931" y="1739900"/>
            <a:ext cx="3048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kumimoji="1" lang="zh-CN" altLang="en-US" sz="4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</a:t>
            </a:r>
            <a:r>
              <a:rPr kumimoji="1"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小棒</a:t>
            </a:r>
            <a:r>
              <a:rPr kumimoji="1" lang="zh-CN" altLang="en-US" sz="4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l </a:t>
            </a:r>
            <a:r>
              <a:rPr kumimoji="1" lang="en-US" altLang="zh-CN" sz="4000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l</a:t>
            </a:r>
            <a:r>
              <a:rPr kumimoji="1" lang="en-US" altLang="zh-CN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kumimoji="1" lang="en-US" altLang="zh-CN" sz="4000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l</a:t>
            </a:r>
            <a:endParaRPr kumimoji="1" lang="en-US" altLang="zh-CN" sz="4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>
            <a:off x="2624931" y="341630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2624931" y="387350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>
            <a:off x="2701131" y="43307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>
            <a:off x="2701131" y="47117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3663156" y="3098444"/>
            <a:ext cx="10668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9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l</a:t>
            </a:r>
            <a:endParaRPr kumimoji="1" lang="en-US" altLang="zh-CN" sz="9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  <p:bldP spid="7" grpId="0" animBg="1"/>
      <p:bldP spid="8" grpId="0" animBg="1"/>
      <p:bldP spid="9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6"/>
          <p:cNvSpPr txBox="1"/>
          <p:nvPr/>
        </p:nvSpPr>
        <p:spPr>
          <a:xfrm>
            <a:off x="1712454" y="364390"/>
            <a:ext cx="4964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zh-CN" sz="4400" dirty="0" smtClean="0">
                <a:solidFill>
                  <a:schemeClr val="accent3"/>
                </a:solidFill>
                <a:latin typeface="+mn-lt"/>
                <a:ea typeface="+mn-ea"/>
              </a:rPr>
              <a:t>4  d t n l</a:t>
            </a:r>
            <a:endParaRPr lang="zh-CN" altLang="en-US" sz="44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</p:spTree>
    <p:controls/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6"/>
          <p:cNvSpPr txBox="1"/>
          <p:nvPr/>
        </p:nvSpPr>
        <p:spPr>
          <a:xfrm>
            <a:off x="1712454" y="364390"/>
            <a:ext cx="4964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zh-CN" sz="4400" dirty="0" smtClean="0">
                <a:solidFill>
                  <a:schemeClr val="accent3"/>
                </a:solidFill>
                <a:latin typeface="+mn-lt"/>
                <a:ea typeface="+mn-ea"/>
              </a:rPr>
              <a:t>4  d t n l</a:t>
            </a:r>
            <a:endParaRPr lang="zh-CN" altLang="en-US" sz="44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8" t="6528" r="23195" b="6805"/>
          <a:stretch>
            <a:fillRect/>
          </a:stretch>
        </p:blipFill>
        <p:spPr>
          <a:xfrm>
            <a:off x="6219824" y="666749"/>
            <a:ext cx="3790951" cy="5943601"/>
          </a:xfrm>
          <a:prstGeom prst="rect">
            <a:avLst/>
          </a:prstGeom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106758" y="2562223"/>
            <a:ext cx="217573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 dirty="0" err="1">
                <a:solidFill>
                  <a:srgbClr val="CC3300"/>
                </a:solidFill>
                <a:latin typeface="宋体" panose="02010600030101010101" pitchFamily="2" charset="-122"/>
              </a:rPr>
              <a:t>lí</a:t>
            </a:r>
            <a:endParaRPr lang="zh-CN" altLang="zh-CN" sz="9600" dirty="0">
              <a:solidFill>
                <a:srgbClr val="CC33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ISPRING_ULTRA_SCORM_COURSE_ID" val="417759D3-64F2-417D-B947-C0B44697FFB1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主题">
  <a:themeElements>
    <a:clrScheme name="炫彩四色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E83828"/>
      </a:accent1>
      <a:accent2>
        <a:srgbClr val="00B0F0"/>
      </a:accent2>
      <a:accent3>
        <a:srgbClr val="FF9900"/>
      </a:accent3>
      <a:accent4>
        <a:srgbClr val="92D051"/>
      </a:accent4>
      <a:accent5>
        <a:srgbClr val="E83828"/>
      </a:accent5>
      <a:accent6>
        <a:srgbClr val="00B0F0"/>
      </a:accent6>
      <a:hlink>
        <a:srgbClr val="FF9900"/>
      </a:hlink>
      <a:folHlink>
        <a:srgbClr val="92D051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224</Words>
  <Application>WPS 演示</Application>
  <PresentationFormat>自定义</PresentationFormat>
  <Paragraphs>96</Paragraphs>
  <Slides>14</Slides>
  <Notes>4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微软雅黑</vt:lpstr>
      <vt:lpstr>Times New Roman</vt:lpstr>
      <vt:lpstr>华康海报体W12(P)</vt:lpstr>
      <vt:lpstr>Arial Unicode MS</vt:lpstr>
      <vt:lpstr>Arial Black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/>
  <cp:lastModifiedBy>qwe</cp:lastModifiedBy>
  <cp:revision>2</cp:revision>
  <dcterms:created xsi:type="dcterms:W3CDTF">2016-11-29T10:54:00Z</dcterms:created>
  <dcterms:modified xsi:type="dcterms:W3CDTF">2021-07-29T22:36:39Z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