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1"/>
  </p:notesMasterIdLst>
  <p:sldIdLst>
    <p:sldId id="256" r:id="rId3"/>
    <p:sldId id="263" r:id="rId4"/>
    <p:sldId id="275" r:id="rId5"/>
    <p:sldId id="276" r:id="rId6"/>
    <p:sldId id="277" r:id="rId7"/>
    <p:sldId id="315" r:id="rId8"/>
    <p:sldId id="312" r:id="rId9"/>
    <p:sldId id="310" r:id="rId10"/>
    <p:sldId id="295" r:id="rId11"/>
    <p:sldId id="291" r:id="rId12"/>
    <p:sldId id="293" r:id="rId13"/>
    <p:sldId id="294" r:id="rId14"/>
    <p:sldId id="292" r:id="rId15"/>
    <p:sldId id="282" r:id="rId16"/>
    <p:sldId id="283" r:id="rId17"/>
    <p:sldId id="284" r:id="rId18"/>
    <p:sldId id="285" r:id="rId19"/>
    <p:sldId id="314" r:id="rId20"/>
    <p:sldId id="329" r:id="rId22"/>
    <p:sldId id="313" r:id="rId23"/>
  </p:sldIdLst>
  <p:sldSz cx="9144000" cy="6858000" type="screen4x3"/>
  <p:notesSz cx="6858000" cy="9144000"/>
  <p:custDataLst>
    <p:tags r:id="rId27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SzPct val="100000"/>
      <a:buNone/>
      <a:defRPr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0" fontAlgn="base" latinLnBrk="0" hangingPunct="0">
      <a:lnSpc>
        <a:spcPct val="100000"/>
      </a:lnSpc>
      <a:spcBef>
        <a:spcPct val="0"/>
      </a:spcBef>
      <a:spcAft>
        <a:spcPct val="0"/>
      </a:spcAft>
      <a:buClrTx/>
      <a:buSzPct val="100000"/>
      <a:buFontTx/>
      <a:buNone/>
      <a:defRPr sz="1800" b="0" i="0" u="none" kern="1200" baseline="0">
        <a:solidFill>
          <a:srgbClr val="000000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102" y="-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gs" Target="tags/tag1.xml"/><Relationship Id="rId26" Type="http://schemas.openxmlformats.org/officeDocument/2006/relationships/tableStyles" Target="tableStyles.xml"/><Relationship Id="rId25" Type="http://schemas.openxmlformats.org/officeDocument/2006/relationships/viewProps" Target="viewProps.xml"/><Relationship Id="rId24" Type="http://schemas.openxmlformats.org/officeDocument/2006/relationships/presProps" Target="presProps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32770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eaLnBrk="1" hangingPunct="1">
              <a:buSzPct val="100000"/>
              <a:buFont typeface="Arial" panose="020B0604020202020204" pitchFamily="34" charset="0"/>
            </a:pPr>
            <a:endParaRPr lang="en-US" altLang="en-US" sz="1200"/>
          </a:p>
        </p:txBody>
      </p:sp>
      <p:sp>
        <p:nvSpPr>
          <p:cNvPr id="32771" name="日期占位符 2"/>
          <p:cNvSpPr>
            <a:spLocks noGrp="1"/>
          </p:cNvSpPr>
          <p:nvPr>
            <p:ph type="dt" idx="2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marL="0" lvl="0" indent="0" algn="r" eaLnBrk="1" hangingPunct="1">
              <a:buSzPct val="100000"/>
              <a:buFont typeface="Arial" panose="020B0604020202020204" pitchFamily="34" charset="0"/>
            </a:pPr>
            <a:endParaRPr lang="en-US" altLang="en-US" sz="1200"/>
          </a:p>
        </p:txBody>
      </p:sp>
      <p:sp>
        <p:nvSpPr>
          <p:cNvPr id="32772" name="幻灯片图像占位符 3"/>
          <p:cNvSpPr>
            <a:spLocks noGrp="1" noRot="1" noChangeAspect="1"/>
          </p:cNvSpPr>
          <p:nvPr>
            <p:ph type="sldImg" idx="5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2773" name="备注占位符 4"/>
          <p:cNvSpPr>
            <a:spLocks noGrp="1"/>
          </p:cNvSpPr>
          <p:nvPr>
            <p:ph type="body" sz="quarter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2774" name="页脚占位符 5"/>
          <p:cNvSpPr>
            <a:spLocks noGrp="1"/>
          </p:cNvSpPr>
          <p:nvPr>
            <p:ph type="ftr" sz="quarter" idx="3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eaLnBrk="1" hangingPunct="1">
              <a:buSzPct val="100000"/>
              <a:buFont typeface="Arial" panose="020B0604020202020204" pitchFamily="34" charset="0"/>
            </a:pPr>
            <a:endParaRPr lang="en-US" altLang="en-US" sz="1200"/>
          </a:p>
        </p:txBody>
      </p:sp>
      <p:sp>
        <p:nvSpPr>
          <p:cNvPr id="32775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marL="0" lvl="0" indent="0" algn="r" eaLnBrk="1" hangingPunct="1">
              <a:buSzPct val="100000"/>
              <a:buFont typeface="Arial" panose="020B0604020202020204" pitchFamily="34" charset="0"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lvl="0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1pPr>
    <a:lvl2pPr marL="457200" lvl="1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2pPr>
    <a:lvl3pPr marL="914400" lvl="2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3pPr>
    <a:lvl4pPr marL="1371600" lvl="3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4pPr>
    <a:lvl5pPr marL="1828800" lvl="4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5pPr>
    <a:lvl6pPr marL="2286000" lvl="5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6pPr>
    <a:lvl7pPr marL="2743200" lvl="6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7pPr>
    <a:lvl8pPr marL="3200400" lvl="7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8pPr>
    <a:lvl9pPr marL="3657600" lvl="8" indent="0" algn="l" defTabSz="457200" rtl="0" eaLnBrk="0" fontAlgn="base" latinLnBrk="0" hangingPunct="0">
      <a:lnSpc>
        <a:spcPct val="100000"/>
      </a:lnSpc>
      <a:spcBef>
        <a:spcPct val="30000"/>
      </a:spcBef>
      <a:spcAft>
        <a:spcPct val="0"/>
      </a:spcAft>
      <a:buNone/>
      <a:defRPr sz="1200" b="0" i="0" u="none" kern="1200" baseline="0">
        <a:solidFill>
          <a:schemeClr val="tx1"/>
        </a:solidFill>
        <a:latin typeface="Calibri Light" panose="020F0302020204030204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幻灯片图像占位符 74753"/>
          <p:cNvSpPr>
            <a:spLocks noGrp="1" noRot="1" noTextEdit="1"/>
          </p:cNvSpPr>
          <p:nvPr>
            <p:ph type="sldImg"/>
          </p:nvPr>
        </p:nvSpPr>
        <p:spPr>
          <a:ln/>
        </p:spPr>
      </p:sp>
      <p:sp>
        <p:nvSpPr>
          <p:cNvPr id="33795" name="文本占位符 74754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幻灯片图像占位符 74753"/>
          <p:cNvSpPr>
            <a:spLocks noGrp="1" noRot="1" noTextEdit="1"/>
          </p:cNvSpPr>
          <p:nvPr>
            <p:ph type="sldImg"/>
          </p:nvPr>
        </p:nvSpPr>
        <p:spPr>
          <a:ln/>
        </p:spPr>
      </p:sp>
      <p:sp>
        <p:nvSpPr>
          <p:cNvPr id="34819" name="文本占位符 74754"/>
          <p:cNvSpPr>
            <a:spLocks noGrp="1"/>
          </p:cNvSpPr>
          <p:nvPr>
            <p:ph type="body" idx="1"/>
          </p:nvPr>
        </p:nvSpPr>
        <p:spPr>
          <a:ln/>
        </p:spPr>
        <p:txBody>
          <a:bodyPr wrap="square" lIns="91440" tIns="45720" rIns="91440" bIns="45720" anchor="t"/>
          <a:p>
            <a:pPr marL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</a:pPr>
            <a:endParaRPr lang="en-US" altLang="zh-CN" sz="1200" u="none" baseline="0">
              <a:solidFill>
                <a:srgbClr val="000000"/>
              </a:solidFill>
              <a:effectLst/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单击此处编辑母版副标题样式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205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205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205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024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024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024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1126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1126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1127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07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307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307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0" lang="zh-CN" altLang="en-US" sz="45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09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410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410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122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5125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5126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0" lang="zh-CN" altLang="en-US" sz="1800" b="1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800" b="1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kumimoji="0" lang="zh-CN" altLang="en-US" sz="3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32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8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8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20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20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6146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6149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6150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kumimoji="0" lang="zh-CN" altLang="en-US" sz="4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717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7173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7174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  <a:p>
            <a:pPr lvl="1"/>
            <a:r>
              <a:rPr kumimoji="0" lang="zh-CN" altLang="en-US" sz="2100" b="0" i="0" u="none" strike="noStrike" kern="1200" cap="none" spc="0" normalizeH="0" baseline="0" noProof="1">
                <a:uLnTx/>
                <a:uFillTx/>
              </a:rPr>
              <a:t>第二级</a:t>
            </a:r>
            <a:endParaRPr kumimoji="0" lang="zh-CN" altLang="en-US" sz="2100" b="0" i="0" u="none" strike="noStrike" kern="1200" cap="none" spc="0" normalizeH="0" baseline="0" noProof="1">
              <a:uLnTx/>
              <a:uFillTx/>
            </a:endParaRPr>
          </a:p>
          <a:p>
            <a:pPr lvl="2"/>
            <a:r>
              <a:rPr kumimoji="0" lang="zh-CN" altLang="en-US" sz="1800" b="0" i="0" u="none" strike="noStrike" kern="1200" cap="none" spc="0" normalizeH="0" baseline="0" noProof="1">
                <a:uLnTx/>
                <a:uFillTx/>
              </a:rPr>
              <a:t>第三级</a:t>
            </a:r>
            <a:endParaRPr kumimoji="0" lang="zh-CN" altLang="en-US" sz="1800" b="0" i="0" u="none" strike="noStrike" kern="1200" cap="none" spc="0" normalizeH="0" baseline="0" noProof="1">
              <a:uLnTx/>
              <a:uFillTx/>
            </a:endParaRPr>
          </a:p>
          <a:p>
            <a:pPr lvl="3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第四级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  <a:p>
            <a:pPr lvl="4"/>
            <a:r>
              <a:rPr kumimoji="0" lang="zh-CN" altLang="en-US" sz="1500" b="0" i="0" u="none" strike="noStrike" kern="1200" cap="none" spc="0" normalizeH="0" baseline="0" noProof="1">
                <a:uLnTx/>
                <a:uFillTx/>
              </a:rPr>
              <a:t>第五级</a:t>
            </a:r>
            <a:endParaRPr kumimoji="0" lang="zh-CN" altLang="en-US" sz="15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8194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8197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8198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0" lang="zh-CN" altLang="en-US" sz="2400" b="0" i="0" u="none" strike="noStrike" kern="1200" cap="none" spc="0" normalizeH="0" baseline="0" noProof="1">
                <a:uLnTx/>
                <a:uFillTx/>
              </a:rPr>
              <a:t>单击此处编辑母版标题样式</a:t>
            </a:r>
            <a:endParaRPr kumimoji="0" lang="zh-CN" altLang="en-US" sz="24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0" lang="zh-CN" altLang="en-US" sz="1200" b="0" i="0" u="none" strike="noStrike" kern="1200" cap="none" spc="0" normalizeH="0" baseline="0" noProof="1">
                <a:uLnTx/>
                <a:uFillTx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1">
              <a:uLnTx/>
              <a:uFillTx/>
            </a:endParaRPr>
          </a:p>
        </p:txBody>
      </p:sp>
      <p:sp>
        <p:nvSpPr>
          <p:cNvPr id="9218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r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  <p:sp>
        <p:nvSpPr>
          <p:cNvPr id="9221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>
              <a:buSzPct val="100000"/>
            </a:pPr>
            <a:endParaRPr lang="en-US" altLang="en-US"/>
          </a:p>
        </p:txBody>
      </p:sp>
      <p:sp>
        <p:nvSpPr>
          <p:cNvPr id="922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 lIns="91440" tIns="45720" rIns="91440" bIns="45720" anchor="t"/>
          <a:p>
            <a:pPr algn="ctr">
              <a:buSzPct val="100000"/>
            </a:pPr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>
              <a:buFont typeface="Arial" panose="020B0604020202020204" pitchFamily="34" charset="0"/>
              <a:defRPr sz="1400"/>
            </a:lvl1pPr>
          </a:lstStyle>
          <a:p>
            <a:pPr lvl="0" eaLnBrk="1" hangingPunct="1">
              <a:buSzPct val="100000"/>
            </a:pPr>
            <a:endParaRPr lang="en-US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ctr">
              <a:buFont typeface="Arial" panose="020B0604020202020204" pitchFamily="34" charset="0"/>
              <a:defRPr sz="1400"/>
            </a:lvl1pPr>
          </a:lstStyle>
          <a:p>
            <a:pPr lvl="0" eaLnBrk="1" hangingPunct="1">
              <a:buSzPct val="100000"/>
            </a:pPr>
            <a:endParaRPr lang="en-US" altLang="zh-CN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marL="0" indent="0" algn="r">
              <a:buFont typeface="Arial" panose="020B0604020202020204" pitchFamily="34" charset="0"/>
              <a:defRPr sz="1400"/>
            </a:lvl1pPr>
          </a:lstStyle>
          <a:p>
            <a:pPr lvl="0" eaLnBrk="1" hangingPunct="1">
              <a:buSzPct val="100000"/>
            </a:pPr>
            <a:fld id="{9A0DB2DC-4C9A-4742-B13C-FB6460FD3503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indent="0" algn="ctr" defTabSz="9144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2"/>
          </a:solidFill>
          <a:effectLst/>
          <a:latin typeface="Arial" panose="020B0604020202020204" pitchFamily="34" charset="0"/>
          <a:ea typeface="宋体" panose="02010600030101010101" pitchFamily="2" charset="-122"/>
          <a:cs typeface="+mj-cs"/>
        </a:defRPr>
      </a:lvl1pPr>
    </p:titleStyle>
    <p:bodyStyle>
      <a:lvl1pPr marL="342900" indent="-3429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lvl="1" indent="-28575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lvl="2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lvl="3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lvl="4" indent="-228600" algn="l" defTabSz="9144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 typeface="Arial" panose="020B0604020202020204"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spcBef>
          <a:spcPct val="0"/>
        </a:spcBef>
        <a:spcAft>
          <a:spcPct val="0"/>
        </a:spcAft>
        <a:buFont typeface="Arial" panose="020B0604020202020204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8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3.png"/><Relationship Id="rId1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1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26.png"/><Relationship Id="rId1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图片 3073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80975" y="0"/>
            <a:ext cx="9324975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标题 3074"/>
          <p:cNvSpPr>
            <a:spLocks noGrp="1"/>
          </p:cNvSpPr>
          <p:nvPr>
            <p:ph type="ctrTitle"/>
          </p:nvPr>
        </p:nvSpPr>
        <p:spPr>
          <a:xfrm>
            <a:off x="539750" y="1700213"/>
            <a:ext cx="7772400" cy="2232025"/>
          </a:xfrm>
          <a:ln/>
        </p:spPr>
        <p:txBody>
          <a:bodyPr wrap="square" lIns="91440" tIns="45720" rIns="91440" bIns="45720" anchor="ctr"/>
          <a:p>
            <a:pPr defTabSz="914400" eaLnBrk="1" latinLnBrk="0" hangingPunct="1">
              <a:buSzPct val="100000"/>
            </a:pPr>
            <a:br>
              <a:rPr kumimoji="0" lang="en-US" altLang="zh-CN" sz="40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</a:br>
            <a:br>
              <a:rPr kumimoji="0" lang="en-US" altLang="zh-CN" sz="9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</a:br>
            <a:br>
              <a:rPr kumimoji="0" lang="en-US" altLang="zh-CN" sz="700" b="1" kern="1200" baseline="0">
                <a:solidFill>
                  <a:srgbClr val="000000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</a:br>
            <a:r>
              <a:rPr kumimoji="0" lang="en-US" altLang="zh-CN" sz="7200" b="1" kern="1200" baseline="0">
                <a:solidFill>
                  <a:srgbClr val="FF66CC"/>
                </a:solidFill>
                <a:latin typeface="Arial" panose="020B0604020202020204" pitchFamily="34" charset="0"/>
                <a:ea typeface="宋体" panose="02010600030101010101" pitchFamily="2" charset="-122"/>
                <a:cs typeface="+mj-cs"/>
              </a:rPr>
              <a:t>g    k    h</a:t>
            </a:r>
            <a:endParaRPr kumimoji="0" lang="en-US" altLang="zh-CN" sz="7200" b="1" kern="1200" baseline="0">
              <a:solidFill>
                <a:srgbClr val="FF66CC"/>
              </a:solidFill>
              <a:latin typeface="Arial" panose="020B0604020202020204" pitchFamily="34" charset="0"/>
              <a:ea typeface="宋体" panose="02010600030101010101" pitchFamily="2" charset="-122"/>
              <a:cs typeface="+mj-cs"/>
            </a:endParaRPr>
          </a:p>
        </p:txBody>
      </p:sp>
      <p:sp>
        <p:nvSpPr>
          <p:cNvPr id="12292" name="副标题 3075"/>
          <p:cNvSpPr>
            <a:spLocks noGrp="1"/>
          </p:cNvSpPr>
          <p:nvPr>
            <p:ph type="subTitle" idx="1"/>
          </p:nvPr>
        </p:nvSpPr>
        <p:spPr>
          <a:xfrm>
            <a:off x="1476375" y="4581525"/>
            <a:ext cx="6400800" cy="695325"/>
          </a:xfrm>
          <a:ln/>
        </p:spPr>
        <p:txBody>
          <a:bodyPr wrap="square" lIns="91440" tIns="45720" rIns="91440" bIns="45720" anchor="t"/>
          <a:p>
            <a:pPr defTabSz="914400" eaLnBrk="1" latinLnBrk="0" hangingPunct="1">
              <a:buSzPct val="100000"/>
            </a:pPr>
            <a:endParaRPr kumimoji="0" lang="zh-CN" altLang="zh-CN" sz="4800" b="1" kern="1200" baseline="0">
              <a:solidFill>
                <a:srgbClr val="000000"/>
              </a:solidFill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 fill="hold"/>
                                        <p:tgtEl>
                                          <p:spTgt spid="12292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292">
                                            <p:txEl>
                                              <p:charRg st="0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2" grpId="0" animBg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1506" name="Picture 4" descr="gua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19475" y="1916113"/>
            <a:ext cx="5724525" cy="18383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Picture 5" descr="11P34013231012HX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8" y="260350"/>
            <a:ext cx="2951162" cy="29511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1508" name="Text Box 7"/>
          <p:cNvSpPr/>
          <p:nvPr/>
        </p:nvSpPr>
        <p:spPr>
          <a:xfrm>
            <a:off x="4932363" y="260350"/>
            <a:ext cx="178435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 b="1"/>
              <a:t>g</a:t>
            </a:r>
            <a:r>
              <a:rPr lang="zh-CN" altLang="en-US" sz="2400"/>
              <a:t>￣  </a:t>
            </a:r>
            <a:r>
              <a:rPr lang="en-US" altLang="zh-CN" sz="60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r>
              <a:rPr lang="en-US" altLang="zh-CN" sz="4000" b="1"/>
              <a:t>  </a:t>
            </a:r>
            <a:endParaRPr lang="en-US" altLang="zh-CN" sz="4000" b="1"/>
          </a:p>
        </p:txBody>
      </p:sp>
      <p:cxnSp>
        <p:nvCxnSpPr>
          <p:cNvPr id="21509" name="Line 10"/>
          <p:cNvCxnSpPr/>
          <p:nvPr/>
        </p:nvCxnSpPr>
        <p:spPr>
          <a:xfrm>
            <a:off x="6372225" y="836613"/>
            <a:ext cx="431800" cy="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1510" name="Text Box 11"/>
          <p:cNvSpPr/>
          <p:nvPr/>
        </p:nvSpPr>
        <p:spPr>
          <a:xfrm>
            <a:off x="6804025" y="188913"/>
            <a:ext cx="1028700" cy="10064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6000" b="1"/>
              <a:t>g</a:t>
            </a:r>
            <a:r>
              <a:rPr lang="en-US" altLang="zh-CN" sz="60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endParaRPr lang="en-US" altLang="zh-CN" sz="6000" b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cxnSp>
        <p:nvCxnSpPr>
          <p:cNvPr id="21511" name="Line 17"/>
          <p:cNvCxnSpPr/>
          <p:nvPr/>
        </p:nvCxnSpPr>
        <p:spPr>
          <a:xfrm flipV="1">
            <a:off x="7667625" y="3860800"/>
            <a:ext cx="0" cy="647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1512" name="Text Box 18"/>
          <p:cNvSpPr/>
          <p:nvPr/>
        </p:nvSpPr>
        <p:spPr>
          <a:xfrm>
            <a:off x="5127625" y="386715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cxnSp>
        <p:nvCxnSpPr>
          <p:cNvPr id="21513" name="Line 19"/>
          <p:cNvCxnSpPr/>
          <p:nvPr/>
        </p:nvCxnSpPr>
        <p:spPr>
          <a:xfrm flipV="1">
            <a:off x="5148263" y="3860800"/>
            <a:ext cx="0" cy="647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1514" name="Text Box 20"/>
          <p:cNvSpPr/>
          <p:nvPr/>
        </p:nvSpPr>
        <p:spPr>
          <a:xfrm>
            <a:off x="5848350" y="393858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cxnSp>
        <p:nvCxnSpPr>
          <p:cNvPr id="21515" name="Line 21"/>
          <p:cNvCxnSpPr/>
          <p:nvPr/>
        </p:nvCxnSpPr>
        <p:spPr>
          <a:xfrm flipV="1">
            <a:off x="5940425" y="3860800"/>
            <a:ext cx="0" cy="647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1516" name="Text Box 22"/>
          <p:cNvSpPr/>
          <p:nvPr/>
        </p:nvSpPr>
        <p:spPr>
          <a:xfrm>
            <a:off x="6496050" y="3938588"/>
            <a:ext cx="184150" cy="3667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cxnSp>
        <p:nvCxnSpPr>
          <p:cNvPr id="21517" name="Line 23"/>
          <p:cNvCxnSpPr/>
          <p:nvPr/>
        </p:nvCxnSpPr>
        <p:spPr>
          <a:xfrm flipV="1">
            <a:off x="6588125" y="3860800"/>
            <a:ext cx="0" cy="647700"/>
          </a:xfrm>
          <a:prstGeom prst="line">
            <a:avLst/>
          </a:prstGeom>
          <a:ln w="9525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cxnSp>
      <p:sp>
        <p:nvSpPr>
          <p:cNvPr id="21518" name="Text Box 24"/>
          <p:cNvSpPr/>
          <p:nvPr/>
        </p:nvSpPr>
        <p:spPr>
          <a:xfrm>
            <a:off x="4572000" y="4652963"/>
            <a:ext cx="4089400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400" b="1"/>
              <a:t>声母   介母   韵母    三拼音节</a:t>
            </a:r>
            <a:endParaRPr lang="zh-CN" altLang="en-US" sz="2400" b="1"/>
          </a:p>
        </p:txBody>
      </p:sp>
      <p:sp>
        <p:nvSpPr>
          <p:cNvPr id="21519" name="Text Box 25"/>
          <p:cNvSpPr/>
          <p:nvPr/>
        </p:nvSpPr>
        <p:spPr>
          <a:xfrm>
            <a:off x="7812088" y="620713"/>
            <a:ext cx="1000125" cy="4572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 b="1"/>
              <a:t>(</a:t>
            </a:r>
            <a:r>
              <a:rPr lang="zh-CN" altLang="en-US" sz="2400" b="1"/>
              <a:t>两拼</a:t>
            </a:r>
            <a:r>
              <a:rPr lang="en-US" altLang="zh-CN" sz="2400" b="1"/>
              <a:t>)</a:t>
            </a:r>
            <a:endParaRPr lang="en-US" altLang="zh-CN" sz="2400" b="1"/>
          </a:p>
        </p:txBody>
      </p:sp>
      <p:sp>
        <p:nvSpPr>
          <p:cNvPr id="21520" name="Text Box 27"/>
          <p:cNvSpPr/>
          <p:nvPr/>
        </p:nvSpPr>
        <p:spPr>
          <a:xfrm>
            <a:off x="755650" y="5518150"/>
            <a:ext cx="7091363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2800" b="1"/>
              <a:t>拼读方法</a:t>
            </a:r>
            <a:r>
              <a:rPr lang="en-US" altLang="zh-CN" sz="2800" b="1"/>
              <a:t>:</a:t>
            </a:r>
            <a:r>
              <a:rPr lang="zh-CN" altLang="en-US" sz="2800" b="1"/>
              <a:t>声轻</a:t>
            </a:r>
            <a:r>
              <a:rPr lang="en-US" altLang="zh-CN" sz="2800" b="1"/>
              <a:t>,</a:t>
            </a:r>
            <a:r>
              <a:rPr lang="zh-CN" altLang="en-US" sz="2800" b="1"/>
              <a:t>介快</a:t>
            </a:r>
            <a:r>
              <a:rPr lang="en-US" altLang="zh-CN" sz="2800" b="1"/>
              <a:t>,</a:t>
            </a:r>
            <a:r>
              <a:rPr lang="zh-CN" altLang="en-US" sz="2800" b="1"/>
              <a:t>韵母响</a:t>
            </a:r>
            <a:r>
              <a:rPr lang="en-US" altLang="zh-CN" sz="2800" b="1"/>
              <a:t>,</a:t>
            </a:r>
            <a:r>
              <a:rPr lang="zh-CN" altLang="en-US" sz="2800" b="1"/>
              <a:t>三拼连读很顺当</a:t>
            </a:r>
            <a:r>
              <a:rPr lang="en-US" altLang="zh-CN" sz="1800"/>
              <a:t>.</a:t>
            </a:r>
            <a:endParaRPr lang="en-US" altLang="zh-CN" sz="180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9">
                                            <p:txEl>
                                              <p:charRg st="0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 fill="hold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518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518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518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518">
                                            <p:txEl>
                                              <p:charRg st="0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20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520">
                                            <p:txEl>
                                              <p:charRg st="0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标题 1024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zh-CN"/>
          </a:p>
        </p:txBody>
      </p:sp>
      <p:sp>
        <p:nvSpPr>
          <p:cNvPr id="22531" name="文本占位符 10242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zh-CN"/>
          </a:p>
        </p:txBody>
      </p:sp>
      <p:sp>
        <p:nvSpPr>
          <p:cNvPr id="22532" name="Text Box 4"/>
          <p:cNvSpPr/>
          <p:nvPr/>
        </p:nvSpPr>
        <p:spPr>
          <a:xfrm>
            <a:off x="539750" y="1628775"/>
            <a:ext cx="8351838" cy="4479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 b="1"/>
              <a:t>g-u-</a:t>
            </a:r>
            <a:r>
              <a:rPr lang="en-US" altLang="zh-CN" sz="96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r>
              <a:rPr lang="en-US" altLang="zh-CN" sz="8800" b="1"/>
              <a:t>—gu</a:t>
            </a:r>
            <a:r>
              <a:rPr lang="en-US" altLang="zh-CN" sz="96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r>
              <a:rPr lang="en-US" altLang="zh-CN" sz="8800" b="1"/>
              <a:t>  </a:t>
            </a:r>
            <a:endParaRPr lang="en-US" altLang="zh-CN" sz="88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 b="1"/>
              <a:t>k-u-</a:t>
            </a:r>
            <a:r>
              <a:rPr lang="en-US" altLang="zh-CN" sz="96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r>
              <a:rPr lang="en-US" altLang="zh-CN" sz="8800" b="1"/>
              <a:t>—ku</a:t>
            </a:r>
            <a:r>
              <a:rPr lang="en-US" altLang="zh-CN" sz="96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r>
              <a:rPr lang="en-US" altLang="zh-CN" sz="8800" b="1"/>
              <a:t>      </a:t>
            </a:r>
            <a:endParaRPr lang="en-US" altLang="zh-CN" sz="8800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8800" b="1"/>
              <a:t>h-u-</a:t>
            </a:r>
            <a:r>
              <a:rPr lang="en-US" altLang="zh-CN" sz="96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r>
              <a:rPr lang="en-US" altLang="zh-CN" sz="8800" b="1"/>
              <a:t>—hu</a:t>
            </a:r>
            <a:r>
              <a:rPr lang="en-US" altLang="zh-CN" sz="96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r>
              <a:rPr lang="en-US" altLang="zh-CN" sz="8800" b="1"/>
              <a:t>  </a:t>
            </a:r>
            <a:r>
              <a:rPr lang="zh-CN" altLang="en-US" sz="8800" b="1"/>
              <a:t> </a:t>
            </a:r>
            <a:endParaRPr lang="zh-CN" altLang="en-US" sz="8800" b="1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4" name="标题 11265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zh-CN"/>
          </a:p>
        </p:txBody>
      </p:sp>
      <p:sp>
        <p:nvSpPr>
          <p:cNvPr id="23555" name="文本占位符 11266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r>
              <a:rPr lang="en-US" altLang="zh-CN" sz="8000" b="1"/>
              <a:t>g-u-o—guo</a:t>
            </a:r>
            <a:endParaRPr lang="en-US" altLang="zh-CN" sz="8000" b="1"/>
          </a:p>
          <a:p>
            <a:pPr eaLnBrk="1" hangingPunct="1"/>
            <a:r>
              <a:rPr lang="en-US" altLang="zh-CN" sz="8000" b="1"/>
              <a:t>k-u-o—kuo</a:t>
            </a:r>
            <a:endParaRPr lang="en-US" altLang="zh-CN" sz="8800" b="1"/>
          </a:p>
          <a:p>
            <a:pPr eaLnBrk="1" hangingPunct="1"/>
            <a:r>
              <a:rPr lang="en-US" altLang="zh-CN" sz="8000" b="1"/>
              <a:t>h-u-o—huo </a:t>
            </a:r>
            <a:endParaRPr lang="en-US" altLang="zh-CN" sz="8000" b="1"/>
          </a:p>
        </p:txBody>
      </p:sp>
      <p:cxnSp>
        <p:nvCxnSpPr>
          <p:cNvPr id="23556" name="直接连接符 3"/>
          <p:cNvCxnSpPr/>
          <p:nvPr/>
        </p:nvCxnSpPr>
        <p:spPr>
          <a:xfrm>
            <a:off x="3022600" y="3136900"/>
            <a:ext cx="254000" cy="29210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57" name="直接连接符 4"/>
          <p:cNvCxnSpPr/>
          <p:nvPr/>
        </p:nvCxnSpPr>
        <p:spPr>
          <a:xfrm>
            <a:off x="5795963" y="3140075"/>
            <a:ext cx="254000" cy="293688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3558" name="任意多边形 5"/>
          <p:cNvSpPr/>
          <p:nvPr/>
        </p:nvSpPr>
        <p:spPr>
          <a:xfrm>
            <a:off x="2947988" y="4651375"/>
            <a:ext cx="414337" cy="268288"/>
          </a:xfrm>
          <a:noFill/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3559" name="任意多边形 6"/>
          <p:cNvSpPr/>
          <p:nvPr/>
        </p:nvSpPr>
        <p:spPr>
          <a:xfrm>
            <a:off x="5795963" y="4652963"/>
            <a:ext cx="414337" cy="268287"/>
          </a:xfrm>
          <a:noFill/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23560" name="直接连接符 7"/>
          <p:cNvCxnSpPr/>
          <p:nvPr/>
        </p:nvCxnSpPr>
        <p:spPr>
          <a:xfrm>
            <a:off x="2951163" y="1698625"/>
            <a:ext cx="254000" cy="29210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3561" name="直接连接符 8"/>
          <p:cNvCxnSpPr/>
          <p:nvPr/>
        </p:nvCxnSpPr>
        <p:spPr>
          <a:xfrm>
            <a:off x="5724525" y="1701800"/>
            <a:ext cx="254000" cy="293688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4578" name="Picture 6" descr="lit_11GO094311043K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1052513"/>
            <a:ext cx="1625600" cy="12827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79" name="Picture 7" descr="7437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692150"/>
            <a:ext cx="1336675" cy="13398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0" name="Picture 8" descr="a4065f5d773c0bf4af6eaf09001a7a36_bi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2725" y="836613"/>
            <a:ext cx="1223963" cy="122396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1" name="Picture 9" descr="b127e1cc0rwhcy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850" y="981075"/>
            <a:ext cx="1066800" cy="114141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2" name="Picture 10" descr="170c18e8-563e-44fa-bcc7-d579fb21d6aa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313" y="4581525"/>
            <a:ext cx="1800225" cy="1185863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3" name="Picture 11" descr="lit_11GT2006250352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2500" y="4581525"/>
            <a:ext cx="1727200" cy="12350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4584" name="Picture 12" descr="2006111513152214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6688" y="4430713"/>
            <a:ext cx="1439862" cy="12938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85" name="Text Box 13"/>
          <p:cNvSpPr/>
          <p:nvPr/>
        </p:nvSpPr>
        <p:spPr>
          <a:xfrm>
            <a:off x="684213" y="2420938"/>
            <a:ext cx="127000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/>
              <a:t>gu</a:t>
            </a:r>
            <a:r>
              <a:rPr lang="en-US" altLang="zh-CN" sz="54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endParaRPr lang="en-US" altLang="zh-CN" sz="5400" b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6" name="Text Box 14"/>
          <p:cNvSpPr/>
          <p:nvPr/>
        </p:nvSpPr>
        <p:spPr>
          <a:xfrm>
            <a:off x="2987675" y="2349500"/>
            <a:ext cx="1270000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/>
              <a:t>hu</a:t>
            </a:r>
            <a:r>
              <a:rPr lang="en-US" altLang="zh-CN" sz="54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endParaRPr lang="en-US" altLang="zh-CN" sz="5400" b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87" name="Text Box 15"/>
          <p:cNvSpPr/>
          <p:nvPr/>
        </p:nvSpPr>
        <p:spPr>
          <a:xfrm>
            <a:off x="5292725" y="2349500"/>
            <a:ext cx="1235075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/>
              <a:t>guǒ</a:t>
            </a:r>
            <a:endParaRPr lang="en-US" altLang="zh-CN" sz="4800" b="1"/>
          </a:p>
        </p:txBody>
      </p:sp>
      <p:sp>
        <p:nvSpPr>
          <p:cNvPr id="24588" name="Text Box 16"/>
          <p:cNvSpPr/>
          <p:nvPr/>
        </p:nvSpPr>
        <p:spPr>
          <a:xfrm>
            <a:off x="7235825" y="2492375"/>
            <a:ext cx="1235075" cy="8239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/>
              <a:t>huǒ</a:t>
            </a:r>
            <a:endParaRPr lang="en-US" altLang="zh-CN" sz="4800" b="1"/>
          </a:p>
        </p:txBody>
      </p:sp>
      <p:sp>
        <p:nvSpPr>
          <p:cNvPr id="24589" name="Text Box 17"/>
          <p:cNvSpPr/>
          <p:nvPr/>
        </p:nvSpPr>
        <p:spPr>
          <a:xfrm>
            <a:off x="900113" y="5661025"/>
            <a:ext cx="1236662" cy="9144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/>
              <a:t>ku</a:t>
            </a:r>
            <a:r>
              <a:rPr lang="en-US" altLang="zh-CN" sz="5400" b="1">
                <a:latin typeface="宋体" panose="02010600030101010101" pitchFamily="2" charset="-122"/>
                <a:sym typeface="宋体" panose="02010600030101010101" pitchFamily="2" charset="-122"/>
              </a:rPr>
              <a:t>ā</a:t>
            </a:r>
            <a:endParaRPr lang="en-US" altLang="zh-CN" sz="5400" b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90" name="Text Box 18"/>
          <p:cNvSpPr/>
          <p:nvPr/>
        </p:nvSpPr>
        <p:spPr>
          <a:xfrm>
            <a:off x="3635375" y="5734050"/>
            <a:ext cx="172720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/>
              <a:t>hu</a:t>
            </a:r>
            <a:r>
              <a:rPr lang="en-US" altLang="zh-CN" sz="5400" b="1">
                <a:latin typeface="宋体" panose="02010600030101010101" pitchFamily="2" charset="-122"/>
                <a:sym typeface="宋体" panose="02010600030101010101" pitchFamily="2" charset="-122"/>
              </a:rPr>
              <a:t>à</a:t>
            </a:r>
            <a:endParaRPr lang="en-US" altLang="zh-CN" sz="5400" b="1"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24591" name="Text Box 19"/>
          <p:cNvSpPr/>
          <p:nvPr/>
        </p:nvSpPr>
        <p:spPr>
          <a:xfrm>
            <a:off x="6732588" y="5589588"/>
            <a:ext cx="1235075" cy="8239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800" b="1"/>
              <a:t>guō</a:t>
            </a:r>
            <a:endParaRPr lang="en-US" altLang="zh-CN" sz="4800" b="1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5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6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7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7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8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0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2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4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8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5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6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8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0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2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89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90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1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2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3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4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5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6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8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591">
                                            <p:txEl>
                                              <p:charRg st="0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5602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-26987"/>
            <a:ext cx="9144000" cy="68595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03" name="Rectangle 12"/>
          <p:cNvSpPr/>
          <p:nvPr/>
        </p:nvSpPr>
        <p:spPr>
          <a:xfrm>
            <a:off x="3779838" y="2781300"/>
            <a:ext cx="2087562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buNone/>
            </a:pPr>
            <a:r>
              <a:rPr lang="en-US" altLang="zh-CN" sz="4000" b="1">
                <a:solidFill>
                  <a:srgbClr val="FF3399"/>
                </a:solidFill>
                <a:latin typeface="宋体" panose="02010600030101010101" pitchFamily="2" charset="-122"/>
              </a:rPr>
              <a:t>ɡē</a:t>
            </a:r>
            <a:r>
              <a:rPr lang="en-US" altLang="zh-CN" sz="4000" b="1">
                <a:solidFill>
                  <a:srgbClr val="FF3399"/>
                </a:solidFill>
                <a:latin typeface="Times New Roman" panose="02020603050405020304" pitchFamily="18" charset="0"/>
              </a:rPr>
              <a:t>   </a:t>
            </a:r>
            <a:r>
              <a:rPr lang="en-US" altLang="zh-CN" sz="4000" b="1">
                <a:solidFill>
                  <a:srgbClr val="FF3399"/>
                </a:solidFill>
                <a:latin typeface="宋体" panose="02010600030101010101" pitchFamily="2" charset="-122"/>
              </a:rPr>
              <a:t>ɡe</a:t>
            </a:r>
            <a:endParaRPr lang="en-US" altLang="zh-CN" sz="4000" b="1">
              <a:solidFill>
                <a:srgbClr val="FF3399"/>
              </a:solidFill>
              <a:latin typeface="宋体" panose="02010600030101010101" pitchFamily="2" charset="-122"/>
            </a:endParaRPr>
          </a:p>
        </p:txBody>
      </p:sp>
      <p:sp>
        <p:nvSpPr>
          <p:cNvPr id="25604" name="Rectangle 13"/>
          <p:cNvSpPr/>
          <p:nvPr/>
        </p:nvSpPr>
        <p:spPr>
          <a:xfrm>
            <a:off x="4787900" y="6156325"/>
            <a:ext cx="20478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</a:rPr>
              <a:t>d</a:t>
            </a:r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ì</a:t>
            </a:r>
            <a:r>
              <a:rPr lang="en-US" altLang="zh-CN" sz="4000" b="1">
                <a:solidFill>
                  <a:srgbClr val="FF0000"/>
                </a:solidFill>
                <a:latin typeface="Times New Roman" panose="02020603050405020304" pitchFamily="18" charset="0"/>
              </a:rPr>
              <a:t>    </a:t>
            </a:r>
            <a:r>
              <a:rPr lang="en-US" altLang="zh-CN" sz="4000" b="1">
                <a:solidFill>
                  <a:srgbClr val="FF0000"/>
                </a:solidFill>
                <a:latin typeface="宋体" panose="02010600030101010101" pitchFamily="2" charset="-122"/>
              </a:rPr>
              <a:t>di</a:t>
            </a:r>
            <a:endParaRPr lang="en-US" altLang="zh-CN" sz="4000" b="1">
              <a:solidFill>
                <a:srgbClr val="FF0000"/>
              </a:solidFill>
              <a:latin typeface="宋体" panose="02010600030101010101" pitchFamily="2" charset="-122"/>
            </a:endParaRPr>
          </a:p>
        </p:txBody>
      </p:sp>
      <p:grpSp>
        <p:nvGrpSpPr>
          <p:cNvPr id="25605" name="组合 14340"/>
          <p:cNvGrpSpPr/>
          <p:nvPr/>
        </p:nvGrpSpPr>
        <p:grpSpPr>
          <a:xfrm>
            <a:off x="250825" y="2606675"/>
            <a:ext cx="2233613" cy="701675"/>
            <a:chOff x="0" y="0"/>
            <a:chExt cx="1407" cy="442"/>
          </a:xfrm>
        </p:grpSpPr>
        <p:sp>
          <p:nvSpPr>
            <p:cNvPr id="25606" name="Rectangle 11"/>
            <p:cNvSpPr/>
            <p:nvPr/>
          </p:nvSpPr>
          <p:spPr>
            <a:xfrm>
              <a:off x="0" y="0"/>
              <a:ext cx="1407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lvl="1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lvl="2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lvl="3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lvl="4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en-US" altLang="zh-CN" sz="4000" b="1">
                  <a:solidFill>
                    <a:srgbClr val="FF3399"/>
                  </a:solidFill>
                  <a:latin typeface="宋体" panose="02010600030101010101" pitchFamily="2" charset="-122"/>
                </a:rPr>
                <a:t>hé  hu</a:t>
              </a:r>
              <a:endParaRPr lang="en-US" altLang="zh-CN" sz="4000" b="1">
                <a:solidFill>
                  <a:srgbClr val="FF3399"/>
                </a:solidFill>
                <a:latin typeface="宋体" panose="02010600030101010101" pitchFamily="2" charset="-122"/>
              </a:endParaRPr>
            </a:p>
          </p:txBody>
        </p:sp>
        <p:pic>
          <p:nvPicPr>
            <p:cNvPr id="25607" name="Picture 1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27" y="155"/>
              <a:ext cx="153" cy="22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5608" name="云形标注 14343"/>
          <p:cNvSpPr/>
          <p:nvPr/>
        </p:nvSpPr>
        <p:spPr>
          <a:xfrm>
            <a:off x="827088" y="549275"/>
            <a:ext cx="1296987" cy="503238"/>
          </a:xfrm>
          <a:prstGeom prst="cloudCallout">
            <a:avLst>
              <a:gd name="adj1" fmla="val -68606"/>
              <a:gd name="adj2" fmla="val -549370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25609" name="云形标注 14344"/>
          <p:cNvSpPr/>
          <p:nvPr/>
        </p:nvSpPr>
        <p:spPr>
          <a:xfrm>
            <a:off x="2987675" y="404813"/>
            <a:ext cx="1368425" cy="647700"/>
          </a:xfrm>
          <a:prstGeom prst="cloudCallout">
            <a:avLst>
              <a:gd name="adj1" fmla="val -24940"/>
              <a:gd name="adj2" fmla="val -327449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25610" name="云形标注 14345"/>
          <p:cNvSpPr/>
          <p:nvPr/>
        </p:nvSpPr>
        <p:spPr>
          <a:xfrm>
            <a:off x="5508625" y="765175"/>
            <a:ext cx="1368425" cy="647700"/>
          </a:xfrm>
          <a:prstGeom prst="cloudCallout">
            <a:avLst>
              <a:gd name="adj1" fmla="val -51162"/>
              <a:gd name="adj2" fmla="val -529412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sp>
        <p:nvSpPr>
          <p:cNvPr id="25611" name="云形标注 14346"/>
          <p:cNvSpPr/>
          <p:nvPr/>
        </p:nvSpPr>
        <p:spPr>
          <a:xfrm>
            <a:off x="7308850" y="476250"/>
            <a:ext cx="792163" cy="360363"/>
          </a:xfrm>
          <a:prstGeom prst="cloudCallout">
            <a:avLst>
              <a:gd name="adj1" fmla="val -67236"/>
              <a:gd name="adj2" fmla="val -543833"/>
            </a:avLst>
          </a:prstGeom>
          <a:solidFill>
            <a:schemeClr val="bg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spcBef>
                <a:spcPct val="0"/>
              </a:spcBef>
              <a:buNone/>
            </a:pPr>
            <a:endParaRPr lang="zh-CN" altLang="en-US" sz="1800"/>
          </a:p>
        </p:txBody>
      </p:sp>
      <p:pic>
        <p:nvPicPr>
          <p:cNvPr id="25612" name="图片 1434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3775" y="1901825"/>
            <a:ext cx="1162050" cy="447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0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1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610"/>
                  </p:tgtEl>
                </p:cond>
              </p:nextCondLst>
            </p:seq>
          </p:childTnLst>
        </p:cTn>
      </p:par>
    </p:tnLst>
    <p:bldLst>
      <p:bldP spid="25603" grpId="0" animBg="1"/>
      <p:bldP spid="2560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6626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26627" name="Group 5"/>
          <p:cNvGrpSpPr/>
          <p:nvPr/>
        </p:nvGrpSpPr>
        <p:grpSpPr>
          <a:xfrm>
            <a:off x="3563938" y="2205038"/>
            <a:ext cx="1909762" cy="1120775"/>
            <a:chOff x="0" y="0"/>
            <a:chExt cx="1203" cy="706"/>
          </a:xfrm>
        </p:grpSpPr>
        <p:sp>
          <p:nvSpPr>
            <p:cNvPr id="26628" name="Rectangle 12"/>
            <p:cNvSpPr/>
            <p:nvPr/>
          </p:nvSpPr>
          <p:spPr>
            <a:xfrm>
              <a:off x="69" y="0"/>
              <a:ext cx="1134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lvl="1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lvl="2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lvl="3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lvl="4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en-US" altLang="zh-CN" sz="2600" b="1">
                  <a:solidFill>
                    <a:srgbClr val="FF3399"/>
                  </a:solidFill>
                  <a:latin typeface="宋体" panose="02010600030101010101" pitchFamily="2" charset="-122"/>
                </a:rPr>
                <a:t>ɡē</a:t>
              </a:r>
              <a:r>
                <a:rPr lang="en-US" altLang="zh-CN" sz="2600" b="1">
                  <a:solidFill>
                    <a:srgbClr val="FF3399"/>
                  </a:solidFill>
                  <a:latin typeface="Times New Roman" panose="02020603050405020304" pitchFamily="18" charset="0"/>
                </a:rPr>
                <a:t>     </a:t>
              </a:r>
              <a:r>
                <a:rPr lang="en-US" altLang="zh-CN" sz="2600" b="1">
                  <a:solidFill>
                    <a:srgbClr val="FF3399"/>
                  </a:solidFill>
                  <a:latin typeface="宋体" panose="02010600030101010101" pitchFamily="2" charset="-122"/>
                </a:rPr>
                <a:t>ɡe</a:t>
              </a:r>
              <a:endParaRPr lang="en-US" altLang="zh-CN" sz="2600" b="1">
                <a:solidFill>
                  <a:srgbClr val="FF3399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6629" name="Rectangle 8"/>
            <p:cNvSpPr/>
            <p:nvPr/>
          </p:nvSpPr>
          <p:spPr>
            <a:xfrm>
              <a:off x="0" y="149"/>
              <a:ext cx="998" cy="5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lvl="1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lvl="2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lvl="3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lvl="4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4000" b="1">
                  <a:latin typeface="楷体_GB2312" pitchFamily="49" charset="-122"/>
                  <a:ea typeface="楷体_GB2312" pitchFamily="49" charset="-122"/>
                </a:rPr>
                <a:t>哥 哥</a:t>
              </a:r>
              <a:endParaRPr lang="zh-CN" altLang="en-US" sz="4000" b="1">
                <a:latin typeface="楷体_GB2312" pitchFamily="49" charset="-122"/>
                <a:ea typeface="楷体_GB2312" pitchFamily="49" charset="-122"/>
              </a:endParaRPr>
            </a:p>
          </p:txBody>
        </p:sp>
      </p:grpSp>
      <p:grpSp>
        <p:nvGrpSpPr>
          <p:cNvPr id="26630" name="Group 8"/>
          <p:cNvGrpSpPr/>
          <p:nvPr/>
        </p:nvGrpSpPr>
        <p:grpSpPr>
          <a:xfrm>
            <a:off x="611188" y="2420938"/>
            <a:ext cx="1801812" cy="1100137"/>
            <a:chOff x="0" y="0"/>
            <a:chExt cx="1135" cy="693"/>
          </a:xfrm>
        </p:grpSpPr>
        <p:sp>
          <p:nvSpPr>
            <p:cNvPr id="26631" name="Rectangle 5"/>
            <p:cNvSpPr/>
            <p:nvPr/>
          </p:nvSpPr>
          <p:spPr>
            <a:xfrm>
              <a:off x="0" y="136"/>
              <a:ext cx="1135" cy="557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lvl="1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lvl="2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lvl="3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lvl="4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lnSpc>
                  <a:spcPct val="130000"/>
                </a:lnSpc>
                <a:spcBef>
                  <a:spcPct val="0"/>
                </a:spcBef>
                <a:buNone/>
              </a:pPr>
              <a:r>
                <a:rPr lang="zh-CN" altLang="en-US" sz="4000" b="1">
                  <a:latin typeface="楷体_GB2312" pitchFamily="49" charset="-122"/>
                  <a:ea typeface="楷体_GB2312" pitchFamily="49" charset="-122"/>
                </a:rPr>
                <a:t>荷 花</a:t>
              </a:r>
              <a:endParaRPr lang="zh-CN" altLang="en-US" sz="40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6632" name="Rectangle 11"/>
            <p:cNvSpPr/>
            <p:nvPr/>
          </p:nvSpPr>
          <p:spPr>
            <a:xfrm>
              <a:off x="64" y="0"/>
              <a:ext cx="980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ctr"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lvl="1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lvl="2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lvl="3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lvl="4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buNone/>
              </a:pPr>
              <a:r>
                <a:rPr lang="en-US" altLang="zh-CN" sz="2600" b="1">
                  <a:solidFill>
                    <a:srgbClr val="FF3399"/>
                  </a:solidFill>
                  <a:latin typeface="宋体" panose="02010600030101010101" pitchFamily="2" charset="-122"/>
                </a:rPr>
                <a:t>hé  huā</a:t>
              </a:r>
              <a:endParaRPr lang="en-US" altLang="zh-CN" sz="2600" b="1">
                <a:solidFill>
                  <a:srgbClr val="FF3399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26633" name="Group 11"/>
          <p:cNvGrpSpPr/>
          <p:nvPr/>
        </p:nvGrpSpPr>
        <p:grpSpPr>
          <a:xfrm>
            <a:off x="4427538" y="5832475"/>
            <a:ext cx="2089150" cy="1025525"/>
            <a:chOff x="0" y="0"/>
            <a:chExt cx="1088" cy="646"/>
          </a:xfrm>
        </p:grpSpPr>
        <p:sp>
          <p:nvSpPr>
            <p:cNvPr id="26634" name="Rectangle 9"/>
            <p:cNvSpPr/>
            <p:nvPr/>
          </p:nvSpPr>
          <p:spPr>
            <a:xfrm>
              <a:off x="0" y="204"/>
              <a:ext cx="916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lvl="1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lvl="2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lvl="3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lvl="4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zh-CN" altLang="en-US" sz="4000" b="1">
                  <a:latin typeface="楷体_GB2312" pitchFamily="49" charset="-122"/>
                  <a:ea typeface="楷体_GB2312" pitchFamily="49" charset="-122"/>
                </a:rPr>
                <a:t>弟 弟</a:t>
              </a:r>
              <a:endParaRPr lang="zh-CN" altLang="en-US" sz="4000" b="1">
                <a:latin typeface="楷体_GB2312" pitchFamily="49" charset="-122"/>
                <a:ea typeface="楷体_GB2312" pitchFamily="49" charset="-122"/>
              </a:endParaRPr>
            </a:p>
          </p:txBody>
        </p:sp>
        <p:sp>
          <p:nvSpPr>
            <p:cNvPr id="26635" name="Rectangle 13"/>
            <p:cNvSpPr/>
            <p:nvPr/>
          </p:nvSpPr>
          <p:spPr>
            <a:xfrm>
              <a:off x="71" y="0"/>
              <a:ext cx="1017" cy="308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lvl="1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lvl="2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lvl="3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lvl="4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2600">
                  <a:solidFill>
                    <a:srgbClr val="FF3399"/>
                  </a:solidFill>
                  <a:latin typeface="宋体" panose="02010600030101010101" pitchFamily="2" charset="-122"/>
                </a:rPr>
                <a:t>d</a:t>
              </a:r>
              <a:r>
                <a:rPr lang="en-US" altLang="zh-CN" sz="2600">
                  <a:solidFill>
                    <a:srgbClr val="FF3399"/>
                  </a:solidFill>
                  <a:latin typeface="宋体" panose="02010600030101010101" pitchFamily="2" charset="-122"/>
                  <a:cs typeface="Times New Roman" panose="02020603050405020304" pitchFamily="18" charset="0"/>
                </a:rPr>
                <a:t>ì</a:t>
              </a:r>
              <a:r>
                <a:rPr lang="en-US" altLang="zh-CN" sz="2600">
                  <a:solidFill>
                    <a:srgbClr val="FF3399"/>
                  </a:solidFill>
                  <a:latin typeface="Times New Roman" panose="02020603050405020304" pitchFamily="18" charset="0"/>
                </a:rPr>
                <a:t>     </a:t>
              </a:r>
              <a:r>
                <a:rPr lang="en-US" altLang="zh-CN" sz="2600">
                  <a:solidFill>
                    <a:srgbClr val="FF3399"/>
                  </a:solidFill>
                  <a:latin typeface="宋体" panose="02010600030101010101" pitchFamily="2" charset="-122"/>
                </a:rPr>
                <a:t>di</a:t>
              </a:r>
              <a:endParaRPr lang="en-US" altLang="zh-CN" sz="2600">
                <a:solidFill>
                  <a:srgbClr val="FF3399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26636" name="Group 15"/>
          <p:cNvGrpSpPr/>
          <p:nvPr/>
        </p:nvGrpSpPr>
        <p:grpSpPr>
          <a:xfrm>
            <a:off x="5580063" y="1484313"/>
            <a:ext cx="2047875" cy="701675"/>
            <a:chOff x="0" y="0"/>
            <a:chExt cx="1290" cy="442"/>
          </a:xfrm>
        </p:grpSpPr>
        <p:sp>
          <p:nvSpPr>
            <p:cNvPr id="26637" name="Rectangle 13"/>
            <p:cNvSpPr/>
            <p:nvPr/>
          </p:nvSpPr>
          <p:spPr>
            <a:xfrm>
              <a:off x="0" y="0"/>
              <a:ext cx="1290" cy="442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lstStyle>
              <a:lvl1pPr marL="342900" indent="-3429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32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742950" lvl="1" indent="-28575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8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1143000" lvl="2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defRPr kumimoji="0" sz="24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600200" lvl="3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–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2057400" lvl="4" indent="-228600" algn="l" defTabSz="914400" rtl="0" eaLnBrk="0" fontAlgn="base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»"/>
                <a:defRPr kumimoji="0" sz="2000" u="none" kern="1200" baseline="0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0" eaLnBrk="1" hangingPunct="1">
                <a:spcBef>
                  <a:spcPct val="0"/>
                </a:spcBef>
                <a:buNone/>
              </a:pPr>
              <a:r>
                <a:rPr lang="en-US" altLang="zh-CN" sz="4000" b="1">
                  <a:solidFill>
                    <a:srgbClr val="FF3399"/>
                  </a:solidFill>
                  <a:latin typeface="宋体" panose="02010600030101010101" pitchFamily="2" charset="-122"/>
                </a:rPr>
                <a:t>m</a:t>
              </a:r>
              <a:r>
                <a:rPr lang="en-US" altLang="zh-CN" sz="3600" b="1">
                  <a:solidFill>
                    <a:srgbClr val="FF3399"/>
                  </a:solidFill>
                  <a:latin typeface="Times New Roman" panose="02020603050405020304" pitchFamily="18" charset="0"/>
                </a:rPr>
                <a:t> </a:t>
              </a:r>
              <a:r>
                <a:rPr lang="en-US" altLang="zh-CN" sz="3600" b="1">
                  <a:latin typeface="Times New Roman" panose="02020603050405020304" pitchFamily="18" charset="0"/>
                </a:rPr>
                <a:t>    </a:t>
              </a:r>
              <a:endParaRPr lang="en-US" altLang="zh-CN" sz="3600" b="1">
                <a:latin typeface="宋体" panose="02010600030101010101" pitchFamily="2" charset="-122"/>
              </a:endParaRPr>
            </a:p>
          </p:txBody>
        </p:sp>
        <p:pic>
          <p:nvPicPr>
            <p:cNvPr id="26638" name="Picture 1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2" y="136"/>
              <a:ext cx="153" cy="227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26639" name="Rectangle 13"/>
          <p:cNvSpPr/>
          <p:nvPr/>
        </p:nvSpPr>
        <p:spPr>
          <a:xfrm>
            <a:off x="6411913" y="1484313"/>
            <a:ext cx="204787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000" b="1">
                <a:solidFill>
                  <a:srgbClr val="FF3399"/>
                </a:solidFill>
                <a:latin typeface="宋体" panose="02010600030101010101" pitchFamily="2" charset="-122"/>
              </a:rPr>
              <a:t>m</a:t>
            </a:r>
            <a:r>
              <a:rPr lang="en-US" altLang="zh-CN" sz="3600" b="1">
                <a:solidFill>
                  <a:srgbClr val="FF3399"/>
                </a:solidFill>
                <a:latin typeface="Times New Roman" panose="02020603050405020304" pitchFamily="18" charset="0"/>
              </a:rPr>
              <a:t> </a:t>
            </a:r>
            <a:r>
              <a:rPr lang="en-US" altLang="zh-CN" sz="3600" b="1">
                <a:latin typeface="Times New Roman" panose="02020603050405020304" pitchFamily="18" charset="0"/>
              </a:rPr>
              <a:t>    </a:t>
            </a:r>
            <a:endParaRPr lang="en-US" altLang="zh-CN" sz="3600" b="1">
              <a:latin typeface="宋体" panose="02010600030101010101" pitchFamily="2" charset="-122"/>
            </a:endParaRPr>
          </a:p>
        </p:txBody>
      </p:sp>
      <p:pic>
        <p:nvPicPr>
          <p:cNvPr id="26640" name="Picture 2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4025" y="1773238"/>
            <a:ext cx="244475" cy="273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6641" name="Rectangle 8"/>
          <p:cNvSpPr/>
          <p:nvPr/>
        </p:nvSpPr>
        <p:spPr>
          <a:xfrm>
            <a:off x="5580063" y="1989138"/>
            <a:ext cx="1655762" cy="884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4000" b="1">
                <a:latin typeface="楷体_GB2312" pitchFamily="49" charset="-122"/>
                <a:ea typeface="楷体_GB2312" pitchFamily="49" charset="-122"/>
              </a:rPr>
              <a:t>妈 妈</a:t>
            </a:r>
            <a:endParaRPr lang="zh-CN" altLang="en-US" sz="4000" b="1"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7650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7651" name="Picture 11" descr="底"/>
          <p:cNvPicPr>
            <a:picLocks noChangeAspect="1"/>
          </p:cNvPicPr>
          <p:nvPr/>
        </p:nvPicPr>
        <p:blipFill>
          <a:blip r:embed="rId2"/>
          <a:srcRect r="-2084"/>
          <a:stretch>
            <a:fillRect/>
          </a:stretch>
        </p:blipFill>
        <p:spPr>
          <a:xfrm>
            <a:off x="684213" y="0"/>
            <a:ext cx="7775575" cy="30241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7652" name="Text Box 4"/>
          <p:cNvSpPr/>
          <p:nvPr/>
        </p:nvSpPr>
        <p:spPr>
          <a:xfrm>
            <a:off x="1835150" y="981075"/>
            <a:ext cx="1676400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>
                <a:ea typeface="楷体_GB2312" pitchFamily="49" charset="-122"/>
              </a:rPr>
              <a:t>哥哥</a:t>
            </a:r>
            <a:endParaRPr lang="zh-CN" altLang="en-US" sz="4400" b="1">
              <a:ea typeface="楷体_GB2312" pitchFamily="49" charset="-122"/>
            </a:endParaRPr>
          </a:p>
        </p:txBody>
      </p:sp>
      <p:sp>
        <p:nvSpPr>
          <p:cNvPr id="27653" name="Text Box 5"/>
          <p:cNvSpPr/>
          <p:nvPr/>
        </p:nvSpPr>
        <p:spPr>
          <a:xfrm>
            <a:off x="3851275" y="876300"/>
            <a:ext cx="1476375" cy="8239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>
                <a:ea typeface="楷体_GB2312" pitchFamily="49" charset="-122"/>
              </a:rPr>
              <a:t>弟弟</a:t>
            </a:r>
            <a:endParaRPr lang="zh-CN" altLang="en-US" sz="4800" b="1">
              <a:ea typeface="楷体_GB2312" pitchFamily="49" charset="-122"/>
            </a:endParaRPr>
          </a:p>
        </p:txBody>
      </p:sp>
      <p:sp>
        <p:nvSpPr>
          <p:cNvPr id="27654" name="矩形 6"/>
          <p:cNvSpPr/>
          <p:nvPr/>
        </p:nvSpPr>
        <p:spPr>
          <a:xfrm>
            <a:off x="6011863" y="836613"/>
            <a:ext cx="1944687" cy="8239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800" b="1">
                <a:latin typeface="FuturaBlack BT" pitchFamily="2" charset="0"/>
                <a:ea typeface="楷体_GB2312" pitchFamily="49" charset="-122"/>
              </a:rPr>
              <a:t>荷花</a:t>
            </a:r>
            <a:endParaRPr lang="zh-CN" altLang="en-US" sz="4800"/>
          </a:p>
        </p:txBody>
      </p:sp>
      <p:sp>
        <p:nvSpPr>
          <p:cNvPr id="27655" name="Text Box 6"/>
          <p:cNvSpPr/>
          <p:nvPr/>
        </p:nvSpPr>
        <p:spPr>
          <a:xfrm>
            <a:off x="6119813" y="333375"/>
            <a:ext cx="612775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>
                <a:solidFill>
                  <a:srgbClr val="0D0D0D"/>
                </a:solidFill>
                <a:latin typeface="Times New Roman" panose="02020603050405020304" pitchFamily="18" charset="0"/>
                <a:ea typeface="楷体_GB2312" pitchFamily="49" charset="-122"/>
              </a:rPr>
              <a:t>hé</a:t>
            </a:r>
            <a:r>
              <a:rPr lang="en-US" altLang="zh-CN" sz="2800">
                <a:solidFill>
                  <a:srgbClr val="3333FF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en-US" altLang="zh-CN" sz="2800" b="1">
              <a:solidFill>
                <a:srgbClr val="3333FF"/>
              </a:solidFill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8674" name="Picture 2" descr="图片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95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8675" name="Picture 4" descr="底"/>
          <p:cNvPicPr>
            <a:picLocks noGrp="1" noChangeAspect="1"/>
          </p:cNvPicPr>
          <p:nvPr>
            <p:ph type="body" idx="4294967295"/>
          </p:nvPr>
        </p:nvPicPr>
        <p:blipFill>
          <a:blip r:embed="rId2"/>
          <a:srcRect r="-2084"/>
          <a:stretch>
            <a:fillRect/>
          </a:stretch>
        </p:blipFill>
        <p:spPr>
          <a:xfrm>
            <a:off x="684213" y="0"/>
            <a:ext cx="7632700" cy="3213100"/>
          </a:xfrm>
          <a:gradFill rotWithShape="0">
            <a:gsLst>
              <a:gs pos="0">
                <a:srgbClr val="CEF1F4">
                  <a:alpha val="12999"/>
                </a:srgbClr>
              </a:gs>
              <a:gs pos="50000">
                <a:srgbClr val="E0F6F8">
                  <a:alpha val="12999"/>
                </a:srgbClr>
              </a:gs>
              <a:gs pos="100000">
                <a:srgbClr val="EFFAFB">
                  <a:alpha val="12999"/>
                </a:srgbClr>
              </a:gs>
              <a:gs pos="100000">
                <a:srgbClr val="EFFAFB">
                  <a:alpha val="12999"/>
                </a:srgbClr>
              </a:gs>
              <a:gs pos="100000">
                <a:srgbClr val="EFFAFB">
                  <a:alpha val="12999"/>
                </a:srgbClr>
              </a:gs>
              <a:gs pos="100000">
                <a:srgbClr val="EFFAFB">
                  <a:alpha val="12999"/>
                </a:srgbClr>
              </a:gs>
            </a:gsLst>
            <a:lin ang="5400000"/>
            <a:tileRect/>
          </a:gradFill>
          <a:ln/>
        </p:spPr>
      </p:pic>
      <p:sp>
        <p:nvSpPr>
          <p:cNvPr id="28676" name="Text Box 5"/>
          <p:cNvSpPr/>
          <p:nvPr/>
        </p:nvSpPr>
        <p:spPr>
          <a:xfrm>
            <a:off x="2771775" y="549275"/>
            <a:ext cx="3860800" cy="10429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4800" b="1">
                <a:latin typeface="FuturaBlack BT" pitchFamily="2" charset="0"/>
                <a:ea typeface="楷体_GB2312" pitchFamily="49" charset="-122"/>
              </a:rPr>
              <a:t>哥哥画荷花。</a:t>
            </a:r>
            <a:endParaRPr lang="zh-CN" altLang="en-US" sz="4800" b="1">
              <a:latin typeface="FuturaBlack BT" pitchFamily="2" charset="0"/>
              <a:ea typeface="楷体_GB2312" pitchFamily="49" charset="-122"/>
            </a:endParaRPr>
          </a:p>
        </p:txBody>
      </p:sp>
      <p:sp>
        <p:nvSpPr>
          <p:cNvPr id="28677" name="Text Box 5"/>
          <p:cNvSpPr/>
          <p:nvPr/>
        </p:nvSpPr>
        <p:spPr>
          <a:xfrm>
            <a:off x="2085975" y="1665288"/>
            <a:ext cx="5086350" cy="104298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algn="ctr" eaLnBrk="1" hangingPunct="1">
              <a:lnSpc>
                <a:spcPct val="130000"/>
              </a:lnSpc>
              <a:spcBef>
                <a:spcPct val="0"/>
              </a:spcBef>
              <a:buNone/>
            </a:pPr>
            <a:r>
              <a:rPr lang="zh-CN" altLang="en-US" sz="4800" b="1">
                <a:latin typeface="FuturaBlack BT" pitchFamily="2" charset="0"/>
                <a:ea typeface="楷体_GB2312" pitchFamily="49" charset="-122"/>
              </a:rPr>
              <a:t>弟弟看哥哥画画。</a:t>
            </a:r>
            <a:endParaRPr lang="zh-CN" altLang="en-US" sz="4800" b="1">
              <a:latin typeface="FuturaBlack BT" pitchFamily="2" charset="0"/>
              <a:ea typeface="楷体_GB2312" pitchFamily="49" charset="-122"/>
            </a:endParaRPr>
          </a:p>
        </p:txBody>
      </p:sp>
      <p:pic>
        <p:nvPicPr>
          <p:cNvPr id="28678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1413" y="1628775"/>
            <a:ext cx="184150" cy="2889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8679" name="Text Box 6"/>
          <p:cNvSpPr/>
          <p:nvPr/>
        </p:nvSpPr>
        <p:spPr>
          <a:xfrm>
            <a:off x="4708525" y="333375"/>
            <a:ext cx="612775" cy="52228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800">
                <a:solidFill>
                  <a:srgbClr val="0D0D0D"/>
                </a:solidFill>
                <a:latin typeface="Times New Roman" panose="02020603050405020304" pitchFamily="18" charset="0"/>
                <a:ea typeface="楷体_GB2312" pitchFamily="49" charset="-122"/>
              </a:rPr>
              <a:t>hé</a:t>
            </a:r>
            <a:r>
              <a:rPr lang="en-US" altLang="zh-CN" sz="2800">
                <a:solidFill>
                  <a:srgbClr val="3333FF"/>
                </a:solidFill>
                <a:latin typeface="Times New Roman" panose="02020603050405020304" pitchFamily="18" charset="0"/>
                <a:ea typeface="楷体_GB2312" pitchFamily="49" charset="-122"/>
              </a:rPr>
              <a:t> </a:t>
            </a:r>
            <a:endParaRPr lang="en-US" altLang="zh-CN" sz="2800" b="1">
              <a:solidFill>
                <a:srgbClr val="3333FF"/>
              </a:solidFill>
            </a:endParaRPr>
          </a:p>
        </p:txBody>
      </p:sp>
      <p:sp>
        <p:nvSpPr>
          <p:cNvPr id="28680" name="TextBox 9"/>
          <p:cNvSpPr/>
          <p:nvPr/>
        </p:nvSpPr>
        <p:spPr>
          <a:xfrm>
            <a:off x="3419475" y="1557338"/>
            <a:ext cx="1439863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2400"/>
              <a:t>k</a:t>
            </a:r>
            <a:r>
              <a:rPr lang="en-US" altLang="zh-CN" sz="1800"/>
              <a:t>   </a:t>
            </a:r>
            <a:r>
              <a:rPr lang="en-US" altLang="zh-CN" sz="2400"/>
              <a:t>n</a:t>
            </a:r>
            <a:endParaRPr lang="zh-CN" altLang="en-US" sz="2400"/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9698" name="图片 73729" descr="2009730201469362[1]"/>
          <p:cNvPicPr>
            <a:picLocks noChangeAspect="1"/>
          </p:cNvPicPr>
          <p:nvPr/>
        </p:nvPicPr>
        <p:blipFill>
          <a:blip r:embed="rId1"/>
          <a:srcRect b="800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9699" name="文本框 73730"/>
          <p:cNvSpPr/>
          <p:nvPr/>
        </p:nvSpPr>
        <p:spPr>
          <a:xfrm>
            <a:off x="0" y="260350"/>
            <a:ext cx="1403350" cy="345598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8000" b="1">
                <a:solidFill>
                  <a:srgbClr val="FF0000"/>
                </a:solidFill>
                <a:ea typeface="华文彩云" panose="02010800040101010101" pitchFamily="2" charset="-122"/>
              </a:rPr>
              <a:t>填一填</a:t>
            </a:r>
            <a:endParaRPr lang="zh-CN" altLang="en-US" sz="8000" b="1">
              <a:solidFill>
                <a:srgbClr val="FF0000"/>
              </a:solidFill>
              <a:ea typeface="华文彩云" panose="02010800040101010101" pitchFamily="2" charset="-122"/>
            </a:endParaRPr>
          </a:p>
        </p:txBody>
      </p:sp>
      <p:sp>
        <p:nvSpPr>
          <p:cNvPr id="29700" name="文本框 73731"/>
          <p:cNvSpPr/>
          <p:nvPr/>
        </p:nvSpPr>
        <p:spPr>
          <a:xfrm>
            <a:off x="1835150" y="476250"/>
            <a:ext cx="36004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</a:rPr>
              <a:t>g―(     )→g</a:t>
            </a:r>
            <a:r>
              <a:rPr lang="en-US" altLang="zh-CN" sz="5400" b="1">
                <a:solidFill>
                  <a:srgbClr val="0000FF"/>
                </a:solidFill>
              </a:rPr>
              <a:t>ě</a:t>
            </a:r>
            <a:endParaRPr lang="en-US" altLang="zh-CN" sz="5400" b="1">
              <a:solidFill>
                <a:srgbClr val="0000FF"/>
              </a:solidFill>
            </a:endParaRPr>
          </a:p>
        </p:txBody>
      </p:sp>
      <p:sp>
        <p:nvSpPr>
          <p:cNvPr id="29701" name="文本框 73732"/>
          <p:cNvSpPr/>
          <p:nvPr/>
        </p:nvSpPr>
        <p:spPr>
          <a:xfrm>
            <a:off x="1692275" y="2276475"/>
            <a:ext cx="4824413" cy="9239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(  )―ǔ→</a:t>
            </a:r>
            <a:r>
              <a:rPr lang="en-US" altLang="zh-CN" sz="5400" b="1">
                <a:solidFill>
                  <a:srgbClr val="0000FF"/>
                </a:solidFill>
                <a:sym typeface="Arial" panose="020B0604020202020204" pitchFamily="34" charset="0"/>
              </a:rPr>
              <a:t>g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ǔ</a:t>
            </a:r>
            <a:endParaRPr lang="en-US" altLang="zh-CN" sz="5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9702" name="文本框 73733"/>
          <p:cNvSpPr/>
          <p:nvPr/>
        </p:nvSpPr>
        <p:spPr>
          <a:xfrm>
            <a:off x="1908175" y="1341438"/>
            <a:ext cx="35274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</a:rPr>
              <a:t>k―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ǎ</a:t>
            </a:r>
            <a:r>
              <a:rPr lang="en-US" altLang="zh-CN" sz="4400" b="1">
                <a:solidFill>
                  <a:srgbClr val="0000FF"/>
                </a:solidFill>
              </a:rPr>
              <a:t>→(     )</a:t>
            </a:r>
            <a:endParaRPr lang="en-US" altLang="zh-CN" sz="4400" b="1">
              <a:solidFill>
                <a:srgbClr val="0000FF"/>
              </a:solidFill>
            </a:endParaRPr>
          </a:p>
        </p:txBody>
      </p:sp>
      <p:sp>
        <p:nvSpPr>
          <p:cNvPr id="29703" name="文本框 73734"/>
          <p:cNvSpPr/>
          <p:nvPr/>
        </p:nvSpPr>
        <p:spPr>
          <a:xfrm>
            <a:off x="1763713" y="3213100"/>
            <a:ext cx="43926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</a:rPr>
              <a:t>(   )―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ǔ</a:t>
            </a:r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</a:rPr>
              <a:t>→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kǔ</a:t>
            </a:r>
            <a:endParaRPr lang="en-US" altLang="zh-CN" sz="5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9704" name="文本框 73735"/>
          <p:cNvSpPr/>
          <p:nvPr/>
        </p:nvSpPr>
        <p:spPr>
          <a:xfrm>
            <a:off x="5472113" y="1484313"/>
            <a:ext cx="36718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</a:rPr>
              <a:t>k―(    )→kè</a:t>
            </a:r>
            <a:endParaRPr lang="en-US" altLang="zh-CN" sz="4400" b="1">
              <a:solidFill>
                <a:srgbClr val="0000FF"/>
              </a:solidFill>
            </a:endParaRPr>
          </a:p>
        </p:txBody>
      </p:sp>
      <p:sp>
        <p:nvSpPr>
          <p:cNvPr id="29705" name="文本框 73736"/>
          <p:cNvSpPr/>
          <p:nvPr/>
        </p:nvSpPr>
        <p:spPr>
          <a:xfrm>
            <a:off x="1979613" y="4076700"/>
            <a:ext cx="50403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h―(  )→hā</a:t>
            </a:r>
            <a:endParaRPr lang="en-US" altLang="zh-CN" sz="5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9706" name="文本框 73737"/>
          <p:cNvSpPr/>
          <p:nvPr/>
        </p:nvSpPr>
        <p:spPr>
          <a:xfrm>
            <a:off x="1979613" y="5821363"/>
            <a:ext cx="3959225" cy="1036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</a:rPr>
              <a:t>(    )―é→hé</a:t>
            </a:r>
            <a:endParaRPr lang="en-US" altLang="zh-CN" sz="4400" b="1">
              <a:solidFill>
                <a:srgbClr val="0000FF"/>
              </a:solidFill>
            </a:endParaRPr>
          </a:p>
        </p:txBody>
      </p:sp>
      <p:sp>
        <p:nvSpPr>
          <p:cNvPr id="29707" name="文本框 73738"/>
          <p:cNvSpPr/>
          <p:nvPr/>
        </p:nvSpPr>
        <p:spPr>
          <a:xfrm>
            <a:off x="1979613" y="5013325"/>
            <a:ext cx="34559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</a:rPr>
              <a:t>h―</a:t>
            </a:r>
            <a:r>
              <a:rPr lang="en-US" altLang="zh-CN" sz="5400" b="1">
                <a:solidFill>
                  <a:srgbClr val="0000FF"/>
                </a:solidFill>
              </a:rPr>
              <a:t>ǔ</a:t>
            </a:r>
            <a:r>
              <a:rPr lang="en-US" altLang="zh-CN" sz="4400" b="1">
                <a:solidFill>
                  <a:srgbClr val="0000FF"/>
                </a:solidFill>
              </a:rPr>
              <a:t>→(     )</a:t>
            </a:r>
            <a:endParaRPr lang="en-US" altLang="zh-CN" sz="4400" b="1">
              <a:solidFill>
                <a:srgbClr val="0000FF"/>
              </a:solidFill>
            </a:endParaRPr>
          </a:p>
        </p:txBody>
      </p:sp>
      <p:sp>
        <p:nvSpPr>
          <p:cNvPr id="29708" name="文本框 73739"/>
          <p:cNvSpPr/>
          <p:nvPr/>
        </p:nvSpPr>
        <p:spPr>
          <a:xfrm>
            <a:off x="1835150" y="5084763"/>
            <a:ext cx="288925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/>
              <a:t>｛</a:t>
            </a:r>
            <a:endParaRPr lang="zh-CN" altLang="en-US" sz="1800"/>
          </a:p>
        </p:txBody>
      </p:sp>
      <p:sp>
        <p:nvSpPr>
          <p:cNvPr id="29709" name="文本框 73740"/>
          <p:cNvSpPr/>
          <p:nvPr/>
        </p:nvSpPr>
        <p:spPr>
          <a:xfrm>
            <a:off x="5076825" y="1916113"/>
            <a:ext cx="431800" cy="3667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1800"/>
              <a:t>｛</a:t>
            </a:r>
            <a:endParaRPr lang="zh-CN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 fill="hold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 fill="hold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 fill="hold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1.000000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 fill="hold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 fill="hold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 fill="hold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 fill="hold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 fill="hold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 fill="hold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 fill="hold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 fill="hold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22" name="图片 73729" descr="2009730201469362[1]"/>
          <p:cNvPicPr>
            <a:picLocks noChangeAspect="1"/>
          </p:cNvPicPr>
          <p:nvPr/>
        </p:nvPicPr>
        <p:blipFill>
          <a:blip r:embed="rId1"/>
          <a:srcRect b="800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0723" name="文本框 73730"/>
          <p:cNvSpPr/>
          <p:nvPr/>
        </p:nvSpPr>
        <p:spPr>
          <a:xfrm>
            <a:off x="0" y="260350"/>
            <a:ext cx="1403350" cy="3455988"/>
          </a:xfrm>
          <a:prstGeom prst="rect">
            <a:avLst/>
          </a:prstGeom>
          <a:noFill/>
          <a:ln w="9525">
            <a:noFill/>
          </a:ln>
        </p:spPr>
        <p:txBody>
          <a:bodyPr vert="eaVert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zh-CN" altLang="en-US" sz="8000" b="1">
                <a:solidFill>
                  <a:srgbClr val="FF0000"/>
                </a:solidFill>
                <a:ea typeface="华文彩云" panose="02010800040101010101" pitchFamily="2" charset="-122"/>
              </a:rPr>
              <a:t>填一填</a:t>
            </a:r>
            <a:endParaRPr lang="zh-CN" altLang="en-US" sz="8000" b="1">
              <a:solidFill>
                <a:srgbClr val="FF0000"/>
              </a:solidFill>
              <a:ea typeface="华文彩云" panose="02010800040101010101" pitchFamily="2" charset="-122"/>
            </a:endParaRPr>
          </a:p>
        </p:txBody>
      </p:sp>
      <p:sp>
        <p:nvSpPr>
          <p:cNvPr id="30724" name="文本框 73731"/>
          <p:cNvSpPr/>
          <p:nvPr/>
        </p:nvSpPr>
        <p:spPr>
          <a:xfrm>
            <a:off x="1835150" y="476250"/>
            <a:ext cx="3600450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</a:rPr>
              <a:t>g―( </a:t>
            </a:r>
            <a:r>
              <a:rPr lang="en-US" altLang="zh-CN" sz="4400" b="1">
                <a:solidFill>
                  <a:srgbClr val="FF0000"/>
                </a:solidFill>
                <a:sym typeface="Arial" panose="020B0604020202020204" pitchFamily="34" charset="0"/>
              </a:rPr>
              <a:t>ě</a:t>
            </a:r>
            <a:r>
              <a:rPr lang="en-US" altLang="zh-CN" sz="4400" b="1">
                <a:solidFill>
                  <a:srgbClr val="0000FF"/>
                </a:solidFill>
              </a:rPr>
              <a:t> )→g</a:t>
            </a:r>
            <a:r>
              <a:rPr lang="en-US" altLang="zh-CN" sz="5400" b="1">
                <a:solidFill>
                  <a:srgbClr val="0000FF"/>
                </a:solidFill>
              </a:rPr>
              <a:t>ě</a:t>
            </a:r>
            <a:endParaRPr lang="en-US" altLang="zh-CN" sz="5400" b="1">
              <a:solidFill>
                <a:srgbClr val="0000FF"/>
              </a:solidFill>
            </a:endParaRPr>
          </a:p>
        </p:txBody>
      </p:sp>
      <p:sp>
        <p:nvSpPr>
          <p:cNvPr id="30725" name="文本框 73732"/>
          <p:cNvSpPr/>
          <p:nvPr/>
        </p:nvSpPr>
        <p:spPr>
          <a:xfrm>
            <a:off x="1692275" y="2276475"/>
            <a:ext cx="5392738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( </a:t>
            </a:r>
            <a:r>
              <a:rPr lang="en-US" altLang="zh-CN" sz="5400" b="1">
                <a:solidFill>
                  <a:srgbClr val="FF0000"/>
                </a:solidFill>
                <a:sym typeface="宋体" panose="02010600030101010101" pitchFamily="2" charset="-122"/>
              </a:rPr>
              <a:t>g</a:t>
            </a:r>
            <a:r>
              <a:rPr lang="en-US" altLang="zh-CN" sz="5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)―ǔ→</a:t>
            </a:r>
            <a:r>
              <a:rPr lang="en-US" altLang="zh-CN" sz="5400" b="1">
                <a:solidFill>
                  <a:srgbClr val="0000FF"/>
                </a:solidFill>
                <a:sym typeface="Arial" panose="020B0604020202020204" pitchFamily="34" charset="0"/>
              </a:rPr>
              <a:t>g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ǔ</a:t>
            </a:r>
            <a:endParaRPr lang="en-US" altLang="zh-CN" sz="5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0726" name="文本框 73733"/>
          <p:cNvSpPr/>
          <p:nvPr/>
        </p:nvSpPr>
        <p:spPr>
          <a:xfrm>
            <a:off x="1908175" y="1341438"/>
            <a:ext cx="3527425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</a:rPr>
              <a:t>k―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ǎ</a:t>
            </a:r>
            <a:r>
              <a:rPr lang="en-US" altLang="zh-CN" sz="4400" b="1">
                <a:solidFill>
                  <a:srgbClr val="0000FF"/>
                </a:solidFill>
              </a:rPr>
              <a:t>→( </a:t>
            </a:r>
            <a:r>
              <a:rPr lang="en-US" altLang="zh-CN" sz="4400" b="1">
                <a:solidFill>
                  <a:srgbClr val="FF0000"/>
                </a:solidFill>
                <a:sym typeface="Arial" panose="020B0604020202020204" pitchFamily="34" charset="0"/>
              </a:rPr>
              <a:t>k</a:t>
            </a:r>
            <a:r>
              <a:rPr lang="en-US" altLang="zh-CN" sz="5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ǎ</a:t>
            </a:r>
            <a:r>
              <a:rPr lang="en-US" altLang="zh-CN" sz="4400" b="1">
                <a:solidFill>
                  <a:srgbClr val="0000FF"/>
                </a:solidFill>
              </a:rPr>
              <a:t>)</a:t>
            </a:r>
            <a:endParaRPr lang="en-US" altLang="zh-CN" sz="4400" b="1">
              <a:solidFill>
                <a:srgbClr val="0000FF"/>
              </a:solidFill>
            </a:endParaRPr>
          </a:p>
        </p:txBody>
      </p:sp>
      <p:sp>
        <p:nvSpPr>
          <p:cNvPr id="30727" name="文本框 73734"/>
          <p:cNvSpPr/>
          <p:nvPr/>
        </p:nvSpPr>
        <p:spPr>
          <a:xfrm>
            <a:off x="1763713" y="3213100"/>
            <a:ext cx="43926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</a:rPr>
              <a:t>( </a:t>
            </a: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k</a:t>
            </a:r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</a:rPr>
              <a:t> )―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ǔ</a:t>
            </a:r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</a:rPr>
              <a:t>→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kǔ</a:t>
            </a:r>
            <a:endParaRPr lang="en-US" altLang="zh-CN" sz="5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0728" name="文本框 73735"/>
          <p:cNvSpPr/>
          <p:nvPr/>
        </p:nvSpPr>
        <p:spPr>
          <a:xfrm>
            <a:off x="5472113" y="1484313"/>
            <a:ext cx="3671887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</a:rPr>
              <a:t>k―( </a:t>
            </a:r>
            <a:r>
              <a:rPr lang="en-US" altLang="zh-CN" sz="4400" b="1">
                <a:solidFill>
                  <a:srgbClr val="FF0000"/>
                </a:solidFill>
                <a:sym typeface="Arial" panose="020B0604020202020204" pitchFamily="34" charset="0"/>
              </a:rPr>
              <a:t>è</a:t>
            </a:r>
            <a:r>
              <a:rPr lang="en-US" altLang="zh-CN" sz="4400" b="1">
                <a:solidFill>
                  <a:srgbClr val="0000FF"/>
                </a:solidFill>
              </a:rPr>
              <a:t> )→kè</a:t>
            </a:r>
            <a:endParaRPr lang="en-US" altLang="zh-CN" sz="4400" b="1">
              <a:solidFill>
                <a:srgbClr val="0000FF"/>
              </a:solidFill>
            </a:endParaRPr>
          </a:p>
        </p:txBody>
      </p:sp>
      <p:sp>
        <p:nvSpPr>
          <p:cNvPr id="30729" name="文本框 73736"/>
          <p:cNvSpPr/>
          <p:nvPr/>
        </p:nvSpPr>
        <p:spPr>
          <a:xfrm>
            <a:off x="1979613" y="4076700"/>
            <a:ext cx="5040312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h―( </a:t>
            </a:r>
            <a:r>
              <a:rPr lang="en-US" altLang="zh-CN" sz="5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ā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 </a:t>
            </a:r>
            <a:r>
              <a:rPr lang="en-US" altLang="zh-CN" sz="5400" b="1">
                <a:solidFill>
                  <a:srgbClr val="0000FF"/>
                </a:solidFill>
                <a:latin typeface="宋体" panose="02010600030101010101" pitchFamily="2" charset="-122"/>
              </a:rPr>
              <a:t>)→hā</a:t>
            </a:r>
            <a:endParaRPr lang="en-US" altLang="zh-CN" sz="5400" b="1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30730" name="文本框 73737"/>
          <p:cNvSpPr/>
          <p:nvPr/>
        </p:nvSpPr>
        <p:spPr>
          <a:xfrm>
            <a:off x="1979613" y="5678488"/>
            <a:ext cx="3959225" cy="10350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endParaRPr lang="zh-CN" altLang="en-US" sz="1800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</a:rPr>
              <a:t>( </a:t>
            </a: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h</a:t>
            </a:r>
            <a:r>
              <a:rPr lang="en-US" altLang="zh-CN" sz="4400" b="1">
                <a:solidFill>
                  <a:srgbClr val="0000FF"/>
                </a:solidFill>
              </a:rPr>
              <a:t> )―é→</a:t>
            </a:r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h</a:t>
            </a:r>
            <a:r>
              <a:rPr lang="en-US" altLang="zh-CN" sz="4400" b="1">
                <a:solidFill>
                  <a:srgbClr val="0000FF"/>
                </a:solidFill>
              </a:rPr>
              <a:t>é</a:t>
            </a:r>
            <a:endParaRPr lang="en-US" altLang="zh-CN" sz="4400" b="1">
              <a:solidFill>
                <a:srgbClr val="0000FF"/>
              </a:solidFill>
            </a:endParaRPr>
          </a:p>
        </p:txBody>
      </p:sp>
      <p:sp>
        <p:nvSpPr>
          <p:cNvPr id="30731" name="文本框 73738"/>
          <p:cNvSpPr/>
          <p:nvPr/>
        </p:nvSpPr>
        <p:spPr>
          <a:xfrm>
            <a:off x="1979613" y="5013325"/>
            <a:ext cx="3455987" cy="914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4400" b="1">
                <a:solidFill>
                  <a:srgbClr val="0000FF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h</a:t>
            </a:r>
            <a:r>
              <a:rPr lang="en-US" altLang="zh-CN" sz="4400" b="1">
                <a:solidFill>
                  <a:srgbClr val="0000FF"/>
                </a:solidFill>
              </a:rPr>
              <a:t>―</a:t>
            </a:r>
            <a:r>
              <a:rPr lang="en-US" altLang="zh-CN" sz="5400" b="1">
                <a:solidFill>
                  <a:srgbClr val="0000FF"/>
                </a:solidFill>
              </a:rPr>
              <a:t>ǔ</a:t>
            </a:r>
            <a:r>
              <a:rPr lang="en-US" altLang="zh-CN" sz="4400" b="1">
                <a:solidFill>
                  <a:srgbClr val="0000FF"/>
                </a:solidFill>
              </a:rPr>
              <a:t>→( </a:t>
            </a:r>
            <a:r>
              <a:rPr lang="en-US" altLang="zh-CN" sz="4400" b="1">
                <a:solidFill>
                  <a:srgbClr val="FF0000"/>
                </a:solidFill>
                <a:latin typeface="宋体" panose="02010600030101010101" pitchFamily="2" charset="-122"/>
                <a:sym typeface="Arial" panose="020B0604020202020204" pitchFamily="34" charset="0"/>
              </a:rPr>
              <a:t>h</a:t>
            </a:r>
            <a:r>
              <a:rPr lang="en-US" altLang="zh-CN" sz="4400" b="1">
                <a:solidFill>
                  <a:srgbClr val="FF0000"/>
                </a:solidFill>
                <a:sym typeface="Arial" panose="020B0604020202020204" pitchFamily="34" charset="0"/>
              </a:rPr>
              <a:t>ǔ</a:t>
            </a:r>
            <a:r>
              <a:rPr lang="en-US" altLang="zh-CN" sz="4400" b="1">
                <a:solidFill>
                  <a:srgbClr val="0000FF"/>
                </a:solidFill>
              </a:rPr>
              <a:t>  )</a:t>
            </a:r>
            <a:endParaRPr lang="en-US" altLang="zh-CN" sz="4400" b="1">
              <a:solidFill>
                <a:srgbClr val="0000FF"/>
              </a:solidFill>
            </a:endParaRPr>
          </a:p>
        </p:txBody>
      </p:sp>
      <p:sp>
        <p:nvSpPr>
          <p:cNvPr id="30732" name="文本框 73739"/>
          <p:cNvSpPr/>
          <p:nvPr/>
        </p:nvSpPr>
        <p:spPr>
          <a:xfrm>
            <a:off x="1835150" y="5084763"/>
            <a:ext cx="288925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/>
          </a:p>
        </p:txBody>
      </p:sp>
      <p:sp>
        <p:nvSpPr>
          <p:cNvPr id="30733" name="文本框 73740"/>
          <p:cNvSpPr/>
          <p:nvPr/>
        </p:nvSpPr>
        <p:spPr>
          <a:xfrm>
            <a:off x="5076825" y="1916113"/>
            <a:ext cx="4318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en-US" sz="180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 fill="hold"/>
                                        <p:tgtEl>
                                          <p:spTgt spid="30724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 fill="hold"/>
                                        <p:tgtEl>
                                          <p:spTgt spid="30726">
                                            <p:txEl>
                                              <p:charRg st="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 fill="hold"/>
                                        <p:tgtEl>
                                          <p:spTgt spid="30728">
                                            <p:txEl>
                                              <p:charRg st="0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 fill="hold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 fill="hold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 fill="hold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2000" fill="hold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2000" fill="hold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 animBg="1"/>
      <p:bldP spid="30727" grpId="0" animBg="1"/>
      <p:bldP spid="30729" grpId="0" animBg="1"/>
      <p:bldP spid="30730" grpId="0" animBg="1"/>
      <p:bldP spid="3073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314" name="图片 4097" descr="gkh"/>
          <p:cNvPicPr>
            <a:picLocks noChangeAspect="1"/>
          </p:cNvPicPr>
          <p:nvPr/>
        </p:nvPicPr>
        <p:blipFill>
          <a:blip r:embed="rId1"/>
          <a:srcRect r="2052"/>
          <a:stretch>
            <a:fillRect/>
          </a:stretch>
        </p:blipFill>
        <p:spPr>
          <a:xfrm>
            <a:off x="-180975" y="-98425"/>
            <a:ext cx="9505950" cy="7172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315" name="文本框 4098"/>
          <p:cNvSpPr/>
          <p:nvPr/>
        </p:nvSpPr>
        <p:spPr>
          <a:xfrm>
            <a:off x="3492500" y="0"/>
            <a:ext cx="792163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8000" b="1">
                <a:solidFill>
                  <a:srgbClr val="FF0000"/>
                </a:solidFill>
              </a:rPr>
              <a:t>g</a:t>
            </a:r>
            <a:endParaRPr lang="en-US" altLang="zh-CN" sz="8000" b="1">
              <a:solidFill>
                <a:srgbClr val="FF0000"/>
              </a:solidFill>
            </a:endParaRPr>
          </a:p>
        </p:txBody>
      </p:sp>
      <p:sp>
        <p:nvSpPr>
          <p:cNvPr id="13316" name="文本框 4099"/>
          <p:cNvSpPr/>
          <p:nvPr/>
        </p:nvSpPr>
        <p:spPr>
          <a:xfrm>
            <a:off x="3492500" y="5518150"/>
            <a:ext cx="6477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7200" b="1">
                <a:solidFill>
                  <a:srgbClr val="FF0000"/>
                </a:solidFill>
              </a:rPr>
              <a:t>k</a:t>
            </a:r>
            <a:endParaRPr lang="en-US" altLang="zh-CN" sz="7200" b="1">
              <a:solidFill>
                <a:srgbClr val="FF0000"/>
              </a:solidFill>
            </a:endParaRPr>
          </a:p>
        </p:txBody>
      </p:sp>
      <p:sp>
        <p:nvSpPr>
          <p:cNvPr id="13317" name="文本框 4100"/>
          <p:cNvSpPr/>
          <p:nvPr/>
        </p:nvSpPr>
        <p:spPr>
          <a:xfrm>
            <a:off x="2916238" y="2492375"/>
            <a:ext cx="719137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8000" b="1">
                <a:solidFill>
                  <a:srgbClr val="FF0000"/>
                </a:solidFill>
              </a:rPr>
              <a:t>h</a:t>
            </a:r>
            <a:endParaRPr lang="en-US" altLang="zh-CN" sz="8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/>
      <p:bldP spid="1331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1746" name="图片 73729" descr="2009730201469362[1]"/>
          <p:cNvPicPr>
            <a:picLocks noChangeAspect="1"/>
          </p:cNvPicPr>
          <p:nvPr/>
        </p:nvPicPr>
        <p:blipFill>
          <a:blip r:embed="rId1"/>
          <a:srcRect b="8009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1747" name="标题 1"/>
          <p:cNvSpPr>
            <a:spLocks noGrp="1"/>
          </p:cNvSpPr>
          <p:nvPr>
            <p:ph type="title" idx="4294967295"/>
          </p:nvPr>
        </p:nvSpPr>
        <p:spPr>
          <a:xfrm>
            <a:off x="-395287" y="2205038"/>
            <a:ext cx="10515600" cy="1325562"/>
          </a:xfrm>
          <a:ln/>
        </p:spPr>
        <p:txBody>
          <a:bodyPr wrap="square" lIns="91440" tIns="45720" rIns="91440" bIns="45720" anchor="ctr"/>
          <a:p>
            <a:pPr defTabSz="914400" eaLnBrk="1" hangingPunct="1">
              <a:buClrTx/>
              <a:buSzPct val="100000"/>
              <a:buFontTx/>
              <a:buNone/>
            </a:pPr>
            <a:r>
              <a:rPr lang="zh-CN" altLang="en-US" sz="9600"/>
              <a:t>再见！</a:t>
            </a:r>
            <a:endParaRPr lang="zh-CN" altLang="en-US" sz="9600"/>
          </a:p>
        </p:txBody>
      </p:sp>
      <p:pic>
        <p:nvPicPr>
          <p:cNvPr id="31748" name="New pictur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6300" y="10198100"/>
            <a:ext cx="304800" cy="2286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标题 1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/>
          </a:p>
        </p:txBody>
      </p:sp>
      <p:pic>
        <p:nvPicPr>
          <p:cNvPr id="14339" name="图片 5123" descr="201401181331135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0825" y="0"/>
            <a:ext cx="8642350" cy="67056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40" name="内容占位符 2"/>
          <p:cNvSpPr>
            <a:spLocks noGrp="1"/>
          </p:cNvSpPr>
          <p:nvPr>
            <p:ph idx="1"/>
          </p:nvPr>
        </p:nvSpPr>
        <p:spPr>
          <a:xfrm>
            <a:off x="611188" y="5372100"/>
            <a:ext cx="8099425" cy="2535238"/>
          </a:xfrm>
          <a:ln/>
        </p:spPr>
        <p:txBody>
          <a:bodyPr wrap="square" lIns="91440" tIns="45720" rIns="91440" bIns="45720" anchor="t"/>
          <a:p>
            <a:pPr eaLnBrk="1" hangingPunct="1"/>
            <a:r>
              <a:rPr lang="zh-CN" altLang="en-US"/>
              <a:t>9字弯钩g  g  g</a:t>
            </a:r>
            <a:endParaRPr lang="zh-CN" altLang="en-US"/>
          </a:p>
        </p:txBody>
      </p:sp>
      <p:sp>
        <p:nvSpPr>
          <p:cNvPr id="14341" name="文本框 5124"/>
          <p:cNvSpPr/>
          <p:nvPr/>
        </p:nvSpPr>
        <p:spPr>
          <a:xfrm>
            <a:off x="900113" y="1196975"/>
            <a:ext cx="1727200" cy="3651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endParaRPr lang="zh-CN" altLang="zh-CN" sz="1800"/>
          </a:p>
        </p:txBody>
      </p:sp>
      <p:sp>
        <p:nvSpPr>
          <p:cNvPr id="14342" name="文本框 5125"/>
          <p:cNvSpPr/>
          <p:nvPr/>
        </p:nvSpPr>
        <p:spPr>
          <a:xfrm>
            <a:off x="1116013" y="908050"/>
            <a:ext cx="1368425" cy="13128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8000" b="1">
                <a:solidFill>
                  <a:srgbClr val="FF0000"/>
                </a:solidFill>
                <a:latin typeface="Comic Sans MS" panose="030F0702030302020204" pitchFamily="66" charset="0"/>
                <a:ea typeface="隶书" panose="02010509060101010101" pitchFamily="49" charset="-122"/>
              </a:rPr>
              <a:t>g</a:t>
            </a:r>
            <a:endParaRPr lang="en-US" altLang="zh-CN" sz="8000" b="1">
              <a:solidFill>
                <a:srgbClr val="FF0000"/>
              </a:solidFill>
              <a:latin typeface="Comic Sans MS" panose="030F0702030302020204" pitchFamily="66" charset="0"/>
              <a:ea typeface="隶书" panose="02010509060101010101" pitchFamily="49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2" name="标题 3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en-US"/>
          </a:p>
        </p:txBody>
      </p:sp>
      <p:sp>
        <p:nvSpPr>
          <p:cNvPr id="15363" name="内容占位符 4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en-US"/>
          </a:p>
        </p:txBody>
      </p:sp>
      <p:pic>
        <p:nvPicPr>
          <p:cNvPr id="15364" name="图片 6147" descr="2014011813311330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8893175" cy="6665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5" name="文本框 6148"/>
          <p:cNvSpPr/>
          <p:nvPr/>
        </p:nvSpPr>
        <p:spPr>
          <a:xfrm>
            <a:off x="322263" y="1052513"/>
            <a:ext cx="2016125" cy="130968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8000">
                <a:solidFill>
                  <a:srgbClr val="FF0000"/>
                </a:solidFill>
              </a:rPr>
              <a:t>k</a:t>
            </a:r>
            <a:endParaRPr lang="en-US" altLang="zh-CN" sz="8000">
              <a:solidFill>
                <a:srgbClr val="FF0000"/>
              </a:solidFill>
            </a:endParaRPr>
          </a:p>
        </p:txBody>
      </p:sp>
      <p:sp>
        <p:nvSpPr>
          <p:cNvPr id="15366" name="文本框 5"/>
          <p:cNvSpPr/>
          <p:nvPr/>
        </p:nvSpPr>
        <p:spPr>
          <a:xfrm>
            <a:off x="2273300" y="5302250"/>
            <a:ext cx="4340225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</a:pPr>
            <a:r>
              <a:rPr lang="zh-CN" altLang="zh-CN" sz="3600">
                <a:effectLst>
                  <a:outerShdw blurRad="38100" dist="38100" dir="2700000">
                    <a:srgbClr val="C0C0C0"/>
                  </a:outerShdw>
                </a:effectLst>
              </a:rPr>
              <a:t>蝌蚪叮草</a:t>
            </a:r>
            <a:r>
              <a:rPr lang="en-US" altLang="zh-CN" sz="3600">
                <a:effectLst>
                  <a:outerShdw blurRad="38100" dist="38100" dir="2700000">
                    <a:srgbClr val="C0C0C0"/>
                  </a:outerShdw>
                </a:effectLst>
              </a:rPr>
              <a:t>k   k   k</a:t>
            </a:r>
            <a:endParaRPr lang="en-US" altLang="zh-CN" sz="36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6" name="标题 7169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zh-CN"/>
          </a:p>
        </p:txBody>
      </p:sp>
      <p:sp>
        <p:nvSpPr>
          <p:cNvPr id="16387" name="文本占位符 7170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zh-CN"/>
          </a:p>
        </p:txBody>
      </p:sp>
      <p:pic>
        <p:nvPicPr>
          <p:cNvPr id="16388" name="图片 7171" descr="82393586077801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0213" y="-387350"/>
            <a:ext cx="8713787" cy="74279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9" name="文本框 7172"/>
          <p:cNvSpPr/>
          <p:nvPr/>
        </p:nvSpPr>
        <p:spPr>
          <a:xfrm>
            <a:off x="900113" y="908050"/>
            <a:ext cx="1223962" cy="1311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50000"/>
              </a:spcBef>
              <a:buNone/>
            </a:pPr>
            <a:r>
              <a:rPr lang="en-US" altLang="zh-CN" sz="8000">
                <a:solidFill>
                  <a:srgbClr val="FF0000"/>
                </a:solidFill>
              </a:rPr>
              <a:t>h</a:t>
            </a:r>
            <a:endParaRPr lang="en-US" altLang="zh-CN" sz="8000">
              <a:solidFill>
                <a:srgbClr val="FF0000"/>
              </a:solidFill>
            </a:endParaRPr>
          </a:p>
        </p:txBody>
      </p:sp>
      <p:sp>
        <p:nvSpPr>
          <p:cNvPr id="16390" name="文本框 1"/>
          <p:cNvSpPr/>
          <p:nvPr/>
        </p:nvSpPr>
        <p:spPr>
          <a:xfrm>
            <a:off x="2265363" y="5445125"/>
            <a:ext cx="53086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defTabSz="914400">
              <a:spcBef>
                <a:spcPct val="50000"/>
              </a:spcBef>
              <a:buClrTx/>
              <a:buSzPct val="100000"/>
              <a:buFontTx/>
            </a:pPr>
            <a:r>
              <a:rPr lang="zh-CN" altLang="en-US" sz="3600">
                <a:effectLst>
                  <a:outerShdw blurRad="38100" dist="38100" dir="2700000">
                    <a:srgbClr val="C0C0C0"/>
                  </a:outerShdw>
                </a:effectLst>
              </a:rPr>
              <a:t>一把</a:t>
            </a:r>
            <a:r>
              <a:rPr lang="zh-CN" altLang="zh-CN" sz="3600">
                <a:effectLst>
                  <a:outerShdw blurRad="38100" dist="38100" dir="2700000">
                    <a:srgbClr val="C0C0C0"/>
                  </a:outerShdw>
                </a:effectLst>
              </a:rPr>
              <a:t>小椅子</a:t>
            </a:r>
            <a:r>
              <a:rPr lang="en-US" altLang="zh-CN" sz="3600">
                <a:effectLst>
                  <a:outerShdw blurRad="38100" dist="38100" dir="2700000">
                    <a:srgbClr val="C0C0C0"/>
                  </a:outerShdw>
                </a:effectLst>
              </a:rPr>
              <a:t>h  h  h</a:t>
            </a:r>
            <a:endParaRPr lang="en-US" altLang="zh-CN" sz="3600">
              <a:effectLst>
                <a:outerShdw blurRad="38100" dist="38100" dir="2700000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Text Box 7"/>
          <p:cNvSpPr/>
          <p:nvPr/>
        </p:nvSpPr>
        <p:spPr>
          <a:xfrm>
            <a:off x="468313" y="908050"/>
            <a:ext cx="1725612" cy="762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 b="1"/>
              <a:t>书写</a:t>
            </a:r>
            <a:endParaRPr lang="zh-CN" altLang="en-US" sz="4400" b="1"/>
          </a:p>
        </p:txBody>
      </p:sp>
      <p:pic>
        <p:nvPicPr>
          <p:cNvPr id="17411" name="Picture 8" descr="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03350" y="1773238"/>
            <a:ext cx="5761038" cy="22748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7412" name="Text Box 9"/>
          <p:cNvSpPr/>
          <p:nvPr/>
        </p:nvSpPr>
        <p:spPr>
          <a:xfrm>
            <a:off x="684213" y="4579938"/>
            <a:ext cx="7935912" cy="14779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/>
              <a:t>笔顺：第一笔左半圆，第二笔竖左弯．两笔</a:t>
            </a:r>
            <a:endParaRPr lang="zh-CN" altLang="en-US" b="1"/>
          </a:p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b="1"/>
              <a:t>写成，占中下格．两笔写成．</a:t>
            </a:r>
            <a:endParaRPr lang="zh-CN" altLang="en-US" b="1"/>
          </a:p>
          <a:p>
            <a:pPr marL="0" lvl="0" indent="0" eaLnBrk="1" hangingPunct="1">
              <a:spcBef>
                <a:spcPct val="0"/>
              </a:spcBef>
              <a:buNone/>
            </a:pPr>
            <a:endParaRPr lang="en-US" altLang="zh-CN" sz="27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8434" name="Picture 5" descr="k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813" y="981075"/>
            <a:ext cx="6480175" cy="35750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5" name="文本框 2"/>
          <p:cNvSpPr/>
          <p:nvPr/>
        </p:nvSpPr>
        <p:spPr>
          <a:xfrm>
            <a:off x="1476375" y="4581525"/>
            <a:ext cx="6823075" cy="17367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3600" b="1">
                <a:sym typeface="Arial" panose="020B0604020202020204" pitchFamily="34" charset="0"/>
              </a:rPr>
              <a:t>笔顺：第一笔一竖写在上中格，第二笔左斜右斜，写在中格．占上中两格．两笔写成．</a:t>
            </a:r>
            <a:endParaRPr lang="zh-CN" altLang="en-US" sz="3600"/>
          </a:p>
        </p:txBody>
      </p:sp>
      <p:sp>
        <p:nvSpPr>
          <p:cNvPr id="18436" name="文本框 3"/>
          <p:cNvSpPr/>
          <p:nvPr/>
        </p:nvSpPr>
        <p:spPr>
          <a:xfrm>
            <a:off x="539750" y="331788"/>
            <a:ext cx="1300163" cy="7620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32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8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 kumimoji="0" sz="24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»"/>
              <a:defRPr kumimoji="0" sz="2000" u="none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hangingPunct="1">
              <a:spcBef>
                <a:spcPct val="0"/>
              </a:spcBef>
              <a:buNone/>
            </a:pPr>
            <a:r>
              <a:rPr lang="zh-CN" altLang="en-US" sz="4400">
                <a:sym typeface="宋体" panose="02010600030101010101" pitchFamily="2" charset="-122"/>
              </a:rPr>
              <a:t>书写</a:t>
            </a:r>
            <a:endParaRPr lang="zh-CN" altLang="en-US" sz="4400">
              <a:sym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标题 1"/>
          <p:cNvSpPr>
            <a:spLocks noGrp="1"/>
          </p:cNvSpPr>
          <p:nvPr>
            <p:ph type="title" idx="4294967295"/>
          </p:nvPr>
        </p:nvSpPr>
        <p:spPr>
          <a:xfrm>
            <a:off x="466725" y="404813"/>
            <a:ext cx="1404938" cy="784225"/>
          </a:xfrm>
          <a:ln/>
        </p:spPr>
        <p:txBody>
          <a:bodyPr wrap="square" lIns="91440" tIns="45720" rIns="91440" bIns="45720" anchor="ctr"/>
          <a:p>
            <a:pPr eaLnBrk="1" hangingPunct="1"/>
            <a:r>
              <a:rPr lang="zh-CN" altLang="en-US"/>
              <a:t>书写</a:t>
            </a:r>
            <a:endParaRPr lang="zh-CN" altLang="en-US"/>
          </a:p>
        </p:txBody>
      </p:sp>
      <p:pic>
        <p:nvPicPr>
          <p:cNvPr id="19459" name="Picture 5" descr="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547813" y="1196975"/>
            <a:ext cx="5616575" cy="2808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0" name="文本框 2"/>
          <p:cNvSpPr/>
          <p:nvPr/>
        </p:nvSpPr>
        <p:spPr>
          <a:xfrm>
            <a:off x="1593850" y="4262438"/>
            <a:ext cx="5886450" cy="22860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buSzPct val="100000"/>
              <a:buFont typeface="Arial" panose="020B0604020202020204" pitchFamily="34" charset="0"/>
            </a:pPr>
            <a:r>
              <a:rPr lang="en-US" altLang="en-US" sz="3600" b="1">
                <a:effectLst>
                  <a:outerShdw blurRad="38100" dist="38100" dir="2700000">
                    <a:srgbClr val="C0C0C0"/>
                  </a:outerShdw>
                </a:effectLst>
                <a:sym typeface="宋体" panose="02010600030101010101" pitchFamily="2" charset="-122"/>
              </a:rPr>
              <a:t>笔顺：先写一竖上中格，再写右弯竖在中格</a:t>
            </a:r>
            <a:r>
              <a:rPr lang="en-US" altLang="en-US" sz="3600">
                <a:effectLst>
                  <a:outerShdw blurRad="38100" dist="38100" dir="2700000">
                    <a:srgbClr val="C0C0C0"/>
                  </a:outerShdw>
                </a:effectLst>
                <a:sym typeface="宋体" panose="02010600030101010101" pitchFamily="2" charset="-122"/>
              </a:rPr>
              <a:t> </a:t>
            </a:r>
            <a:endParaRPr lang="en-US" altLang="en-US" sz="3600">
              <a:effectLst>
                <a:outerShdw blurRad="38100" dist="38100" dir="2700000">
                  <a:srgbClr val="C0C0C0"/>
                </a:outerShdw>
              </a:effectLst>
              <a:sym typeface="宋体" panose="02010600030101010101" pitchFamily="2" charset="-122"/>
            </a:endParaRPr>
          </a:p>
          <a:p>
            <a:pPr>
              <a:buSzPct val="100000"/>
              <a:buFont typeface="Arial" panose="020B0604020202020204" pitchFamily="34" charset="0"/>
            </a:pPr>
            <a:r>
              <a:rPr lang="en-US" altLang="en-US" sz="3600" b="1">
                <a:effectLst>
                  <a:outerShdw blurRad="38100" dist="38100" dir="2700000">
                    <a:srgbClr val="C0C0C0"/>
                  </a:outerShdw>
                </a:effectLst>
                <a:sym typeface="宋体" panose="02010600030101010101" pitchFamily="2" charset="-122"/>
              </a:rPr>
              <a:t>注意：注意和</a:t>
            </a:r>
            <a:r>
              <a:rPr lang="en-US" altLang="zh-CN" sz="3600" b="1">
                <a:effectLst>
                  <a:outerShdw blurRad="38100" dist="38100" dir="2700000">
                    <a:srgbClr val="C0C0C0"/>
                  </a:outerShdw>
                </a:effectLst>
                <a:sym typeface="宋体" panose="02010600030101010101" pitchFamily="2" charset="-122"/>
              </a:rPr>
              <a:t>n</a:t>
            </a:r>
            <a:r>
              <a:rPr lang="en-US" altLang="en-US" sz="3600" b="1">
                <a:effectLst>
                  <a:outerShdw blurRad="38100" dist="38100" dir="2700000">
                    <a:srgbClr val="C0C0C0"/>
                  </a:outerShdw>
                </a:effectLst>
                <a:sym typeface="宋体" panose="02010600030101010101" pitchFamily="2" charset="-122"/>
              </a:rPr>
              <a:t>的区别．</a:t>
            </a:r>
            <a:endParaRPr lang="en-US" altLang="en-US" sz="3600" b="1">
              <a:effectLst>
                <a:outerShdw blurRad="38100" dist="38100" dir="2700000">
                  <a:srgbClr val="C0C0C0"/>
                </a:outerShdw>
              </a:effectLst>
              <a:sym typeface="宋体" panose="02010600030101010101" pitchFamily="2" charset="-122"/>
            </a:endParaRPr>
          </a:p>
          <a:p>
            <a:pPr>
              <a:buSzPct val="100000"/>
              <a:buFont typeface="Arial" panose="020B0604020202020204" pitchFamily="34" charset="0"/>
            </a:pPr>
            <a:endParaRPr lang="en-US" altLang="en-US" sz="3600"/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标题 8193"/>
          <p:cNvSpPr>
            <a:spLocks noGrp="1"/>
          </p:cNvSpPr>
          <p:nvPr>
            <p:ph type="title"/>
          </p:nvPr>
        </p:nvSpPr>
        <p:spPr>
          <a:ln/>
        </p:spPr>
        <p:txBody>
          <a:bodyPr wrap="square" lIns="91440" tIns="45720" rIns="91440" bIns="45720" anchor="ctr"/>
          <a:p>
            <a:pPr eaLnBrk="1" hangingPunct="1"/>
            <a:endParaRPr lang="zh-CN" altLang="zh-CN"/>
          </a:p>
        </p:txBody>
      </p:sp>
      <p:sp>
        <p:nvSpPr>
          <p:cNvPr id="20483" name="文本占位符 8194"/>
          <p:cNvSpPr>
            <a:spLocks noGrp="1"/>
          </p:cNvSpPr>
          <p:nvPr>
            <p:ph idx="1"/>
          </p:nvPr>
        </p:nvSpPr>
        <p:spPr>
          <a:ln/>
        </p:spPr>
        <p:txBody>
          <a:bodyPr wrap="square" lIns="91440" tIns="45720" rIns="91440" bIns="45720" anchor="t"/>
          <a:p>
            <a:pPr eaLnBrk="1" hangingPunct="1"/>
            <a:endParaRPr lang="zh-CN" altLang="zh-CN"/>
          </a:p>
        </p:txBody>
      </p:sp>
      <p:pic>
        <p:nvPicPr>
          <p:cNvPr id="20484" name="图片 8195" descr="242880351075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4925" y="0"/>
            <a:ext cx="9145588" cy="6858000"/>
          </a:xfrm>
          <a:prstGeom prst="rect">
            <a:avLst/>
          </a:prstGeom>
          <a:noFill/>
          <a:ln w="9525">
            <a:noFill/>
          </a:ln>
        </p:spPr>
      </p:pic>
      <p:cxnSp>
        <p:nvCxnSpPr>
          <p:cNvPr id="20485" name="直接连接符 2"/>
          <p:cNvCxnSpPr/>
          <p:nvPr/>
        </p:nvCxnSpPr>
        <p:spPr>
          <a:xfrm>
            <a:off x="1579563" y="4956175"/>
            <a:ext cx="192087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86" name="直接连接符 3"/>
          <p:cNvCxnSpPr/>
          <p:nvPr/>
        </p:nvCxnSpPr>
        <p:spPr>
          <a:xfrm>
            <a:off x="2771775" y="4941888"/>
            <a:ext cx="1905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87" name="直接连接符 4"/>
          <p:cNvCxnSpPr/>
          <p:nvPr/>
        </p:nvCxnSpPr>
        <p:spPr>
          <a:xfrm>
            <a:off x="4500563" y="4941888"/>
            <a:ext cx="1905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88" name="直接连接符 5"/>
          <p:cNvCxnSpPr/>
          <p:nvPr/>
        </p:nvCxnSpPr>
        <p:spPr>
          <a:xfrm>
            <a:off x="5651500" y="4941888"/>
            <a:ext cx="192088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89" name="直接连接符 6"/>
          <p:cNvCxnSpPr/>
          <p:nvPr/>
        </p:nvCxnSpPr>
        <p:spPr>
          <a:xfrm>
            <a:off x="7380288" y="4941888"/>
            <a:ext cx="192087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90" name="直接连接符 7"/>
          <p:cNvCxnSpPr/>
          <p:nvPr/>
        </p:nvCxnSpPr>
        <p:spPr>
          <a:xfrm>
            <a:off x="8461375" y="4941888"/>
            <a:ext cx="1905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91" name="直接连接符 10"/>
          <p:cNvCxnSpPr/>
          <p:nvPr/>
        </p:nvCxnSpPr>
        <p:spPr>
          <a:xfrm>
            <a:off x="4356100" y="5373688"/>
            <a:ext cx="1905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92" name="直接连接符 12"/>
          <p:cNvCxnSpPr/>
          <p:nvPr/>
        </p:nvCxnSpPr>
        <p:spPr>
          <a:xfrm>
            <a:off x="7308850" y="5373688"/>
            <a:ext cx="1905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cxnSp>
        <p:nvCxnSpPr>
          <p:cNvPr id="20493" name="直接连接符 13"/>
          <p:cNvCxnSpPr/>
          <p:nvPr/>
        </p:nvCxnSpPr>
        <p:spPr>
          <a:xfrm>
            <a:off x="8172450" y="5373688"/>
            <a:ext cx="190500" cy="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  <p:sp>
        <p:nvSpPr>
          <p:cNvPr id="20494" name="任意多边形 14"/>
          <p:cNvSpPr/>
          <p:nvPr/>
        </p:nvSpPr>
        <p:spPr>
          <a:xfrm>
            <a:off x="2339975" y="5373688"/>
            <a:ext cx="144463" cy="84137"/>
          </a:xfrm>
          <a:noFill/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sp>
        <p:nvSpPr>
          <p:cNvPr id="20495" name="任意多边形 15"/>
          <p:cNvSpPr/>
          <p:nvPr/>
        </p:nvSpPr>
        <p:spPr>
          <a:xfrm>
            <a:off x="5219700" y="5302250"/>
            <a:ext cx="144463" cy="84138"/>
          </a:xfrm>
          <a:noFill/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endParaRPr lang="zh-CN" altLang="en-US"/>
          </a:p>
        </p:txBody>
      </p:sp>
      <p:cxnSp>
        <p:nvCxnSpPr>
          <p:cNvPr id="20496" name="直接连接符 16"/>
          <p:cNvCxnSpPr/>
          <p:nvPr/>
        </p:nvCxnSpPr>
        <p:spPr>
          <a:xfrm>
            <a:off x="1331913" y="5373688"/>
            <a:ext cx="109537" cy="76200"/>
          </a:xfrm>
          <a:prstGeom prst="line">
            <a:avLst/>
          </a:prstGeom>
          <a:ln w="28575" cap="flat" cmpd="sng">
            <a:solidFill>
              <a:srgbClr val="000000"/>
            </a:solidFill>
            <a:prstDash val="solid"/>
            <a:headEnd type="none" w="med" len="med"/>
            <a:tailEnd type="none" w="med" len="med"/>
          </a:ln>
        </p:spPr>
      </p:cxn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584</Words>
  <Application>WPS 演示</Application>
  <PresentationFormat/>
  <Paragraphs>150</Paragraphs>
  <Slides>20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6" baseType="lpstr">
      <vt:lpstr>Arial</vt:lpstr>
      <vt:lpstr>宋体</vt:lpstr>
      <vt:lpstr>Wingdings</vt:lpstr>
      <vt:lpstr>Comic Sans MS</vt:lpstr>
      <vt:lpstr>隶书</vt:lpstr>
      <vt:lpstr>Times New Roman</vt:lpstr>
      <vt:lpstr>楷体_GB2312</vt:lpstr>
      <vt:lpstr>新宋体</vt:lpstr>
      <vt:lpstr>FuturaBlack BT</vt:lpstr>
      <vt:lpstr>Segoe Print</vt:lpstr>
      <vt:lpstr>华文彩云</vt:lpstr>
      <vt:lpstr>Calibri Light</vt:lpstr>
      <vt:lpstr>Arial</vt:lpstr>
      <vt:lpstr>微软雅黑</vt:lpstr>
      <vt:lpstr>Arial Unicode MS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2021-06-03T08:02:56Z</cp:lastPrinted>
  <dcterms:created xsi:type="dcterms:W3CDTF">2021-06-03T08:02:56Z</dcterms:created>
  <dcterms:modified xsi:type="dcterms:W3CDTF">2021-07-29T22:39:29Z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