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3"/>
  </p:sldMasterIdLst>
  <p:notesMasterIdLst>
    <p:notesMasterId r:id="rId5"/>
  </p:notesMasterIdLst>
  <p:sldIdLst>
    <p:sldId id="1166" r:id="rId4"/>
    <p:sldId id="1371" r:id="rId6"/>
    <p:sldId id="1368" r:id="rId7"/>
    <p:sldId id="1386" r:id="rId8"/>
    <p:sldId id="1387" r:id="rId9"/>
    <p:sldId id="1396" r:id="rId10"/>
    <p:sldId id="1388" r:id="rId11"/>
    <p:sldId id="1397" r:id="rId12"/>
    <p:sldId id="1398" r:id="rId13"/>
    <p:sldId id="1399" r:id="rId14"/>
    <p:sldId id="1389" r:id="rId15"/>
    <p:sldId id="1401" r:id="rId16"/>
    <p:sldId id="1360" r:id="rId17"/>
    <p:sldId id="1363" r:id="rId18"/>
    <p:sldId id="1362" r:id="rId19"/>
  </p:sldIdLst>
  <p:sldSz cx="9144000" cy="5143500" type="screen16x9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7B2D"/>
    <a:srgbClr val="BF6753"/>
    <a:srgbClr val="E16734"/>
    <a:srgbClr val="D94C31"/>
    <a:srgbClr val="DF3621"/>
    <a:srgbClr val="CE292F"/>
    <a:srgbClr val="F0F0F0"/>
    <a:srgbClr val="FF0000"/>
    <a:srgbClr val="FF66FF"/>
    <a:srgbClr val="34CC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20" d="100"/>
          <a:sy n="120" d="100"/>
        </p:scale>
        <p:origin x="102" y="270"/>
      </p:cViewPr>
      <p:guideLst>
        <p:guide orient="horz" pos="1751"/>
        <p:guide pos="284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#19">
  <dgm:title val=""/>
  <dgm:desc val=""/>
  <dgm:catLst>
    <dgm:cat type="colorful" pri="10500"/>
  </dgm:catLst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6590A4-9632-4481-B10E-4DC4F3CF4B7D}" type="doc">
      <dgm:prSet loTypeId="urn:microsoft.com/office/officeart/2005/8/layout/process1" loCatId="process" qsTypeId="urn:microsoft.com/office/officeart/2005/8/quickstyle/simple1#19" qsCatId="simple" csTypeId="urn:microsoft.com/office/officeart/2005/8/colors/colorful5#19" csCatId="colorful" phldr="1"/>
      <dgm:spPr/>
    </dgm:pt>
    <dgm:pt modelId="{7D8D6538-FFA5-4057-BF95-1F41051BDCCD}">
      <dgm:prSet phldrT="[文本]" phldr="0" custT="0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b="1" dirty="0">
              <a:solidFill>
                <a:srgbClr val="FF0000"/>
              </a:solidFill>
            </a:rPr>
            <a:t>导入</a:t>
          </a:r>
        </a:p>
      </dgm:t>
    </dgm:pt>
    <dgm:pt modelId="{D7C32C2E-85A1-4858-8DCE-D2C44EA44818}" cxnId="{D0E3CB0E-F470-4E80-8941-60A757FF17B8}" type="parTrans">
      <dgm:prSet/>
      <dgm:spPr/>
      <dgm:t>
        <a:bodyPr/>
        <a:lstStyle/>
        <a:p>
          <a:endParaRPr lang="zh-CN" altLang="en-US"/>
        </a:p>
      </dgm:t>
    </dgm:pt>
    <dgm:pt modelId="{A3CED38E-EB10-4769-9108-B2573FA8FBE4}" cxnId="{D0E3CB0E-F470-4E80-8941-60A757FF17B8}" type="sibTrans">
      <dgm:prSet/>
      <dgm:spPr/>
      <dgm:t>
        <a:bodyPr/>
        <a:lstStyle/>
        <a:p>
          <a:endParaRPr lang="zh-CN" altLang="en-US"/>
        </a:p>
      </dgm:t>
    </dgm:pt>
    <dgm:pt modelId="{5CBB7CE5-C92F-46EB-BF11-93A21D2FF561}">
      <dgm:prSet phldrT="[文本]" phldr="0" custT="0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b="1" dirty="0">
              <a:solidFill>
                <a:srgbClr val="FF0000"/>
              </a:solidFill>
            </a:rPr>
            <a:t>知识讲解</a:t>
          </a:r>
        </a:p>
      </dgm:t>
    </dgm:pt>
    <dgm:pt modelId="{BB6E305E-F4E3-4867-AAD6-977FB8C4455F}" cxnId="{9562A7B7-2377-45DB-AD4D-CD629EA9C89F}" type="parTrans">
      <dgm:prSet/>
      <dgm:spPr/>
      <dgm:t>
        <a:bodyPr/>
        <a:lstStyle/>
        <a:p>
          <a:endParaRPr lang="zh-CN" altLang="en-US"/>
        </a:p>
      </dgm:t>
    </dgm:pt>
    <dgm:pt modelId="{F01835B3-05F2-46DA-BD7C-EE7438DAD7CE}" cxnId="{9562A7B7-2377-45DB-AD4D-CD629EA9C89F}" type="sibTrans">
      <dgm:prSet/>
      <dgm:spPr/>
      <dgm:t>
        <a:bodyPr/>
        <a:lstStyle/>
        <a:p>
          <a:endParaRPr lang="zh-CN" altLang="en-US"/>
        </a:p>
      </dgm:t>
    </dgm:pt>
    <dgm:pt modelId="{B8B470CB-DF17-4CB3-90CB-F1BF4FDB0D59}">
      <dgm:prSet phldrT="[文本]" phldr="0" custT="0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b="1" dirty="0">
              <a:solidFill>
                <a:srgbClr val="FF0000"/>
              </a:solidFill>
            </a:rPr>
            <a:t>课堂练习</a:t>
          </a:r>
        </a:p>
      </dgm:t>
    </dgm:pt>
    <dgm:pt modelId="{6CCC2A86-F85B-44CC-98A3-C46FF64B3170}" cxnId="{47E2E253-155F-4733-981D-E5520AF65389}" type="parTrans">
      <dgm:prSet/>
      <dgm:spPr/>
      <dgm:t>
        <a:bodyPr/>
        <a:lstStyle/>
        <a:p>
          <a:endParaRPr lang="zh-CN" altLang="en-US"/>
        </a:p>
      </dgm:t>
    </dgm:pt>
    <dgm:pt modelId="{715DB15F-B18C-408D-AF4D-0B689BA0E58F}" cxnId="{47E2E253-155F-4733-981D-E5520AF65389}" type="sibTrans">
      <dgm:prSet/>
      <dgm:spPr/>
      <dgm:t>
        <a:bodyPr/>
        <a:lstStyle/>
        <a:p>
          <a:endParaRPr lang="zh-CN" altLang="en-US"/>
        </a:p>
      </dgm:t>
    </dgm:pt>
    <dgm:pt modelId="{A71BEDD8-220D-4CBD-929B-E387BF7E5B89}">
      <dgm:prSet phldrT="[文本]" phldr="0" custT="0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b="1" dirty="0">
              <a:solidFill>
                <a:srgbClr val="FF0000"/>
              </a:solidFill>
            </a:rPr>
            <a:t>小结</a:t>
          </a:r>
        </a:p>
      </dgm:t>
    </dgm:pt>
    <dgm:pt modelId="{B4C59B78-86C3-4A2A-B0F6-61CC32DC173C}" cxnId="{09FF0367-EC05-444E-8887-513B9507504D}" type="parTrans">
      <dgm:prSet/>
      <dgm:spPr/>
      <dgm:t>
        <a:bodyPr/>
        <a:lstStyle/>
        <a:p>
          <a:endParaRPr lang="zh-CN" altLang="en-US"/>
        </a:p>
      </dgm:t>
    </dgm:pt>
    <dgm:pt modelId="{EF0640CF-9B5B-4A2A-8EA1-B1435C113D4F}" cxnId="{09FF0367-EC05-444E-8887-513B9507504D}" type="sibTrans">
      <dgm:prSet/>
      <dgm:spPr/>
      <dgm:t>
        <a:bodyPr/>
        <a:lstStyle/>
        <a:p>
          <a:endParaRPr lang="zh-CN" altLang="en-US"/>
        </a:p>
      </dgm:t>
    </dgm:pt>
    <dgm:pt modelId="{946525A1-11BE-4473-BD1E-5A02F57FAFE1}" type="pres">
      <dgm:prSet presAssocID="{5E6590A4-9632-4481-B10E-4DC4F3CF4B7D}" presName="Name0" presStyleCnt="0">
        <dgm:presLayoutVars>
          <dgm:dir/>
          <dgm:resizeHandles val="exact"/>
        </dgm:presLayoutVars>
      </dgm:prSet>
      <dgm:spPr/>
    </dgm:pt>
    <dgm:pt modelId="{6BE8C442-C27B-4EE9-A58B-9E5BDD49A0C6}" type="pres">
      <dgm:prSet presAssocID="{7D8D6538-FFA5-4057-BF95-1F41051BDCCD}" presName="node" presStyleLbl="node1" presStyleIdx="0" presStyleCnt="4">
        <dgm:presLayoutVars>
          <dgm:bulletEnabled val="1"/>
        </dgm:presLayoutVars>
      </dgm:prSet>
      <dgm:spPr/>
    </dgm:pt>
    <dgm:pt modelId="{15B0F1CA-E9C1-436F-A000-48C2317E1AEE}" type="pres">
      <dgm:prSet presAssocID="{A3CED38E-EB10-4769-9108-B2573FA8FBE4}" presName="sibTrans" presStyleLbl="sibTrans2D1" presStyleIdx="0" presStyleCnt="3"/>
      <dgm:spPr/>
    </dgm:pt>
    <dgm:pt modelId="{655E6FA8-D806-4120-92B4-695524B5F569}" type="pres">
      <dgm:prSet presAssocID="{A3CED38E-EB10-4769-9108-B2573FA8FBE4}" presName="connectorText" presStyleLbl="sibTrans2D1" presStyleIdx="0" presStyleCnt="3"/>
      <dgm:spPr/>
    </dgm:pt>
    <dgm:pt modelId="{FAE70EB4-13DE-4207-8EEE-64892F90D980}" type="pres">
      <dgm:prSet presAssocID="{5CBB7CE5-C92F-46EB-BF11-93A21D2FF561}" presName="node" presStyleLbl="node1" presStyleIdx="1" presStyleCnt="4">
        <dgm:presLayoutVars>
          <dgm:bulletEnabled val="1"/>
        </dgm:presLayoutVars>
      </dgm:prSet>
      <dgm:spPr/>
    </dgm:pt>
    <dgm:pt modelId="{41B76FD1-4D28-4EF4-BF3A-265F6D2C909C}" type="pres">
      <dgm:prSet presAssocID="{F01835B3-05F2-46DA-BD7C-EE7438DAD7CE}" presName="sibTrans" presStyleLbl="sibTrans2D1" presStyleIdx="1" presStyleCnt="3"/>
      <dgm:spPr/>
    </dgm:pt>
    <dgm:pt modelId="{D789DD17-C468-41E2-88AD-4B7F7990EB39}" type="pres">
      <dgm:prSet presAssocID="{F01835B3-05F2-46DA-BD7C-EE7438DAD7CE}" presName="connectorText" presStyleLbl="sibTrans2D1" presStyleIdx="1" presStyleCnt="3"/>
      <dgm:spPr/>
    </dgm:pt>
    <dgm:pt modelId="{2D20D324-F089-495B-A6AB-B3CA71D2E04A}" type="pres">
      <dgm:prSet presAssocID="{B8B470CB-DF17-4CB3-90CB-F1BF4FDB0D59}" presName="node" presStyleLbl="node1" presStyleIdx="2" presStyleCnt="4">
        <dgm:presLayoutVars>
          <dgm:bulletEnabled val="1"/>
        </dgm:presLayoutVars>
      </dgm:prSet>
      <dgm:spPr/>
    </dgm:pt>
    <dgm:pt modelId="{A363207B-3AD6-472F-AB35-5DE074AB6BC2}" type="pres">
      <dgm:prSet presAssocID="{715DB15F-B18C-408D-AF4D-0B689BA0E58F}" presName="sibTrans" presStyleLbl="sibTrans2D1" presStyleIdx="2" presStyleCnt="3"/>
      <dgm:spPr/>
    </dgm:pt>
    <dgm:pt modelId="{9F1752A6-F0C6-4116-8969-5F3A3113DEB4}" type="pres">
      <dgm:prSet presAssocID="{715DB15F-B18C-408D-AF4D-0B689BA0E58F}" presName="connectorText" presStyleLbl="sibTrans2D1" presStyleIdx="2" presStyleCnt="3"/>
      <dgm:spPr/>
    </dgm:pt>
    <dgm:pt modelId="{C31FA319-1B76-4D24-8E64-6A83C1E0D876}" type="pres">
      <dgm:prSet presAssocID="{A71BEDD8-220D-4CBD-929B-E387BF7E5B89}" presName="node" presStyleLbl="node1" presStyleIdx="3" presStyleCnt="4">
        <dgm:presLayoutVars>
          <dgm:bulletEnabled val="1"/>
        </dgm:presLayoutVars>
      </dgm:prSet>
      <dgm:spPr/>
    </dgm:pt>
  </dgm:ptLst>
  <dgm:cxnLst>
    <dgm:cxn modelId="{D0E3CB0E-F470-4E80-8941-60A757FF17B8}" srcId="{5E6590A4-9632-4481-B10E-4DC4F3CF4B7D}" destId="{7D8D6538-FFA5-4057-BF95-1F41051BDCCD}" srcOrd="0" destOrd="0" parTransId="{D7C32C2E-85A1-4858-8DCE-D2C44EA44818}" sibTransId="{A3CED38E-EB10-4769-9108-B2573FA8FBE4}"/>
    <dgm:cxn modelId="{4258D714-E1C1-49C9-86CA-300E878B3897}" type="presOf" srcId="{715DB15F-B18C-408D-AF4D-0B689BA0E58F}" destId="{9F1752A6-F0C6-4116-8969-5F3A3113DEB4}" srcOrd="1" destOrd="0" presId="urn:microsoft.com/office/officeart/2005/8/layout/process1"/>
    <dgm:cxn modelId="{0EB14D64-8CFB-414E-95E9-5A027FDF4DA3}" type="presOf" srcId="{B8B470CB-DF17-4CB3-90CB-F1BF4FDB0D59}" destId="{2D20D324-F089-495B-A6AB-B3CA71D2E04A}" srcOrd="0" destOrd="0" presId="urn:microsoft.com/office/officeart/2005/8/layout/process1"/>
    <dgm:cxn modelId="{09FF0367-EC05-444E-8887-513B9507504D}" srcId="{5E6590A4-9632-4481-B10E-4DC4F3CF4B7D}" destId="{A71BEDD8-220D-4CBD-929B-E387BF7E5B89}" srcOrd="3" destOrd="0" parTransId="{B4C59B78-86C3-4A2A-B0F6-61CC32DC173C}" sibTransId="{EF0640CF-9B5B-4A2A-8EA1-B1435C113D4F}"/>
    <dgm:cxn modelId="{7B6A0A53-ADE0-4044-8693-C41AF884B022}" type="presOf" srcId="{7D8D6538-FFA5-4057-BF95-1F41051BDCCD}" destId="{6BE8C442-C27B-4EE9-A58B-9E5BDD49A0C6}" srcOrd="0" destOrd="0" presId="urn:microsoft.com/office/officeart/2005/8/layout/process1"/>
    <dgm:cxn modelId="{47E2E253-155F-4733-981D-E5520AF65389}" srcId="{5E6590A4-9632-4481-B10E-4DC4F3CF4B7D}" destId="{B8B470CB-DF17-4CB3-90CB-F1BF4FDB0D59}" srcOrd="2" destOrd="0" parTransId="{6CCC2A86-F85B-44CC-98A3-C46FF64B3170}" sibTransId="{715DB15F-B18C-408D-AF4D-0B689BA0E58F}"/>
    <dgm:cxn modelId="{08A8675A-0CD0-47E4-BAFF-1DFB8A93944D}" type="presOf" srcId="{5E6590A4-9632-4481-B10E-4DC4F3CF4B7D}" destId="{946525A1-11BE-4473-BD1E-5A02F57FAFE1}" srcOrd="0" destOrd="0" presId="urn:microsoft.com/office/officeart/2005/8/layout/process1"/>
    <dgm:cxn modelId="{81CEF692-3C0E-4AD2-923B-9D7CA3F4C391}" type="presOf" srcId="{A3CED38E-EB10-4769-9108-B2573FA8FBE4}" destId="{15B0F1CA-E9C1-436F-A000-48C2317E1AEE}" srcOrd="0" destOrd="0" presId="urn:microsoft.com/office/officeart/2005/8/layout/process1"/>
    <dgm:cxn modelId="{9562A7B7-2377-45DB-AD4D-CD629EA9C89F}" srcId="{5E6590A4-9632-4481-B10E-4DC4F3CF4B7D}" destId="{5CBB7CE5-C92F-46EB-BF11-93A21D2FF561}" srcOrd="1" destOrd="0" parTransId="{BB6E305E-F4E3-4867-AAD6-977FB8C4455F}" sibTransId="{F01835B3-05F2-46DA-BD7C-EE7438DAD7CE}"/>
    <dgm:cxn modelId="{10EAACBE-B18C-4B6F-AB30-93FF684BCA9D}" type="presOf" srcId="{715DB15F-B18C-408D-AF4D-0B689BA0E58F}" destId="{A363207B-3AD6-472F-AB35-5DE074AB6BC2}" srcOrd="0" destOrd="0" presId="urn:microsoft.com/office/officeart/2005/8/layout/process1"/>
    <dgm:cxn modelId="{06AD19D2-AD98-4B23-9191-EE2B79F61E20}" type="presOf" srcId="{5CBB7CE5-C92F-46EB-BF11-93A21D2FF561}" destId="{FAE70EB4-13DE-4207-8EEE-64892F90D980}" srcOrd="0" destOrd="0" presId="urn:microsoft.com/office/officeart/2005/8/layout/process1"/>
    <dgm:cxn modelId="{2D80C4E4-BB76-4F07-99EC-30879A262D5B}" type="presOf" srcId="{F01835B3-05F2-46DA-BD7C-EE7438DAD7CE}" destId="{41B76FD1-4D28-4EF4-BF3A-265F6D2C909C}" srcOrd="0" destOrd="0" presId="urn:microsoft.com/office/officeart/2005/8/layout/process1"/>
    <dgm:cxn modelId="{3F28E3E6-7B30-4A81-9062-4596755D4A17}" type="presOf" srcId="{A71BEDD8-220D-4CBD-929B-E387BF7E5B89}" destId="{C31FA319-1B76-4D24-8E64-6A83C1E0D876}" srcOrd="0" destOrd="0" presId="urn:microsoft.com/office/officeart/2005/8/layout/process1"/>
    <dgm:cxn modelId="{0B099CF3-F2CD-454C-884A-61AF4CC00CF2}" type="presOf" srcId="{A3CED38E-EB10-4769-9108-B2573FA8FBE4}" destId="{655E6FA8-D806-4120-92B4-695524B5F569}" srcOrd="1" destOrd="0" presId="urn:microsoft.com/office/officeart/2005/8/layout/process1"/>
    <dgm:cxn modelId="{1A7C47FC-7B80-4A03-B37A-84C836901D2B}" type="presOf" srcId="{F01835B3-05F2-46DA-BD7C-EE7438DAD7CE}" destId="{D789DD17-C468-41E2-88AD-4B7F7990EB39}" srcOrd="1" destOrd="0" presId="urn:microsoft.com/office/officeart/2005/8/layout/process1"/>
    <dgm:cxn modelId="{819061D0-6EC3-422C-9022-C00744E4FFA0}" type="presParOf" srcId="{946525A1-11BE-4473-BD1E-5A02F57FAFE1}" destId="{6BE8C442-C27B-4EE9-A58B-9E5BDD49A0C6}" srcOrd="0" destOrd="0" presId="urn:microsoft.com/office/officeart/2005/8/layout/process1"/>
    <dgm:cxn modelId="{7C38225E-75DC-43C5-854C-03E89A36C83B}" type="presParOf" srcId="{946525A1-11BE-4473-BD1E-5A02F57FAFE1}" destId="{15B0F1CA-E9C1-436F-A000-48C2317E1AEE}" srcOrd="1" destOrd="0" presId="urn:microsoft.com/office/officeart/2005/8/layout/process1"/>
    <dgm:cxn modelId="{CC835558-4F13-456B-9CD4-6F0C79B1EEE8}" type="presParOf" srcId="{15B0F1CA-E9C1-436F-A000-48C2317E1AEE}" destId="{655E6FA8-D806-4120-92B4-695524B5F569}" srcOrd="0" destOrd="0" presId="urn:microsoft.com/office/officeart/2005/8/layout/process1"/>
    <dgm:cxn modelId="{1E297326-641B-41E3-800A-DF2A39F0E0D9}" type="presParOf" srcId="{946525A1-11BE-4473-BD1E-5A02F57FAFE1}" destId="{FAE70EB4-13DE-4207-8EEE-64892F90D980}" srcOrd="2" destOrd="0" presId="urn:microsoft.com/office/officeart/2005/8/layout/process1"/>
    <dgm:cxn modelId="{B1B28B9F-DA8B-42F2-B4E4-ECC3EE51EE94}" type="presParOf" srcId="{946525A1-11BE-4473-BD1E-5A02F57FAFE1}" destId="{41B76FD1-4D28-4EF4-BF3A-265F6D2C909C}" srcOrd="3" destOrd="0" presId="urn:microsoft.com/office/officeart/2005/8/layout/process1"/>
    <dgm:cxn modelId="{8405E445-0CDB-4BA9-ABC1-7F450E02A3EE}" type="presParOf" srcId="{41B76FD1-4D28-4EF4-BF3A-265F6D2C909C}" destId="{D789DD17-C468-41E2-88AD-4B7F7990EB39}" srcOrd="0" destOrd="0" presId="urn:microsoft.com/office/officeart/2005/8/layout/process1"/>
    <dgm:cxn modelId="{53C36247-2E62-41E7-853A-C0513E55C0BB}" type="presParOf" srcId="{946525A1-11BE-4473-BD1E-5A02F57FAFE1}" destId="{2D20D324-F089-495B-A6AB-B3CA71D2E04A}" srcOrd="4" destOrd="0" presId="urn:microsoft.com/office/officeart/2005/8/layout/process1"/>
    <dgm:cxn modelId="{145DEA22-4E85-44C9-8627-0583F1D2CD50}" type="presParOf" srcId="{946525A1-11BE-4473-BD1E-5A02F57FAFE1}" destId="{A363207B-3AD6-472F-AB35-5DE074AB6BC2}" srcOrd="5" destOrd="0" presId="urn:microsoft.com/office/officeart/2005/8/layout/process1"/>
    <dgm:cxn modelId="{6912D787-DF5A-4DDB-81CF-E5B70E878ED2}" type="presParOf" srcId="{A363207B-3AD6-472F-AB35-5DE074AB6BC2}" destId="{9F1752A6-F0C6-4116-8969-5F3A3113DEB4}" srcOrd="0" destOrd="0" presId="urn:microsoft.com/office/officeart/2005/8/layout/process1"/>
    <dgm:cxn modelId="{0D00193F-215D-49A9-8F5C-588E489A42F7}" type="presParOf" srcId="{946525A1-11BE-4473-BD1E-5A02F57FAFE1}" destId="{C31FA319-1B76-4D24-8E64-6A83C1E0D876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E8C442-C27B-4EE9-A58B-9E5BDD49A0C6}">
      <dsp:nvSpPr>
        <dsp:cNvPr id="0" name=""/>
        <dsp:cNvSpPr/>
      </dsp:nvSpPr>
      <dsp:spPr>
        <a:xfrm>
          <a:off x="3571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b="1" kern="1200" dirty="0">
              <a:solidFill>
                <a:srgbClr val="FF0000"/>
              </a:solidFill>
            </a:rPr>
            <a:t>导入</a:t>
          </a:r>
        </a:p>
      </dsp:txBody>
      <dsp:txXfrm>
        <a:off x="31015" y="553015"/>
        <a:ext cx="1506815" cy="882133"/>
      </dsp:txXfrm>
    </dsp:sp>
    <dsp:sp modelId="{15B0F1CA-E9C1-436F-A000-48C2317E1AEE}">
      <dsp:nvSpPr>
        <dsp:cNvPr id="0" name=""/>
        <dsp:cNvSpPr/>
      </dsp:nvSpPr>
      <dsp:spPr>
        <a:xfrm>
          <a:off x="1721445" y="800431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600" kern="1200"/>
        </a:p>
      </dsp:txBody>
      <dsp:txXfrm>
        <a:off x="1721445" y="877891"/>
        <a:ext cx="231757" cy="232382"/>
      </dsp:txXfrm>
    </dsp:sp>
    <dsp:sp modelId="{FAE70EB4-13DE-4207-8EEE-64892F90D980}">
      <dsp:nvSpPr>
        <dsp:cNvPr id="0" name=""/>
        <dsp:cNvSpPr/>
      </dsp:nvSpPr>
      <dsp:spPr>
        <a:xfrm>
          <a:off x="2189956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1085675"/>
            <a:satOff val="3732"/>
            <a:lumOff val="-1790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b="1" kern="1200" dirty="0">
              <a:solidFill>
                <a:srgbClr val="FF0000"/>
              </a:solidFill>
            </a:rPr>
            <a:t>知识讲解</a:t>
          </a:r>
        </a:p>
      </dsp:txBody>
      <dsp:txXfrm>
        <a:off x="2217400" y="553015"/>
        <a:ext cx="1506815" cy="882133"/>
      </dsp:txXfrm>
    </dsp:sp>
    <dsp:sp modelId="{41B76FD1-4D28-4EF4-BF3A-265F6D2C909C}">
      <dsp:nvSpPr>
        <dsp:cNvPr id="0" name=""/>
        <dsp:cNvSpPr/>
      </dsp:nvSpPr>
      <dsp:spPr>
        <a:xfrm>
          <a:off x="3907829" y="800431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1628513"/>
            <a:satOff val="5598"/>
            <a:lumOff val="-2686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600" kern="1200"/>
        </a:p>
      </dsp:txBody>
      <dsp:txXfrm>
        <a:off x="3907829" y="877891"/>
        <a:ext cx="231757" cy="232382"/>
      </dsp:txXfrm>
    </dsp:sp>
    <dsp:sp modelId="{2D20D324-F089-495B-A6AB-B3CA71D2E04A}">
      <dsp:nvSpPr>
        <dsp:cNvPr id="0" name=""/>
        <dsp:cNvSpPr/>
      </dsp:nvSpPr>
      <dsp:spPr>
        <a:xfrm>
          <a:off x="4376340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2171351"/>
            <a:satOff val="7464"/>
            <a:lumOff val="-3581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b="1" kern="1200" dirty="0">
              <a:solidFill>
                <a:srgbClr val="FF0000"/>
              </a:solidFill>
            </a:rPr>
            <a:t>课堂练习</a:t>
          </a:r>
        </a:p>
      </dsp:txBody>
      <dsp:txXfrm>
        <a:off x="4403784" y="553015"/>
        <a:ext cx="1506815" cy="882133"/>
      </dsp:txXfrm>
    </dsp:sp>
    <dsp:sp modelId="{A363207B-3AD6-472F-AB35-5DE074AB6BC2}">
      <dsp:nvSpPr>
        <dsp:cNvPr id="0" name=""/>
        <dsp:cNvSpPr/>
      </dsp:nvSpPr>
      <dsp:spPr>
        <a:xfrm>
          <a:off x="6094214" y="800431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3257026"/>
            <a:satOff val="11196"/>
            <a:lumOff val="-5372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600" kern="1200"/>
        </a:p>
      </dsp:txBody>
      <dsp:txXfrm>
        <a:off x="6094214" y="877891"/>
        <a:ext cx="231757" cy="232382"/>
      </dsp:txXfrm>
    </dsp:sp>
    <dsp:sp modelId="{C31FA319-1B76-4D24-8E64-6A83C1E0D876}">
      <dsp:nvSpPr>
        <dsp:cNvPr id="0" name=""/>
        <dsp:cNvSpPr/>
      </dsp:nvSpPr>
      <dsp:spPr>
        <a:xfrm>
          <a:off x="6562724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3257026"/>
            <a:satOff val="11196"/>
            <a:lumOff val="-5372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b="1" kern="1200" dirty="0">
              <a:solidFill>
                <a:srgbClr val="FF0000"/>
              </a:solidFill>
            </a:rPr>
            <a:t>小结</a:t>
          </a:r>
        </a:p>
      </dsp:txBody>
      <dsp:txXfrm>
        <a:off x="6590168" y="553015"/>
        <a:ext cx="1506815" cy="8821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9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0213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9"/>
          </p:nvPr>
        </p:nvSpPr>
        <p:spPr bwMode="auto">
          <a:xfrm>
            <a:off x="3883025" y="0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31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19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39"/>
          </p:nvPr>
        </p:nvSpPr>
        <p:spPr bwMode="auto">
          <a:xfrm>
            <a:off x="0" y="8685213"/>
            <a:ext cx="2970213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49"/>
          </p:nvPr>
        </p:nvSpPr>
        <p:spPr bwMode="auto">
          <a:xfrm>
            <a:off x="3883025" y="8685213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 idx="19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 idx="19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 idx="19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 idx="19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 idx="19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 idx="19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 idx="19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 idx="19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 idx="19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 idx="19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 idx="19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 idx="19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 idx="19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 idx="19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 idx="19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684713"/>
            <a:ext cx="2133600" cy="357188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684713"/>
            <a:ext cx="2895600" cy="357188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684713"/>
            <a:ext cx="2133600" cy="357188"/>
          </a:xfrm>
        </p:spPr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400" strike="noStrike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684713"/>
            <a:ext cx="2133600" cy="357188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684713"/>
            <a:ext cx="2895600" cy="357188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684713"/>
            <a:ext cx="2133600" cy="357188"/>
          </a:xfrm>
        </p:spPr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400" strike="noStrike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899100" y="685800"/>
            <a:ext cx="7349400" cy="19278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45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899100" y="2670300"/>
            <a:ext cx="7349400" cy="11043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18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456300" y="1117800"/>
            <a:ext cx="8226900" cy="35694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3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493100" y="2886300"/>
            <a:ext cx="5826600" cy="5751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3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493100" y="3461400"/>
            <a:ext cx="5826600" cy="6507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35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456300" y="1125900"/>
            <a:ext cx="3882600" cy="35613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808700" y="1125900"/>
            <a:ext cx="3882600" cy="3561300"/>
          </a:xfrm>
        </p:spPr>
        <p:txBody>
          <a:bodyPr lIns="90000" tIns="46800" rIns="90000" bIns="46800">
            <a:normAutofit/>
          </a:bodyPr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05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eaLnBrk="1" fontAlgn="auto" latinLnBrk="0" hangingPunct="1">
              <a:lnSpc>
                <a:spcPct val="120000"/>
              </a:lnSpc>
              <a:defRPr sz="105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456300" y="1071900"/>
            <a:ext cx="4006800" cy="2862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56300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4676813" y="1066297"/>
            <a:ext cx="4006800" cy="2862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76813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456248" y="1166336"/>
            <a:ext cx="3924776" cy="3456146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762800" y="1166400"/>
            <a:ext cx="3920400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42900" indent="0" defTabSz="914400" eaLnBrk="1" fontAlgn="auto" latinLnBrk="0" hangingPunct="1">
              <a:buNone/>
              <a:tabLst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7676100" y="685800"/>
            <a:ext cx="783000" cy="37719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1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85800" y="685800"/>
            <a:ext cx="6876900" cy="3771900"/>
          </a:xfrm>
        </p:spPr>
        <p:txBody>
          <a:bodyPr vert="eaVert" lIns="46800" tIns="46800" rIns="46800" bIns="46800"/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394075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684713"/>
            <a:ext cx="2133600" cy="357188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684713"/>
            <a:ext cx="2895600" cy="357188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684713"/>
            <a:ext cx="2133600" cy="357188"/>
          </a:xfrm>
        </p:spPr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400" strike="noStrike" noProof="1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456300" y="580500"/>
            <a:ext cx="8229600" cy="4112100"/>
          </a:xfrm>
        </p:spPr>
        <p:txBody>
          <a:bodyPr/>
          <a:lstStyle>
            <a:lvl1pPr marL="171450" indent="-17145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899100" y="1863000"/>
            <a:ext cx="7349400" cy="7641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5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899100" y="2670300"/>
            <a:ext cx="7349400" cy="3537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684713"/>
            <a:ext cx="2133600" cy="357188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684713"/>
            <a:ext cx="2895600" cy="357188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684713"/>
            <a:ext cx="2133600" cy="357188"/>
          </a:xfrm>
        </p:spPr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400" strike="noStrike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684713"/>
            <a:ext cx="2133600" cy="357188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684713"/>
            <a:ext cx="2895600" cy="357188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684713"/>
            <a:ext cx="2133600" cy="357188"/>
          </a:xfrm>
        </p:spPr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400" strike="noStrike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684713"/>
            <a:ext cx="2133600" cy="357188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684713"/>
            <a:ext cx="2895600" cy="357188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684713"/>
            <a:ext cx="2133600" cy="357188"/>
          </a:xfrm>
        </p:spPr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400" strike="noStrike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684713"/>
            <a:ext cx="2133600" cy="357188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684713"/>
            <a:ext cx="2895600" cy="357188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684713"/>
            <a:ext cx="2133600" cy="357188"/>
          </a:xfrm>
        </p:spPr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400" strike="noStrike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684713"/>
            <a:ext cx="2133600" cy="357188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684713"/>
            <a:ext cx="2895600" cy="357188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684713"/>
            <a:ext cx="2133600" cy="357188"/>
          </a:xfrm>
        </p:spPr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400" strike="noStrike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684713"/>
            <a:ext cx="2133600" cy="357188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684713"/>
            <a:ext cx="2895600" cy="357188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684713"/>
            <a:ext cx="2133600" cy="357188"/>
          </a:xfrm>
        </p:spPr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400" strike="noStrike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684713"/>
            <a:ext cx="2133600" cy="357188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684713"/>
            <a:ext cx="2895600" cy="357188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684713"/>
            <a:ext cx="2133600" cy="357188"/>
          </a:xfrm>
        </p:spPr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4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altLang="en-US" sz="1400" strike="noStrike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9.xml"/><Relationship Id="rId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8" Type="http://schemas.openxmlformats.org/officeDocument/2006/relationships/theme" Target="../theme/theme2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6300" y="456300"/>
            <a:ext cx="8226900" cy="5292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6300" y="1117800"/>
            <a:ext cx="8226900" cy="35694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90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000" y="4735800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82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  <a:tab pos="1207135" algn="l"/>
          <a:tab pos="1207135" algn="l"/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tags" Target="../tags/tag7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1.xml"/><Relationship Id="rId7" Type="http://schemas.openxmlformats.org/officeDocument/2006/relationships/slideLayout" Target="../slideLayouts/slideLayout17.xml"/><Relationship Id="rId6" Type="http://schemas.openxmlformats.org/officeDocument/2006/relationships/image" Target="../media/image6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tags" Target="../tags/tag7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2.xml"/><Relationship Id="rId7" Type="http://schemas.openxmlformats.org/officeDocument/2006/relationships/slideLayout" Target="../slideLayouts/slideLayout17.xml"/><Relationship Id="rId6" Type="http://schemas.openxmlformats.org/officeDocument/2006/relationships/image" Target="../media/image15.png"/><Relationship Id="rId5" Type="http://schemas.openxmlformats.org/officeDocument/2006/relationships/image" Target="../media/image16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tags" Target="../tags/tag79.xml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80.xml"/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4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tags" Target="../tags/tag81.xml"/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4.png"/><Relationship Id="rId2" Type="http://schemas.openxmlformats.org/officeDocument/2006/relationships/tags" Target="../tags/tag82.xml"/><Relationship Id="rId1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7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tags" Target="../tags/tag68.xml"/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image" Target="../media/image2.png"/><Relationship Id="rId2" Type="http://schemas.openxmlformats.org/officeDocument/2006/relationships/tags" Target="../tags/tag64.xml"/><Relationship Id="rId13" Type="http://schemas.openxmlformats.org/officeDocument/2006/relationships/notesSlide" Target="../notesSlides/notesSlide3.xml"/><Relationship Id="rId12" Type="http://schemas.openxmlformats.org/officeDocument/2006/relationships/slideLayout" Target="../slideLayouts/slideLayout2.xml"/><Relationship Id="rId11" Type="http://schemas.openxmlformats.org/officeDocument/2006/relationships/tags" Target="../tags/tag70.xml"/><Relationship Id="rId10" Type="http://schemas.openxmlformats.org/officeDocument/2006/relationships/tags" Target="../tags/tag69.xml"/><Relationship Id="rId1" Type="http://schemas.openxmlformats.org/officeDocument/2006/relationships/tags" Target="../tags/tag63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71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72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6.png"/><Relationship Id="rId1" Type="http://schemas.openxmlformats.org/officeDocument/2006/relationships/tags" Target="../tags/tag7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74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6.png"/><Relationship Id="rId1" Type="http://schemas.openxmlformats.org/officeDocument/2006/relationships/tags" Target="../tags/tag7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9.xml"/><Relationship Id="rId7" Type="http://schemas.openxmlformats.org/officeDocument/2006/relationships/slideLayout" Target="../slideLayouts/slideLayout1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tags" Target="../tags/tag7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60350" y="185420"/>
            <a:ext cx="2115820" cy="33083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rgbClr val="2089F4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年级：</a:t>
            </a:r>
            <a:r>
              <a:rPr lang="en-US" altLang="zh-CN" sz="1200" dirty="0">
                <a:solidFill>
                  <a:srgbClr val="2089F4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-</a:t>
            </a:r>
            <a:r>
              <a:rPr lang="zh-CN" altLang="en-US" sz="1200" dirty="0">
                <a:solidFill>
                  <a:srgbClr val="2089F4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上 章节：第二单元</a:t>
            </a:r>
            <a:endParaRPr lang="zh-CN" altLang="en-US" sz="1200" dirty="0">
              <a:solidFill>
                <a:srgbClr val="2089F4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844040" y="710248"/>
            <a:ext cx="5809615" cy="2370455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333399"/>
            </a:solidFill>
            <a:prstDash val="solid"/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36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zh-CN" altLang="zh-CN" sz="36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+mn-ea"/>
                <a:sym typeface="+mn-ea"/>
              </a:rPr>
              <a:t>语文园地二</a:t>
            </a:r>
            <a:endParaRPr lang="zh-CN" altLang="zh-CN" sz="36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+mn-ea"/>
              <a:sym typeface="+mn-ea"/>
            </a:endParaRPr>
          </a:p>
          <a:p>
            <a:pPr algn="ctr">
              <a:lnSpc>
                <a:spcPct val="130000"/>
              </a:lnSpc>
            </a:pPr>
            <a:endParaRPr lang="zh-CN" altLang="zh-CN" sz="30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+mn-ea"/>
              <a:sym typeface="+mn-ea"/>
            </a:endParaRPr>
          </a:p>
          <a:p>
            <a:pPr algn="ctr">
              <a:lnSpc>
                <a:spcPct val="130000"/>
              </a:lnSpc>
            </a:pPr>
            <a:r>
              <a:rPr lang="zh-CN" altLang="en-US" sz="2400" i="1" dirty="0">
                <a:solidFill>
                  <a:srgbClr val="29AAF8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难点名称：</a:t>
            </a:r>
            <a:r>
              <a:rPr lang="zh-CN" sz="2400" b="1">
                <a:solidFill>
                  <a:srgbClr val="FF0000"/>
                </a:solidFill>
                <a:ea typeface="宋体" panose="02010600030101010101" pitchFamily="2" charset="-122"/>
                <a:sym typeface="+mn-ea"/>
              </a:rPr>
              <a:t>密切联系图片与生活实际，通过比较，区分形近字母及易混淆的音节词</a:t>
            </a:r>
            <a:endParaRPr lang="zh-CN" altLang="en-US" sz="2400" b="1" i="1" dirty="0">
              <a:solidFill>
                <a:srgbClr val="FF0000"/>
              </a:solidFill>
              <a:latin typeface="Century Gothic" panose="020B0502020202020204" pitchFamily="34" charset="0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3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A_圆角矩形 9"/>
          <p:cNvSpPr/>
          <p:nvPr>
            <p:custDataLst>
              <p:tags r:id="rId1"/>
            </p:custDataLst>
          </p:nvPr>
        </p:nvSpPr>
        <p:spPr>
          <a:xfrm>
            <a:off x="0" y="227330"/>
            <a:ext cx="338455" cy="292735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" name="文本框 2"/>
          <p:cNvSpPr txBox="1"/>
          <p:nvPr/>
        </p:nvSpPr>
        <p:spPr>
          <a:xfrm>
            <a:off x="4027170" y="174625"/>
            <a:ext cx="47390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你能准确读出下面的声母吗？</a:t>
            </a:r>
            <a:endParaRPr lang="zh-CN" altLang="en-US" sz="28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676275" y="1418590"/>
            <a:ext cx="1325880" cy="922020"/>
            <a:chOff x="957" y="1695"/>
            <a:chExt cx="2088" cy="1452"/>
          </a:xfrm>
        </p:grpSpPr>
        <p:sp>
          <p:nvSpPr>
            <p:cNvPr id="4" name="文本框 7"/>
            <p:cNvSpPr txBox="1"/>
            <p:nvPr/>
          </p:nvSpPr>
          <p:spPr>
            <a:xfrm>
              <a:off x="957" y="1695"/>
              <a:ext cx="2088" cy="1452"/>
            </a:xfrm>
            <a:prstGeom prst="rect">
              <a:avLst/>
            </a:prstGeom>
            <a:solidFill>
              <a:srgbClr val="CEEAB0"/>
            </a:solidFill>
            <a:ln w="9525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altLang="zh-CN" sz="5400">
                  <a:solidFill>
                    <a:srgbClr val="FF0000"/>
                  </a:solidFill>
                  <a:latin typeface="Arial" panose="020B0604020202020204" pitchFamily="34" charset="0"/>
                </a:rPr>
                <a:t>  b</a:t>
              </a:r>
              <a:endParaRPr lang="en-US" altLang="zh-CN" sz="540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cxnSp>
          <p:nvCxnSpPr>
            <p:cNvPr id="21" name="直接连接符 20"/>
            <p:cNvCxnSpPr/>
            <p:nvPr/>
          </p:nvCxnSpPr>
          <p:spPr>
            <a:xfrm flipV="1">
              <a:off x="957" y="2235"/>
              <a:ext cx="2047" cy="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V="1">
              <a:off x="969" y="2802"/>
              <a:ext cx="2035" cy="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组合 34"/>
          <p:cNvGrpSpPr/>
          <p:nvPr/>
        </p:nvGrpSpPr>
        <p:grpSpPr>
          <a:xfrm>
            <a:off x="2915920" y="1418590"/>
            <a:ext cx="1325880" cy="922020"/>
            <a:chOff x="6832" y="1780"/>
            <a:chExt cx="2088" cy="1452"/>
          </a:xfrm>
        </p:grpSpPr>
        <p:sp>
          <p:nvSpPr>
            <p:cNvPr id="18" name="文本框 7"/>
            <p:cNvSpPr txBox="1"/>
            <p:nvPr/>
          </p:nvSpPr>
          <p:spPr>
            <a:xfrm>
              <a:off x="6832" y="1780"/>
              <a:ext cx="2088" cy="1452"/>
            </a:xfrm>
            <a:prstGeom prst="rect">
              <a:avLst/>
            </a:prstGeom>
            <a:solidFill>
              <a:srgbClr val="CEEAB0"/>
            </a:solidFill>
            <a:ln w="9525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altLang="zh-CN" sz="5400">
                  <a:solidFill>
                    <a:srgbClr val="FF0000"/>
                  </a:solidFill>
                  <a:latin typeface="Arial" panose="020B0604020202020204" pitchFamily="34" charset="0"/>
                </a:rPr>
                <a:t>  d</a:t>
              </a:r>
              <a:endParaRPr lang="en-US" altLang="zh-CN" sz="540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 flipV="1">
              <a:off x="6872" y="2325"/>
              <a:ext cx="2048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6859" y="2916"/>
              <a:ext cx="204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组合 35"/>
          <p:cNvGrpSpPr/>
          <p:nvPr/>
        </p:nvGrpSpPr>
        <p:grpSpPr>
          <a:xfrm>
            <a:off x="5239385" y="1418590"/>
            <a:ext cx="1367790" cy="922020"/>
            <a:chOff x="903" y="5138"/>
            <a:chExt cx="2154" cy="1452"/>
          </a:xfrm>
        </p:grpSpPr>
        <p:sp>
          <p:nvSpPr>
            <p:cNvPr id="17" name="文本框 7"/>
            <p:cNvSpPr txBox="1"/>
            <p:nvPr/>
          </p:nvSpPr>
          <p:spPr>
            <a:xfrm>
              <a:off x="916" y="5138"/>
              <a:ext cx="2088" cy="1452"/>
            </a:xfrm>
            <a:prstGeom prst="rect">
              <a:avLst/>
            </a:prstGeom>
            <a:solidFill>
              <a:srgbClr val="CEEAB0"/>
            </a:solidFill>
            <a:ln w="9525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altLang="zh-CN" sz="5400">
                  <a:solidFill>
                    <a:srgbClr val="FF0000"/>
                  </a:solidFill>
                  <a:latin typeface="Arial" panose="020B0604020202020204" pitchFamily="34" charset="0"/>
                </a:rPr>
                <a:t>  p</a:t>
              </a:r>
              <a:endParaRPr lang="en-US" altLang="zh-CN" sz="540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cxnSp>
          <p:nvCxnSpPr>
            <p:cNvPr id="25" name="直接连接符 24"/>
            <p:cNvCxnSpPr/>
            <p:nvPr/>
          </p:nvCxnSpPr>
          <p:spPr>
            <a:xfrm>
              <a:off x="963" y="5637"/>
              <a:ext cx="204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903" y="6263"/>
              <a:ext cx="215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组合 36"/>
          <p:cNvGrpSpPr/>
          <p:nvPr/>
        </p:nvGrpSpPr>
        <p:grpSpPr>
          <a:xfrm>
            <a:off x="7440295" y="1418590"/>
            <a:ext cx="1325880" cy="922020"/>
            <a:chOff x="6792" y="5138"/>
            <a:chExt cx="2088" cy="1452"/>
          </a:xfrm>
        </p:grpSpPr>
        <p:sp>
          <p:nvSpPr>
            <p:cNvPr id="12" name="文本框 7"/>
            <p:cNvSpPr txBox="1"/>
            <p:nvPr/>
          </p:nvSpPr>
          <p:spPr>
            <a:xfrm>
              <a:off x="6792" y="5138"/>
              <a:ext cx="2088" cy="1452"/>
            </a:xfrm>
            <a:prstGeom prst="rect">
              <a:avLst/>
            </a:prstGeom>
            <a:solidFill>
              <a:srgbClr val="CEEAB0"/>
            </a:solidFill>
            <a:ln w="9525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altLang="zh-CN" sz="5400">
                  <a:solidFill>
                    <a:srgbClr val="FF0000"/>
                  </a:solidFill>
                  <a:latin typeface="Arial" panose="020B0604020202020204" pitchFamily="34" charset="0"/>
                </a:rPr>
                <a:t>  q</a:t>
              </a:r>
              <a:endParaRPr lang="en-US" altLang="zh-CN" sz="540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cxnSp>
          <p:nvCxnSpPr>
            <p:cNvPr id="31" name="直接连接符 30"/>
            <p:cNvCxnSpPr/>
            <p:nvPr/>
          </p:nvCxnSpPr>
          <p:spPr>
            <a:xfrm>
              <a:off x="6815" y="5637"/>
              <a:ext cx="204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6792" y="6263"/>
              <a:ext cx="204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3520" y="2990850"/>
            <a:ext cx="1717040" cy="190182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38455" y="227330"/>
            <a:ext cx="205613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26262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知识讲解 </a:t>
            </a:r>
            <a:r>
              <a:rPr lang="zh-CN" altLang="en-US" sz="16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难点突破</a:t>
            </a:r>
            <a:endParaRPr lang="zh-CN" altLang="zh-CN" sz="1600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endParaRPr lang="zh-CN" altLang="zh-CN" sz="1600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endParaRPr lang="en-US" altLang="zh-CN" sz="1600" dirty="0">
              <a:solidFill>
                <a:srgbClr val="262626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460625" y="113030"/>
            <a:ext cx="1560195" cy="64516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 anchor="t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读一读</a:t>
            </a:r>
            <a:endParaRPr lang="zh-CN" altLang="en-US" sz="36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9975" y="2893060"/>
            <a:ext cx="2140585" cy="20948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A_圆角矩形 9"/>
          <p:cNvSpPr/>
          <p:nvPr>
            <p:custDataLst>
              <p:tags r:id="rId1"/>
            </p:custDataLst>
          </p:nvPr>
        </p:nvSpPr>
        <p:spPr>
          <a:xfrm>
            <a:off x="0" y="227330"/>
            <a:ext cx="338455" cy="292735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69" name="文本框 68"/>
          <p:cNvSpPr txBox="1"/>
          <p:nvPr/>
        </p:nvSpPr>
        <p:spPr>
          <a:xfrm>
            <a:off x="416560" y="122555"/>
            <a:ext cx="257302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26262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知识讲解 </a:t>
            </a:r>
            <a:r>
              <a:rPr lang="zh-CN" altLang="en-US" sz="16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难点突破</a:t>
            </a:r>
            <a:endParaRPr lang="zh-CN" altLang="zh-CN" sz="1600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endParaRPr lang="zh-CN" altLang="zh-CN" sz="1600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endParaRPr lang="en-US" altLang="zh-CN" sz="1600" dirty="0">
              <a:solidFill>
                <a:srgbClr val="262626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95115" y="227330"/>
            <a:ext cx="27609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超级小妙招</a:t>
            </a:r>
            <a:r>
              <a:rPr lang="en-US" altLang="zh-CN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——</a:t>
            </a:r>
            <a:endParaRPr lang="en-US" altLang="zh-CN" sz="28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415" y="695960"/>
            <a:ext cx="1113790" cy="123825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966470" y="695960"/>
            <a:ext cx="92773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b="1">
                <a:solidFill>
                  <a:srgbClr val="FF0000"/>
                </a:solidFill>
              </a:rPr>
              <a:t>b</a:t>
            </a:r>
            <a:endParaRPr lang="en-US" altLang="zh-CN" sz="9600" b="1">
              <a:solidFill>
                <a:srgbClr val="FF0000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4140" y="697230"/>
            <a:ext cx="1165860" cy="123698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 flipH="1">
            <a:off x="2644140" y="635000"/>
            <a:ext cx="117729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b="1">
                <a:solidFill>
                  <a:srgbClr val="FF0000"/>
                </a:solidFill>
              </a:rPr>
              <a:t>d</a:t>
            </a:r>
            <a:endParaRPr lang="en-US" altLang="zh-CN" sz="9600" b="1">
              <a:solidFill>
                <a:srgbClr val="FF0000"/>
              </a:solidFill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8600" y="2386330"/>
            <a:ext cx="1052830" cy="128397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0415" y="2432685"/>
            <a:ext cx="1019810" cy="1283970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 flipH="1">
            <a:off x="2644140" y="1995170"/>
            <a:ext cx="117729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b="1">
                <a:solidFill>
                  <a:srgbClr val="FF0000"/>
                </a:solidFill>
              </a:rPr>
              <a:t>q</a:t>
            </a:r>
            <a:endParaRPr lang="en-US" altLang="zh-CN" sz="9600" b="1">
              <a:solidFill>
                <a:srgbClr val="FF0000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 flipH="1">
            <a:off x="966470" y="2040890"/>
            <a:ext cx="117729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b="1">
                <a:solidFill>
                  <a:srgbClr val="FF0000"/>
                </a:solidFill>
              </a:rPr>
              <a:t>p</a:t>
            </a:r>
            <a:endParaRPr lang="en-US" altLang="zh-CN" sz="9600" b="1">
              <a:solidFill>
                <a:srgbClr val="FF0000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656070" y="219075"/>
            <a:ext cx="125539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拇指操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63770" y="1173480"/>
            <a:ext cx="1676400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1" grpId="0"/>
      <p:bldP spid="11" grpId="1"/>
      <p:bldP spid="19" grpId="0"/>
      <p:bldP spid="19" grpId="1"/>
      <p:bldP spid="20" grpId="0"/>
      <p:bldP spid="20" grpId="1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A_圆角矩形 9"/>
          <p:cNvSpPr/>
          <p:nvPr>
            <p:custDataLst>
              <p:tags r:id="rId1"/>
            </p:custDataLst>
          </p:nvPr>
        </p:nvSpPr>
        <p:spPr>
          <a:xfrm>
            <a:off x="0" y="227330"/>
            <a:ext cx="338455" cy="292735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69" name="文本框 68"/>
          <p:cNvSpPr txBox="1"/>
          <p:nvPr/>
        </p:nvSpPr>
        <p:spPr>
          <a:xfrm>
            <a:off x="424815" y="219075"/>
            <a:ext cx="257302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26262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知识讲解 </a:t>
            </a:r>
            <a:r>
              <a:rPr lang="zh-CN" altLang="en-US" sz="16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难点突破</a:t>
            </a:r>
            <a:endParaRPr lang="zh-CN" altLang="zh-CN" sz="1600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endParaRPr lang="zh-CN" altLang="zh-CN" sz="1600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endParaRPr lang="en-US" altLang="zh-CN" sz="1600" dirty="0">
              <a:solidFill>
                <a:srgbClr val="262626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24450" y="181610"/>
            <a:ext cx="37896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超级小妙招</a:t>
            </a:r>
            <a:r>
              <a:rPr lang="en-US" altLang="zh-CN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——</a:t>
            </a:r>
            <a:r>
              <a:rPr lang="zh-CN" altLang="en-US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拇指操</a:t>
            </a:r>
            <a:endParaRPr lang="zh-CN" altLang="en-US" sz="28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07160" y="703580"/>
            <a:ext cx="3325495" cy="4154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小小手，最灵活，</a:t>
            </a:r>
            <a:endParaRPr lang="zh-CN" altLang="en-US" sz="24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 sz="24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半握拳头变魔术。</a:t>
            </a:r>
            <a:endParaRPr lang="zh-CN" altLang="en-US" sz="24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 sz="24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左拇指向上 </a:t>
            </a:r>
            <a:r>
              <a:rPr lang="en-US" altLang="zh-CN"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 b b</a:t>
            </a:r>
            <a:r>
              <a:rPr lang="en-US" altLang="zh-CN" sz="2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endParaRPr lang="en-US" altLang="zh-CN" sz="24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en-US" altLang="zh-CN" sz="24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右拇指向上 </a:t>
            </a:r>
            <a:r>
              <a:rPr lang="en-US" altLang="zh-CN"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d d d</a:t>
            </a:r>
            <a:r>
              <a:rPr lang="zh-CN" altLang="en-US" sz="2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zh-CN" altLang="en-US" sz="24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endParaRPr lang="en-US" altLang="zh-CN" sz="24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zh-CN" altLang="en-US" sz="2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左拇指向下 </a:t>
            </a:r>
            <a:r>
              <a:rPr lang="en-US" altLang="zh-CN"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p p p</a:t>
            </a:r>
            <a:r>
              <a:rPr lang="en-US" altLang="zh-CN" sz="2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,</a:t>
            </a:r>
            <a:endParaRPr lang="en-US" altLang="zh-CN" sz="24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endParaRPr lang="en-US" altLang="zh-CN" sz="24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zh-CN" altLang="en-US" sz="2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右拇指向下</a:t>
            </a:r>
            <a:r>
              <a:rPr lang="zh-CN" altLang="en-US"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en-US" altLang="zh-CN"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q q q</a:t>
            </a:r>
            <a:r>
              <a:rPr lang="zh-CN" altLang="en-US" sz="2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zh-CN" altLang="en-US" sz="24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1485" y="1047750"/>
            <a:ext cx="1676400" cy="3048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6080" y="1875155"/>
            <a:ext cx="643255" cy="71501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2570" y="2668270"/>
            <a:ext cx="680085" cy="72136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96080" y="3521075"/>
            <a:ext cx="699135" cy="79819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10685" y="4319270"/>
            <a:ext cx="613410" cy="7480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文本框 3"/>
          <p:cNvSpPr txBox="1"/>
          <p:nvPr/>
        </p:nvSpPr>
        <p:spPr>
          <a:xfrm>
            <a:off x="6967538" y="3067050"/>
            <a:ext cx="1781175" cy="118903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lstStyle/>
          <a:p>
            <a:endParaRPr lang="zh-CN" altLang="en-US">
              <a:latin typeface="Arial" panose="020B0604020202020204" pitchFamily="34" charset="0"/>
            </a:endParaRPr>
          </a:p>
          <a:p>
            <a:endParaRPr lang="zh-CN" altLang="en-US">
              <a:latin typeface="Arial" panose="020B0604020202020204" pitchFamily="34" charset="0"/>
            </a:endParaRPr>
          </a:p>
          <a:p>
            <a:endParaRPr lang="zh-CN" altLang="en-US">
              <a:latin typeface="Arial" panose="020B0604020202020204" pitchFamily="34" charset="0"/>
            </a:endParaRPr>
          </a:p>
          <a:p>
            <a:endParaRPr lang="zh-CN" altLang="en-US">
              <a:latin typeface="Arial" panose="020B0604020202020204" pitchFamily="34" charset="0"/>
            </a:endParaRPr>
          </a:p>
        </p:txBody>
      </p:sp>
      <p:pic>
        <p:nvPicPr>
          <p:cNvPr id="21509" name="图片 1" descr="330268-14051G9533362"/>
          <p:cNvPicPr>
            <a:picLocks noChangeAspect="1"/>
          </p:cNvPicPr>
          <p:nvPr/>
        </p:nvPicPr>
        <p:blipFill>
          <a:blip r:embed="rId2"/>
          <a:srcRect t="6805" r="1035" b="12181"/>
          <a:stretch>
            <a:fillRect/>
          </a:stretch>
        </p:blipFill>
        <p:spPr>
          <a:xfrm>
            <a:off x="815975" y="1714500"/>
            <a:ext cx="3757613" cy="17319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10" name="图片 2" descr="T17eOiFetiXXXXXXXX_!!0-item_pic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6150" y="1327150"/>
            <a:ext cx="2049463" cy="20494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11" name="文本框 4"/>
          <p:cNvSpPr txBox="1"/>
          <p:nvPr/>
        </p:nvSpPr>
        <p:spPr>
          <a:xfrm>
            <a:off x="1541463" y="3556000"/>
            <a:ext cx="2306637" cy="700088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r>
              <a:rPr lang="en-US" altLang="zh-CN">
                <a:latin typeface="Arial" panose="020B0604020202020204" pitchFamily="34" charset="0"/>
              </a:rPr>
              <a:t> </a:t>
            </a:r>
            <a:r>
              <a:rPr lang="en-US" altLang="zh-CN" sz="4000">
                <a:latin typeface="Arial" panose="020B0604020202020204" pitchFamily="34" charset="0"/>
              </a:rPr>
              <a:t>  </a:t>
            </a:r>
            <a:r>
              <a:rPr lang="en-US" altLang="zh-CN" sz="4000">
                <a:solidFill>
                  <a:srgbClr val="FF0000"/>
                </a:solidFill>
                <a:latin typeface="Arial" panose="020B0604020202020204" pitchFamily="34" charset="0"/>
              </a:rPr>
              <a:t>b</a:t>
            </a:r>
            <a:r>
              <a:rPr lang="en-US" altLang="zh-CN" sz="4000">
                <a:latin typeface="Arial" panose="020B0604020202020204" pitchFamily="34" charset="0"/>
              </a:rPr>
              <a:t>á   hé </a:t>
            </a:r>
            <a:endParaRPr lang="en-US" altLang="zh-CN" sz="4000">
              <a:latin typeface="Arial" panose="020B0604020202020204" pitchFamily="34" charset="0"/>
            </a:endParaRPr>
          </a:p>
        </p:txBody>
      </p:sp>
      <p:sp>
        <p:nvSpPr>
          <p:cNvPr id="21512" name="文本框 5"/>
          <p:cNvSpPr txBox="1"/>
          <p:nvPr/>
        </p:nvSpPr>
        <p:spPr>
          <a:xfrm>
            <a:off x="5895975" y="3511550"/>
            <a:ext cx="2308225" cy="701675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r>
              <a:rPr lang="en-US" altLang="zh-CN">
                <a:latin typeface="Arial" panose="020B0604020202020204" pitchFamily="34" charset="0"/>
              </a:rPr>
              <a:t> </a:t>
            </a:r>
            <a:r>
              <a:rPr lang="en-US" altLang="zh-CN" sz="4000">
                <a:latin typeface="Arial" panose="020B0604020202020204" pitchFamily="34" charset="0"/>
              </a:rPr>
              <a:t>  </a:t>
            </a:r>
            <a:r>
              <a:rPr lang="en-US" altLang="zh-CN" sz="4000">
                <a:solidFill>
                  <a:srgbClr val="FF0000"/>
                </a:solidFill>
                <a:latin typeface="Arial" panose="020B0604020202020204" pitchFamily="34" charset="0"/>
              </a:rPr>
              <a:t>d</a:t>
            </a:r>
            <a:r>
              <a:rPr lang="en-US" altLang="zh-CN" sz="4000">
                <a:latin typeface="Arial" panose="020B0604020202020204" pitchFamily="34" charset="0"/>
              </a:rPr>
              <a:t>ǎ   bǎ </a:t>
            </a:r>
            <a:endParaRPr lang="en-US" altLang="zh-CN" sz="4000">
              <a:latin typeface="Arial" panose="020B0604020202020204" pitchFamily="34" charset="0"/>
            </a:endParaRPr>
          </a:p>
        </p:txBody>
      </p:sp>
      <p:sp>
        <p:nvSpPr>
          <p:cNvPr id="2" name="文本框 7"/>
          <p:cNvSpPr txBox="1"/>
          <p:nvPr/>
        </p:nvSpPr>
        <p:spPr>
          <a:xfrm>
            <a:off x="6701790" y="0"/>
            <a:ext cx="2442210" cy="1014730"/>
          </a:xfrm>
          <a:prstGeom prst="rect">
            <a:avLst/>
          </a:prstGeom>
          <a:solidFill>
            <a:srgbClr val="CEEAB0"/>
          </a:solidFill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6000">
                <a:solidFill>
                  <a:srgbClr val="FF0000"/>
                </a:solidFill>
                <a:latin typeface="Arial" panose="020B0604020202020204" pitchFamily="34" charset="0"/>
              </a:rPr>
              <a:t>b</a:t>
            </a:r>
            <a:r>
              <a:rPr lang="en-US" altLang="zh-CN" sz="6000">
                <a:latin typeface="Arial" panose="020B0604020202020204" pitchFamily="34" charset="0"/>
              </a:rPr>
              <a:t>-----</a:t>
            </a:r>
            <a:r>
              <a:rPr lang="en-US" altLang="zh-CN" sz="6000">
                <a:solidFill>
                  <a:srgbClr val="FF0000"/>
                </a:solidFill>
                <a:latin typeface="Arial" panose="020B0604020202020204" pitchFamily="34" charset="0"/>
              </a:rPr>
              <a:t>d</a:t>
            </a:r>
            <a:endParaRPr lang="en-US" altLang="zh-CN" sz="6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68" name="PA_圆角矩形 9"/>
          <p:cNvSpPr/>
          <p:nvPr>
            <p:custDataLst>
              <p:tags r:id="rId4"/>
            </p:custDataLst>
          </p:nvPr>
        </p:nvSpPr>
        <p:spPr>
          <a:xfrm>
            <a:off x="0" y="121285"/>
            <a:ext cx="535940" cy="452755"/>
          </a:xfrm>
          <a:prstGeom prst="roundRect">
            <a:avLst>
              <a:gd name="adj" fmla="val 0"/>
            </a:avLst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69" name="文本框 68"/>
          <p:cNvSpPr txBox="1"/>
          <p:nvPr/>
        </p:nvSpPr>
        <p:spPr>
          <a:xfrm>
            <a:off x="485775" y="121285"/>
            <a:ext cx="21285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课堂练习</a:t>
            </a:r>
            <a:endParaRPr lang="zh-CN" altLang="en-US" sz="2800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文本框 3"/>
          <p:cNvSpPr txBox="1"/>
          <p:nvPr/>
        </p:nvSpPr>
        <p:spPr>
          <a:xfrm>
            <a:off x="7048500" y="3032125"/>
            <a:ext cx="1779588" cy="118745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lstStyle/>
          <a:p>
            <a:endParaRPr lang="zh-CN" altLang="en-US">
              <a:latin typeface="Arial" panose="020B0604020202020204" pitchFamily="34" charset="0"/>
            </a:endParaRPr>
          </a:p>
          <a:p>
            <a:endParaRPr lang="zh-CN" altLang="en-US">
              <a:latin typeface="Arial" panose="020B0604020202020204" pitchFamily="34" charset="0"/>
            </a:endParaRPr>
          </a:p>
          <a:p>
            <a:endParaRPr lang="zh-CN" altLang="en-US">
              <a:latin typeface="Arial" panose="020B0604020202020204" pitchFamily="34" charset="0"/>
            </a:endParaRPr>
          </a:p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22532" name="文本框 4"/>
          <p:cNvSpPr txBox="1"/>
          <p:nvPr/>
        </p:nvSpPr>
        <p:spPr>
          <a:xfrm>
            <a:off x="1007110" y="3678238"/>
            <a:ext cx="2306638" cy="700087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r>
              <a:rPr lang="en-US" altLang="zh-CN">
                <a:latin typeface="Arial" panose="020B0604020202020204" pitchFamily="34" charset="0"/>
              </a:rPr>
              <a:t> </a:t>
            </a:r>
            <a:r>
              <a:rPr lang="en-US" altLang="zh-CN" sz="4000">
                <a:latin typeface="Arial" panose="020B0604020202020204" pitchFamily="34" charset="0"/>
              </a:rPr>
              <a:t>  </a:t>
            </a:r>
            <a:r>
              <a:rPr lang="en-US" altLang="zh-CN" sz="4000">
                <a:solidFill>
                  <a:srgbClr val="FF0000"/>
                </a:solidFill>
                <a:latin typeface="Arial" panose="020B0604020202020204" pitchFamily="34" charset="0"/>
              </a:rPr>
              <a:t>p</a:t>
            </a:r>
            <a:r>
              <a:rPr lang="en-US" altLang="zh-CN" sz="4000">
                <a:latin typeface="Arial" panose="020B0604020202020204" pitchFamily="34" charset="0"/>
              </a:rPr>
              <a:t>ù   bù </a:t>
            </a:r>
            <a:endParaRPr lang="en-US" altLang="zh-CN" sz="4000">
              <a:latin typeface="Arial" panose="020B0604020202020204" pitchFamily="34" charset="0"/>
            </a:endParaRPr>
          </a:p>
        </p:txBody>
      </p:sp>
      <p:sp>
        <p:nvSpPr>
          <p:cNvPr id="22533" name="文本框 5"/>
          <p:cNvSpPr txBox="1"/>
          <p:nvPr/>
        </p:nvSpPr>
        <p:spPr>
          <a:xfrm>
            <a:off x="5273993" y="3591243"/>
            <a:ext cx="2308225" cy="700087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r>
              <a:rPr lang="en-US" altLang="zh-CN">
                <a:latin typeface="Arial" panose="020B0604020202020204" pitchFamily="34" charset="0"/>
              </a:rPr>
              <a:t> </a:t>
            </a:r>
            <a:r>
              <a:rPr lang="en-US" altLang="zh-CN" sz="4000">
                <a:latin typeface="Arial" panose="020B0604020202020204" pitchFamily="34" charset="0"/>
              </a:rPr>
              <a:t>  gē   </a:t>
            </a:r>
            <a:r>
              <a:rPr lang="en-US" altLang="zh-CN" sz="4000">
                <a:solidFill>
                  <a:srgbClr val="FF0000"/>
                </a:solidFill>
                <a:latin typeface="Arial" panose="020B0604020202020204" pitchFamily="34" charset="0"/>
              </a:rPr>
              <a:t>q</a:t>
            </a:r>
            <a:r>
              <a:rPr lang="en-US" altLang="zh-CN" sz="4000">
                <a:latin typeface="Arial" panose="020B0604020202020204" pitchFamily="34" charset="0"/>
              </a:rPr>
              <a:t>ǔ </a:t>
            </a:r>
            <a:endParaRPr lang="en-US" altLang="zh-CN" sz="4000">
              <a:latin typeface="Arial" panose="020B0604020202020204" pitchFamily="34" charset="0"/>
            </a:endParaRPr>
          </a:p>
        </p:txBody>
      </p:sp>
      <p:sp>
        <p:nvSpPr>
          <p:cNvPr id="22534" name="文本框 7"/>
          <p:cNvSpPr txBox="1"/>
          <p:nvPr/>
        </p:nvSpPr>
        <p:spPr>
          <a:xfrm>
            <a:off x="6819900" y="0"/>
            <a:ext cx="2324100" cy="1006475"/>
          </a:xfrm>
          <a:prstGeom prst="rect">
            <a:avLst/>
          </a:prstGeom>
          <a:solidFill>
            <a:srgbClr val="CEEAB0"/>
          </a:solidFill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6000">
                <a:latin typeface="Arial" panose="020B0604020202020204" pitchFamily="34" charset="0"/>
              </a:rPr>
              <a:t>p-----q</a:t>
            </a:r>
            <a:endParaRPr lang="en-US" altLang="zh-CN" sz="6000">
              <a:latin typeface="Arial" panose="020B0604020202020204" pitchFamily="34" charset="0"/>
            </a:endParaRPr>
          </a:p>
        </p:txBody>
      </p:sp>
      <p:pic>
        <p:nvPicPr>
          <p:cNvPr id="22535" name="图片 6" descr="1301921334201311211350253168177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153" y="1238250"/>
            <a:ext cx="3455987" cy="22812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6" name="图片 8" descr="20120118021431616"/>
          <p:cNvPicPr>
            <a:picLocks noChangeAspect="1"/>
          </p:cNvPicPr>
          <p:nvPr/>
        </p:nvPicPr>
        <p:blipFill>
          <a:blip r:embed="rId3"/>
          <a:srcRect t="5478" r="185"/>
          <a:stretch>
            <a:fillRect/>
          </a:stretch>
        </p:blipFill>
        <p:spPr>
          <a:xfrm>
            <a:off x="5369878" y="1216025"/>
            <a:ext cx="1905000" cy="23034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8" name="PA_圆角矩形 9"/>
          <p:cNvSpPr/>
          <p:nvPr>
            <p:custDataLst>
              <p:tags r:id="rId4"/>
            </p:custDataLst>
          </p:nvPr>
        </p:nvSpPr>
        <p:spPr>
          <a:xfrm>
            <a:off x="0" y="121285"/>
            <a:ext cx="535940" cy="452755"/>
          </a:xfrm>
          <a:prstGeom prst="roundRect">
            <a:avLst>
              <a:gd name="adj" fmla="val 0"/>
            </a:avLst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69" name="文本框 68"/>
          <p:cNvSpPr txBox="1"/>
          <p:nvPr/>
        </p:nvSpPr>
        <p:spPr>
          <a:xfrm>
            <a:off x="485775" y="121285"/>
            <a:ext cx="21285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课堂练习</a:t>
            </a:r>
            <a:endParaRPr lang="zh-CN" altLang="en-US" sz="3600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95260" y="1651635"/>
            <a:ext cx="1261745" cy="1840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文本框 2"/>
          <p:cNvSpPr txBox="1"/>
          <p:nvPr/>
        </p:nvSpPr>
        <p:spPr>
          <a:xfrm>
            <a:off x="1418590" y="1286510"/>
            <a:ext cx="3128645" cy="5892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3600" b="1">
                <a:solidFill>
                  <a:srgbClr val="FF0000"/>
                </a:solidFill>
                <a:latin typeface="Arial" panose="020B0604020202020204" pitchFamily="34" charset="0"/>
              </a:rPr>
              <a:t> b   d   p   q</a:t>
            </a:r>
            <a:endParaRPr lang="en-US" altLang="zh-CN" sz="36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3316" name="文本框 4"/>
          <p:cNvSpPr txBox="1"/>
          <p:nvPr/>
        </p:nvSpPr>
        <p:spPr>
          <a:xfrm>
            <a:off x="972185" y="1951990"/>
            <a:ext cx="4022090" cy="2971800"/>
          </a:xfrm>
          <a:prstGeom prst="rect">
            <a:avLst/>
          </a:prstGeom>
          <a:solidFill>
            <a:srgbClr val="FFCCFF"/>
          </a:solidFill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3600" b="1">
                <a:latin typeface="Arial" panose="020B0604020202020204" pitchFamily="34" charset="0"/>
              </a:rPr>
              <a:t>一记形状</a:t>
            </a:r>
            <a:endParaRPr lang="zh-CN" altLang="en-US" sz="3600" b="1">
              <a:latin typeface="Arial" panose="020B0604020202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3600" b="1">
                <a:latin typeface="Arial" panose="020B0604020202020204" pitchFamily="34" charset="0"/>
              </a:rPr>
              <a:t>二看书写</a:t>
            </a:r>
            <a:endParaRPr lang="zh-CN" altLang="en-US" sz="3600" b="1">
              <a:latin typeface="Arial" panose="020B0604020202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3600" b="1">
                <a:latin typeface="Arial" panose="020B0604020202020204" pitchFamily="34" charset="0"/>
              </a:rPr>
              <a:t>    三读顺口溜</a:t>
            </a:r>
            <a:endParaRPr lang="zh-CN" altLang="en-US" sz="3600" b="1">
              <a:latin typeface="Arial" panose="020B0604020202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3600" b="1">
                <a:latin typeface="Arial" panose="020B0604020202020204" pitchFamily="34" charset="0"/>
              </a:rPr>
              <a:t>    四做拇指操</a:t>
            </a:r>
            <a:endParaRPr lang="zh-CN" altLang="en-US" sz="3600" b="1">
              <a:latin typeface="Arial" panose="020B0604020202020204" pitchFamily="34" charset="0"/>
            </a:endParaRPr>
          </a:p>
        </p:txBody>
      </p:sp>
      <p:sp>
        <p:nvSpPr>
          <p:cNvPr id="68" name="PA_圆角矩形 9"/>
          <p:cNvSpPr/>
          <p:nvPr>
            <p:custDataLst>
              <p:tags r:id="rId2"/>
            </p:custDataLst>
          </p:nvPr>
        </p:nvSpPr>
        <p:spPr>
          <a:xfrm>
            <a:off x="0" y="121285"/>
            <a:ext cx="452120" cy="460375"/>
          </a:xfrm>
          <a:prstGeom prst="roundRect">
            <a:avLst>
              <a:gd name="adj" fmla="val 0"/>
            </a:avLst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69" name="文本框 68"/>
          <p:cNvSpPr txBox="1"/>
          <p:nvPr/>
        </p:nvSpPr>
        <p:spPr>
          <a:xfrm>
            <a:off x="485775" y="121285"/>
            <a:ext cx="9804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小结</a:t>
            </a:r>
            <a:endParaRPr lang="zh-CN" altLang="en-US" sz="2800" b="1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pic>
        <p:nvPicPr>
          <p:cNvPr id="5" name="图片 4" descr="C:/Users/lenovo/AppData/Local/Temp/kaimatting/20200822214408/output_aiMatting_20200822214705.pngoutput_aiMatting_2020082221470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0225" y="2341869"/>
            <a:ext cx="1600200" cy="2095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示 1"/>
          <p:cNvGraphicFramePr/>
          <p:nvPr/>
        </p:nvGraphicFramePr>
        <p:xfrm>
          <a:off x="1524000" y="2060540"/>
          <a:ext cx="6096000" cy="14911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矩形 16"/>
          <p:cNvSpPr/>
          <p:nvPr/>
        </p:nvSpPr>
        <p:spPr>
          <a:xfrm>
            <a:off x="3928745" y="481330"/>
            <a:ext cx="1640205" cy="691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3000" b="1" dirty="0">
                <a:solidFill>
                  <a:srgbClr val="29AAF8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目  录</a:t>
            </a:r>
            <a:endParaRPr lang="en-US" altLang="zh-CN" sz="3000" b="1" dirty="0">
              <a:solidFill>
                <a:srgbClr val="29AA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6"/>
          <p:cNvSpPr txBox="1"/>
          <p:nvPr>
            <p:custDataLst>
              <p:tags r:id="rId1"/>
            </p:custDataLst>
          </p:nvPr>
        </p:nvSpPr>
        <p:spPr>
          <a:xfrm>
            <a:off x="1242695" y="381635"/>
            <a:ext cx="3990975" cy="46990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54000" tIns="27000" rIns="54000" bIns="270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lang="zh-CN" altLang="en-US" sz="2700" b="1" spc="300">
                <a:ln w="3175">
                  <a:noFill/>
                  <a:prstDash val="dash"/>
                </a:ln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微软雅黑" panose="020B0503020204020204" charset="-122"/>
              </a:rPr>
              <a:t>声</a:t>
            </a:r>
            <a:r>
              <a:rPr lang="zh-CN" altLang="en-US" sz="2700" b="1" spc="300">
                <a:ln w="3175">
                  <a:noFill/>
                  <a:prstDash val="dash"/>
                </a:ln>
                <a:solidFill>
                  <a:srgbClr val="FF0000"/>
                </a:solidFill>
                <a:latin typeface="Arial" panose="020B0604020202020204" pitchFamily="34" charset="0"/>
                <a:ea typeface="+mj-ea"/>
                <a:cs typeface="微软雅黑" panose="020B0503020204020204" charset="-122"/>
              </a:rPr>
              <a:t>声母城堡</a:t>
            </a:r>
            <a:r>
              <a:rPr lang="zh-CN" altLang="en-US" sz="2700" b="1" spc="300">
                <a:ln w="3175">
                  <a:noFill/>
                  <a:prstDash val="dash"/>
                </a:ln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微软雅黑" panose="020B0503020204020204" charset="-122"/>
              </a:rPr>
              <a:t>母城堡</a:t>
            </a:r>
            <a:endParaRPr lang="zh-CN" altLang="en-US" sz="2700" b="1" spc="300">
              <a:ln w="3175">
                <a:noFill/>
                <a:prstDash val="dash"/>
              </a:ln>
              <a:solidFill>
                <a:srgbClr val="FFFFFF"/>
              </a:solidFill>
              <a:latin typeface="Arial" panose="020B0604020202020204" pitchFamily="34" charset="0"/>
              <a:ea typeface="+mj-ea"/>
              <a:cs typeface="微软雅黑" panose="020B0503020204020204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57614" y="1066499"/>
            <a:ext cx="6209373" cy="3572176"/>
          </a:xfrm>
          <a:prstGeom prst="rect">
            <a:avLst/>
          </a:prstGeom>
        </p:spPr>
      </p:pic>
      <p:grpSp>
        <p:nvGrpSpPr>
          <p:cNvPr id="26" name="组合 25"/>
          <p:cNvGrpSpPr/>
          <p:nvPr>
            <p:custDataLst>
              <p:tags r:id="rId4"/>
            </p:custDataLst>
          </p:nvPr>
        </p:nvGrpSpPr>
        <p:grpSpPr>
          <a:xfrm>
            <a:off x="8569154" y="325937"/>
            <a:ext cx="152659" cy="55959"/>
            <a:chOff x="9839643" y="910585"/>
            <a:chExt cx="203545" cy="74612"/>
          </a:xfrm>
        </p:grpSpPr>
        <p:cxnSp>
          <p:nvCxnSpPr>
            <p:cNvPr id="27" name="直接连接符 26"/>
            <p:cNvCxnSpPr/>
            <p:nvPr>
              <p:custDataLst>
                <p:tags r:id="rId5"/>
              </p:custDataLst>
            </p:nvPr>
          </p:nvCxnSpPr>
          <p:spPr>
            <a:xfrm>
              <a:off x="9839643" y="910585"/>
              <a:ext cx="203545" cy="0"/>
            </a:xfrm>
            <a:prstGeom prst="line">
              <a:avLst/>
            </a:prstGeom>
            <a:ln w="12700">
              <a:solidFill>
                <a:srgbClr val="9B9B9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>
              <p:custDataLst>
                <p:tags r:id="rId6"/>
              </p:custDataLst>
            </p:nvPr>
          </p:nvCxnSpPr>
          <p:spPr>
            <a:xfrm>
              <a:off x="9839643" y="985197"/>
              <a:ext cx="155575" cy="0"/>
            </a:xfrm>
            <a:prstGeom prst="line">
              <a:avLst/>
            </a:prstGeom>
            <a:ln w="12700">
              <a:solidFill>
                <a:srgbClr val="9B9B9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 descr="C:\Users\kingsoft\Pictures\风景\dawn-daylight-desktop-wallpaper-1367170.jpgdawn-daylight-desktop-wallpaper-1367170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rcRect t="3298" b="3298"/>
          <a:stretch>
            <a:fillRect/>
          </a:stretch>
        </p:blipFill>
        <p:spPr>
          <a:xfrm>
            <a:off x="830202" y="1325246"/>
            <a:ext cx="4665464" cy="290512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67995" y="102870"/>
            <a:ext cx="6400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dirty="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  <a:sym typeface="+mn-ea"/>
              </a:rPr>
              <a:t>导入</a:t>
            </a:r>
            <a:endParaRPr lang="zh-CN" altLang="en-US"/>
          </a:p>
        </p:txBody>
      </p:sp>
      <p:pic>
        <p:nvPicPr>
          <p:cNvPr id="7" name="图片 6" descr="图片1"/>
          <p:cNvPicPr>
            <a:picLocks noChangeAspect="1"/>
          </p:cNvPicPr>
          <p:nvPr/>
        </p:nvPicPr>
        <p:blipFill>
          <a:blip r:embed="rId9"/>
          <a:srcRect l="-6458" r="4410"/>
          <a:stretch>
            <a:fillRect/>
          </a:stretch>
        </p:blipFill>
        <p:spPr>
          <a:xfrm>
            <a:off x="6426200" y="2482215"/>
            <a:ext cx="2295525" cy="2156460"/>
          </a:xfrm>
          <a:prstGeom prst="rect">
            <a:avLst/>
          </a:prstGeom>
        </p:spPr>
      </p:pic>
      <p:sp>
        <p:nvSpPr>
          <p:cNvPr id="14" name="PA_圆角矩形 9"/>
          <p:cNvSpPr/>
          <p:nvPr>
            <p:custDataLst>
              <p:tags r:id="rId10"/>
            </p:custDataLst>
          </p:nvPr>
        </p:nvSpPr>
        <p:spPr>
          <a:xfrm>
            <a:off x="0" y="142240"/>
            <a:ext cx="487680" cy="328930"/>
          </a:xfrm>
          <a:prstGeom prst="roundRect">
            <a:avLst>
              <a:gd name="adj" fmla="val 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68235" y="0"/>
            <a:ext cx="1675765" cy="2531745"/>
          </a:xfrm>
          <a:prstGeom prst="rect">
            <a:avLst/>
          </a:prstGeom>
        </p:spPr>
      </p:pic>
      <p:sp>
        <p:nvSpPr>
          <p:cNvPr id="69" name="文本框 68"/>
          <p:cNvSpPr txBox="1"/>
          <p:nvPr/>
        </p:nvSpPr>
        <p:spPr>
          <a:xfrm>
            <a:off x="487680" y="227965"/>
            <a:ext cx="257302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26262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导入</a:t>
            </a:r>
            <a:endParaRPr lang="zh-CN" altLang="en-US" sz="1600" dirty="0">
              <a:solidFill>
                <a:srgbClr val="262626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89230" y="1207770"/>
            <a:ext cx="82232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这里有几个声母朋友做管理员，你认识吗？</a:t>
            </a:r>
            <a:endParaRPr lang="zh-CN" altLang="en-US" sz="28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1513" name="文本框 7"/>
          <p:cNvSpPr txBox="1"/>
          <p:nvPr/>
        </p:nvSpPr>
        <p:spPr>
          <a:xfrm>
            <a:off x="3180715" y="2064385"/>
            <a:ext cx="2442210" cy="1014730"/>
          </a:xfrm>
          <a:prstGeom prst="rect">
            <a:avLst/>
          </a:prstGeom>
          <a:solidFill>
            <a:srgbClr val="CEEAB0"/>
          </a:solidFill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6000">
                <a:solidFill>
                  <a:srgbClr val="FF0000"/>
                </a:solidFill>
                <a:latin typeface="Arial" panose="020B0604020202020204" pitchFamily="34" charset="0"/>
              </a:rPr>
              <a:t>b</a:t>
            </a:r>
            <a:r>
              <a:rPr lang="en-US" altLang="zh-CN" sz="6000">
                <a:latin typeface="Arial" panose="020B0604020202020204" pitchFamily="34" charset="0"/>
              </a:rPr>
              <a:t>-----</a:t>
            </a:r>
            <a:r>
              <a:rPr lang="en-US" altLang="zh-CN" sz="6000">
                <a:solidFill>
                  <a:srgbClr val="FF0000"/>
                </a:solidFill>
                <a:latin typeface="Arial" panose="020B0604020202020204" pitchFamily="34" charset="0"/>
              </a:rPr>
              <a:t>d</a:t>
            </a:r>
            <a:endParaRPr lang="en-US" altLang="zh-CN" sz="6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2534" name="文本框 7"/>
          <p:cNvSpPr txBox="1"/>
          <p:nvPr/>
        </p:nvSpPr>
        <p:spPr>
          <a:xfrm>
            <a:off x="3180715" y="3556000"/>
            <a:ext cx="2443480" cy="1014730"/>
          </a:xfrm>
          <a:prstGeom prst="rect">
            <a:avLst/>
          </a:prstGeom>
          <a:solidFill>
            <a:srgbClr val="CEEAB0"/>
          </a:solidFill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6000">
                <a:solidFill>
                  <a:srgbClr val="FF0000"/>
                </a:solidFill>
                <a:latin typeface="Arial" panose="020B0604020202020204" pitchFamily="34" charset="0"/>
              </a:rPr>
              <a:t>p</a:t>
            </a:r>
            <a:r>
              <a:rPr lang="en-US" altLang="zh-CN" sz="6000">
                <a:latin typeface="Arial" panose="020B0604020202020204" pitchFamily="34" charset="0"/>
              </a:rPr>
              <a:t>-----</a:t>
            </a:r>
            <a:r>
              <a:rPr lang="en-US" altLang="zh-CN" sz="6000">
                <a:solidFill>
                  <a:srgbClr val="FF0000"/>
                </a:solidFill>
                <a:latin typeface="Arial" panose="020B0604020202020204" pitchFamily="34" charset="0"/>
              </a:rPr>
              <a:t>q</a:t>
            </a:r>
            <a:endParaRPr lang="en-US" altLang="zh-CN" sz="6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553460" y="227330"/>
            <a:ext cx="1697990" cy="64516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 anchor="t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读一读</a:t>
            </a:r>
            <a:endParaRPr lang="zh-CN" altLang="en-US" sz="36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8" name="PA_圆角矩形 9"/>
          <p:cNvSpPr/>
          <p:nvPr>
            <p:custDataLst>
              <p:tags r:id="rId2"/>
            </p:custDataLst>
          </p:nvPr>
        </p:nvSpPr>
        <p:spPr>
          <a:xfrm>
            <a:off x="0" y="227965"/>
            <a:ext cx="487680" cy="328930"/>
          </a:xfrm>
          <a:prstGeom prst="roundRect">
            <a:avLst>
              <a:gd name="adj" fmla="val 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96265" y="903605"/>
            <a:ext cx="91681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每一组出现的两个声母长得都很像，有什么好办法区分吗？</a:t>
            </a:r>
            <a:endParaRPr lang="zh-CN" altLang="en-US" sz="24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1513" name="文本框 7"/>
          <p:cNvSpPr txBox="1"/>
          <p:nvPr/>
        </p:nvSpPr>
        <p:spPr>
          <a:xfrm>
            <a:off x="3180080" y="1850390"/>
            <a:ext cx="2442210" cy="1014730"/>
          </a:xfrm>
          <a:prstGeom prst="rect">
            <a:avLst/>
          </a:prstGeom>
          <a:solidFill>
            <a:srgbClr val="CEEAB0"/>
          </a:solidFill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6000">
                <a:solidFill>
                  <a:srgbClr val="FF0000"/>
                </a:solidFill>
                <a:latin typeface="Arial" panose="020B0604020202020204" pitchFamily="34" charset="0"/>
              </a:rPr>
              <a:t>b</a:t>
            </a:r>
            <a:r>
              <a:rPr lang="en-US" altLang="zh-CN" sz="6000">
                <a:latin typeface="Arial" panose="020B0604020202020204" pitchFamily="34" charset="0"/>
              </a:rPr>
              <a:t>-----</a:t>
            </a:r>
            <a:r>
              <a:rPr lang="en-US" altLang="zh-CN" sz="6000">
                <a:solidFill>
                  <a:srgbClr val="FF0000"/>
                </a:solidFill>
                <a:latin typeface="Arial" panose="020B0604020202020204" pitchFamily="34" charset="0"/>
              </a:rPr>
              <a:t>d</a:t>
            </a:r>
            <a:endParaRPr lang="en-US" altLang="zh-CN" sz="6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2534" name="文本框 7"/>
          <p:cNvSpPr txBox="1"/>
          <p:nvPr/>
        </p:nvSpPr>
        <p:spPr>
          <a:xfrm>
            <a:off x="3180080" y="3491230"/>
            <a:ext cx="2443480" cy="1014730"/>
          </a:xfrm>
          <a:prstGeom prst="rect">
            <a:avLst/>
          </a:prstGeom>
          <a:solidFill>
            <a:srgbClr val="CEEAB0"/>
          </a:solidFill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6000">
                <a:solidFill>
                  <a:srgbClr val="FF0000"/>
                </a:solidFill>
                <a:latin typeface="Arial" panose="020B0604020202020204" pitchFamily="34" charset="0"/>
              </a:rPr>
              <a:t>p</a:t>
            </a:r>
            <a:r>
              <a:rPr lang="en-US" altLang="zh-CN" sz="6000">
                <a:latin typeface="Arial" panose="020B0604020202020204" pitchFamily="34" charset="0"/>
              </a:rPr>
              <a:t>-----</a:t>
            </a:r>
            <a:r>
              <a:rPr lang="en-US" altLang="zh-CN" sz="6000">
                <a:solidFill>
                  <a:srgbClr val="FF0000"/>
                </a:solidFill>
                <a:latin typeface="Arial" panose="020B0604020202020204" pitchFamily="34" charset="0"/>
              </a:rPr>
              <a:t>q</a:t>
            </a:r>
            <a:endParaRPr lang="en-US" altLang="zh-CN" sz="6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92170" y="157480"/>
            <a:ext cx="2019300" cy="64516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 anchor="t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区分声母</a:t>
            </a:r>
            <a:endParaRPr lang="zh-CN" altLang="en-US" sz="36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57720" y="2176145"/>
            <a:ext cx="1676400" cy="2537460"/>
          </a:xfrm>
          <a:prstGeom prst="rect">
            <a:avLst/>
          </a:prstGeom>
        </p:spPr>
      </p:pic>
      <p:sp>
        <p:nvSpPr>
          <p:cNvPr id="6" name="PA_圆角矩形 9"/>
          <p:cNvSpPr/>
          <p:nvPr>
            <p:custDataLst>
              <p:tags r:id="rId2"/>
            </p:custDataLst>
          </p:nvPr>
        </p:nvSpPr>
        <p:spPr>
          <a:xfrm>
            <a:off x="0" y="227330"/>
            <a:ext cx="338455" cy="292735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文本框 6"/>
          <p:cNvSpPr txBox="1"/>
          <p:nvPr/>
        </p:nvSpPr>
        <p:spPr>
          <a:xfrm>
            <a:off x="424815" y="219075"/>
            <a:ext cx="25730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26262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知识讲解 </a:t>
            </a:r>
            <a:r>
              <a:rPr lang="zh-CN" altLang="en-US" sz="16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难点突破</a:t>
            </a:r>
            <a:endParaRPr lang="zh-CN" altLang="zh-CN" sz="1600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endParaRPr lang="en-US" altLang="zh-CN" sz="1600" dirty="0">
              <a:solidFill>
                <a:srgbClr val="262626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A_圆角矩形 9"/>
          <p:cNvSpPr/>
          <p:nvPr>
            <p:custDataLst>
              <p:tags r:id="rId1"/>
            </p:custDataLst>
          </p:nvPr>
        </p:nvSpPr>
        <p:spPr>
          <a:xfrm>
            <a:off x="0" y="227330"/>
            <a:ext cx="338455" cy="292735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69" name="文本框 68"/>
          <p:cNvSpPr txBox="1"/>
          <p:nvPr/>
        </p:nvSpPr>
        <p:spPr>
          <a:xfrm>
            <a:off x="424815" y="219075"/>
            <a:ext cx="25730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26262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知识讲解 </a:t>
            </a:r>
            <a:r>
              <a:rPr lang="zh-CN" altLang="en-US" sz="16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难点突破</a:t>
            </a:r>
            <a:endParaRPr lang="zh-CN" altLang="zh-CN" sz="1600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endParaRPr lang="en-US" altLang="zh-CN" sz="1600" dirty="0">
              <a:solidFill>
                <a:srgbClr val="262626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997835" y="188595"/>
            <a:ext cx="3396615" cy="64516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36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妙招一：记形状</a:t>
            </a:r>
            <a:endParaRPr lang="zh-CN" altLang="en-US" sz="36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7255" y="2056765"/>
            <a:ext cx="1676400" cy="253746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599440" y="833120"/>
            <a:ext cx="4625975" cy="922020"/>
            <a:chOff x="944" y="1312"/>
            <a:chExt cx="7285" cy="1452"/>
          </a:xfrm>
        </p:grpSpPr>
        <p:sp>
          <p:nvSpPr>
            <p:cNvPr id="6" name="文本框 7"/>
            <p:cNvSpPr txBox="1"/>
            <p:nvPr/>
          </p:nvSpPr>
          <p:spPr>
            <a:xfrm>
              <a:off x="944" y="1312"/>
              <a:ext cx="997" cy="1452"/>
            </a:xfrm>
            <a:prstGeom prst="rect">
              <a:avLst/>
            </a:prstGeom>
            <a:solidFill>
              <a:srgbClr val="CEEAB0"/>
            </a:solidFill>
            <a:ln w="9525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altLang="zh-CN" sz="5400">
                  <a:solidFill>
                    <a:srgbClr val="FF0000"/>
                  </a:solidFill>
                  <a:latin typeface="Arial" panose="020B0604020202020204" pitchFamily="34" charset="0"/>
                </a:rPr>
                <a:t>b</a:t>
              </a:r>
              <a:endParaRPr lang="en-US" altLang="zh-CN" sz="540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8" name="右箭头 7"/>
            <p:cNvSpPr/>
            <p:nvPr/>
          </p:nvSpPr>
          <p:spPr>
            <a:xfrm>
              <a:off x="3117" y="2122"/>
              <a:ext cx="1928" cy="11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7395" y="1312"/>
              <a:ext cx="835" cy="14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b="1">
                  <a:solidFill>
                    <a:srgbClr val="FF0000"/>
                  </a:solidFill>
                </a:rPr>
                <a:t>6</a:t>
              </a:r>
              <a:endParaRPr lang="en-US" altLang="zh-CN" sz="5400" b="1">
                <a:solidFill>
                  <a:srgbClr val="FF0000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99440" y="1885950"/>
            <a:ext cx="5974715" cy="922020"/>
            <a:chOff x="944" y="2970"/>
            <a:chExt cx="9409" cy="1452"/>
          </a:xfrm>
        </p:grpSpPr>
        <p:sp>
          <p:nvSpPr>
            <p:cNvPr id="21513" name="文本框 7"/>
            <p:cNvSpPr txBox="1"/>
            <p:nvPr/>
          </p:nvSpPr>
          <p:spPr>
            <a:xfrm>
              <a:off x="944" y="2970"/>
              <a:ext cx="952" cy="1452"/>
            </a:xfrm>
            <a:prstGeom prst="rect">
              <a:avLst/>
            </a:prstGeom>
            <a:solidFill>
              <a:srgbClr val="CEEAB0"/>
            </a:solidFill>
            <a:ln w="9525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altLang="zh-CN" sz="5400">
                  <a:solidFill>
                    <a:srgbClr val="FF0000"/>
                  </a:solidFill>
                  <a:latin typeface="Arial" panose="020B0604020202020204" pitchFamily="34" charset="0"/>
                </a:rPr>
                <a:t>d</a:t>
              </a:r>
              <a:endParaRPr lang="en-US" altLang="zh-CN" sz="540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9" name="右箭头 8"/>
            <p:cNvSpPr/>
            <p:nvPr/>
          </p:nvSpPr>
          <p:spPr>
            <a:xfrm>
              <a:off x="3117" y="3636"/>
              <a:ext cx="1928" cy="11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5723" y="2970"/>
              <a:ext cx="4630" cy="14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5400" b="1">
                  <a:solidFill>
                    <a:srgbClr val="FF0000"/>
                  </a:solidFill>
                </a:rPr>
                <a:t>像个反 </a:t>
              </a:r>
              <a:r>
                <a:rPr lang="en-US" altLang="zh-CN" sz="5400" b="1">
                  <a:solidFill>
                    <a:srgbClr val="FF0000"/>
                  </a:solidFill>
                </a:rPr>
                <a:t>6</a:t>
              </a:r>
              <a:endParaRPr lang="en-US" altLang="zh-CN" sz="5400" b="1">
                <a:solidFill>
                  <a:srgbClr val="FF0000"/>
                </a:solidFill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99440" y="3996690"/>
            <a:ext cx="6054090" cy="1014730"/>
            <a:chOff x="944" y="6294"/>
            <a:chExt cx="9534" cy="1598"/>
          </a:xfrm>
        </p:grpSpPr>
        <p:sp>
          <p:nvSpPr>
            <p:cNvPr id="22534" name="文本框 7"/>
            <p:cNvSpPr txBox="1"/>
            <p:nvPr/>
          </p:nvSpPr>
          <p:spPr>
            <a:xfrm>
              <a:off x="944" y="6294"/>
              <a:ext cx="954" cy="1598"/>
            </a:xfrm>
            <a:prstGeom prst="rect">
              <a:avLst/>
            </a:prstGeom>
            <a:solidFill>
              <a:srgbClr val="CEEAB0"/>
            </a:solidFill>
            <a:ln w="9525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altLang="zh-CN" sz="6000">
                  <a:solidFill>
                    <a:srgbClr val="FF0000"/>
                  </a:solidFill>
                  <a:sym typeface="+mn-ea"/>
                </a:rPr>
                <a:t>p</a:t>
              </a:r>
              <a:endParaRPr lang="en-US" altLang="zh-CN" sz="600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1" name="右箭头 10"/>
            <p:cNvSpPr/>
            <p:nvPr/>
          </p:nvSpPr>
          <p:spPr>
            <a:xfrm>
              <a:off x="3210" y="7034"/>
              <a:ext cx="1928" cy="11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5848" y="6294"/>
              <a:ext cx="4630" cy="14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5400" b="1">
                  <a:solidFill>
                    <a:srgbClr val="FF0000"/>
                  </a:solidFill>
                </a:rPr>
                <a:t>像个反 </a:t>
              </a:r>
              <a:r>
                <a:rPr lang="en-US" altLang="zh-CN" sz="5400" b="1">
                  <a:solidFill>
                    <a:srgbClr val="FF0000"/>
                  </a:solidFill>
                </a:rPr>
                <a:t>9</a:t>
              </a:r>
              <a:endParaRPr lang="en-US" altLang="zh-CN" sz="5400" b="1">
                <a:solidFill>
                  <a:srgbClr val="FF0000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99440" y="2864485"/>
            <a:ext cx="4625975" cy="1015365"/>
            <a:chOff x="944" y="4511"/>
            <a:chExt cx="7285" cy="1599"/>
          </a:xfrm>
        </p:grpSpPr>
        <p:sp>
          <p:nvSpPr>
            <p:cNvPr id="7" name="文本框 7"/>
            <p:cNvSpPr txBox="1"/>
            <p:nvPr/>
          </p:nvSpPr>
          <p:spPr>
            <a:xfrm>
              <a:off x="944" y="4658"/>
              <a:ext cx="883" cy="1452"/>
            </a:xfrm>
            <a:prstGeom prst="rect">
              <a:avLst/>
            </a:prstGeom>
            <a:solidFill>
              <a:srgbClr val="CEEAB0"/>
            </a:solidFill>
            <a:ln w="9525">
              <a:noFill/>
            </a:ln>
          </p:spPr>
          <p:txBody>
            <a:bodyPr wrap="square">
              <a:spAutoFit/>
            </a:bodyPr>
            <a:lstStyle/>
            <a:p>
              <a:r>
                <a:rPr lang="en-US" altLang="zh-CN" sz="5400">
                  <a:solidFill>
                    <a:srgbClr val="FF0000"/>
                  </a:solidFill>
                  <a:sym typeface="+mn-ea"/>
                </a:rPr>
                <a:t>q</a:t>
              </a:r>
              <a:endParaRPr lang="en-US" altLang="zh-CN" sz="540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" name="右箭头 9"/>
            <p:cNvSpPr/>
            <p:nvPr/>
          </p:nvSpPr>
          <p:spPr>
            <a:xfrm>
              <a:off x="3210" y="5325"/>
              <a:ext cx="1928" cy="11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7395" y="4511"/>
              <a:ext cx="835" cy="14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b="1">
                  <a:solidFill>
                    <a:srgbClr val="FF0000"/>
                  </a:solidFill>
                </a:rPr>
                <a:t>9</a:t>
              </a:r>
              <a:endParaRPr lang="en-US" altLang="zh-CN" sz="5400" b="1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A_圆角矩形 9"/>
          <p:cNvSpPr/>
          <p:nvPr>
            <p:custDataLst>
              <p:tags r:id="rId1"/>
            </p:custDataLst>
          </p:nvPr>
        </p:nvSpPr>
        <p:spPr>
          <a:xfrm>
            <a:off x="0" y="227330"/>
            <a:ext cx="338455" cy="292735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69" name="文本框 68"/>
          <p:cNvSpPr txBox="1"/>
          <p:nvPr/>
        </p:nvSpPr>
        <p:spPr>
          <a:xfrm>
            <a:off x="424815" y="219075"/>
            <a:ext cx="25730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26262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知识讲解 </a:t>
            </a:r>
            <a:r>
              <a:rPr lang="zh-CN" altLang="en-US" sz="16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难点突破</a:t>
            </a:r>
            <a:endParaRPr lang="zh-CN" altLang="zh-CN" sz="1600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endParaRPr lang="en-US" altLang="zh-CN" sz="1600" dirty="0">
              <a:solidFill>
                <a:srgbClr val="262626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523490" y="988060"/>
            <a:ext cx="4636770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像个</a:t>
            </a:r>
            <a:r>
              <a:rPr lang="en-US" altLang="zh-CN" sz="36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r>
              <a:rPr lang="zh-CN" altLang="en-US" sz="36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字    </a:t>
            </a:r>
            <a:r>
              <a:rPr lang="en-US" altLang="zh-CN" sz="36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b b b</a:t>
            </a:r>
            <a:endParaRPr lang="en-US" altLang="zh-CN" sz="36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endParaRPr lang="en-US" altLang="zh-CN" sz="36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zh-CN" sz="36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r>
              <a:rPr lang="zh-CN" altLang="en-US" sz="36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字反写    </a:t>
            </a:r>
            <a:r>
              <a:rPr lang="en-US" altLang="zh-CN" sz="36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d d d</a:t>
            </a:r>
            <a:endParaRPr lang="en-US" altLang="zh-CN" sz="36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endParaRPr lang="zh-CN" altLang="en-US" sz="36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36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像个</a:t>
            </a:r>
            <a:r>
              <a:rPr lang="en-US" altLang="zh-CN" sz="36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9</a:t>
            </a:r>
            <a:r>
              <a:rPr lang="zh-CN" altLang="en-US" sz="36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字    </a:t>
            </a:r>
            <a:r>
              <a:rPr lang="en-US" altLang="zh-CN" sz="36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q q q</a:t>
            </a:r>
            <a:endParaRPr lang="en-US" altLang="zh-CN" sz="36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endParaRPr lang="en-US" altLang="zh-CN" sz="36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zh-CN" sz="36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9</a:t>
            </a:r>
            <a:r>
              <a:rPr lang="zh-CN" altLang="en-US" sz="36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字反写    </a:t>
            </a:r>
            <a:r>
              <a:rPr lang="en-US" altLang="zh-CN" sz="36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p p p</a:t>
            </a:r>
            <a:endParaRPr lang="en-US" altLang="zh-CN" sz="36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997835" y="187960"/>
            <a:ext cx="3396615" cy="64516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妙招一：记形状</a:t>
            </a:r>
            <a:endParaRPr lang="zh-CN" altLang="en-US" sz="36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A_圆角矩形 9"/>
          <p:cNvSpPr/>
          <p:nvPr>
            <p:custDataLst>
              <p:tags r:id="rId1"/>
            </p:custDataLst>
          </p:nvPr>
        </p:nvSpPr>
        <p:spPr>
          <a:xfrm>
            <a:off x="0" y="227330"/>
            <a:ext cx="338455" cy="292735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69" name="文本框 68"/>
          <p:cNvSpPr txBox="1"/>
          <p:nvPr/>
        </p:nvSpPr>
        <p:spPr>
          <a:xfrm>
            <a:off x="424815" y="136525"/>
            <a:ext cx="25730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26262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知识讲解 </a:t>
            </a:r>
            <a:r>
              <a:rPr lang="zh-CN" altLang="en-US" sz="16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难点突破</a:t>
            </a:r>
            <a:endParaRPr lang="zh-CN" altLang="zh-CN" sz="1600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endParaRPr lang="en-US" altLang="zh-CN" sz="1600" dirty="0">
              <a:solidFill>
                <a:srgbClr val="262626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997835" y="187960"/>
            <a:ext cx="3396615" cy="64516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3600" b="1">
                <a:solidFill>
                  <a:schemeClr val="tx1"/>
                </a:solidFill>
                <a:effectLst/>
                <a:latin typeface="楷体" panose="02010609060101010101" charset="-122"/>
                <a:ea typeface="楷体" panose="02010609060101010101" charset="-122"/>
                <a:sym typeface="+mn-ea"/>
              </a:rPr>
              <a:t>妙招二：看书写</a:t>
            </a:r>
            <a:endParaRPr lang="zh-CN" altLang="en-US" sz="3600" b="1">
              <a:solidFill>
                <a:schemeClr val="tx1"/>
              </a:solidFill>
              <a:effectLst/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5315" y="1477010"/>
            <a:ext cx="1676400" cy="2537460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338455" y="2159000"/>
            <a:ext cx="1757680" cy="3683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右下半圆 </a:t>
            </a:r>
            <a:r>
              <a:rPr lang="en-US" altLang="zh-CN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b b b</a:t>
            </a:r>
            <a:endParaRPr lang="en-US" altLang="zh-CN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39090" y="4331335"/>
            <a:ext cx="1757045" cy="3683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右上半圆 </a:t>
            </a:r>
            <a:r>
              <a:rPr lang="en-US" altLang="zh-CN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p p p</a:t>
            </a:r>
            <a:endParaRPr lang="en-US" altLang="zh-CN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92735" y="1076325"/>
            <a:ext cx="5555615" cy="3623310"/>
            <a:chOff x="903" y="1695"/>
            <a:chExt cx="8307" cy="5706"/>
          </a:xfrm>
        </p:grpSpPr>
        <p:grpSp>
          <p:nvGrpSpPr>
            <p:cNvPr id="34" name="组合 33"/>
            <p:cNvGrpSpPr/>
            <p:nvPr/>
          </p:nvGrpSpPr>
          <p:grpSpPr>
            <a:xfrm>
              <a:off x="957" y="1695"/>
              <a:ext cx="2088" cy="1452"/>
              <a:chOff x="957" y="1695"/>
              <a:chExt cx="2088" cy="1452"/>
            </a:xfrm>
          </p:grpSpPr>
          <p:sp>
            <p:nvSpPr>
              <p:cNvPr id="4" name="文本框 7"/>
              <p:cNvSpPr txBox="1"/>
              <p:nvPr/>
            </p:nvSpPr>
            <p:spPr>
              <a:xfrm>
                <a:off x="957" y="1695"/>
                <a:ext cx="2088" cy="1452"/>
              </a:xfrm>
              <a:prstGeom prst="rect">
                <a:avLst/>
              </a:prstGeom>
              <a:solidFill>
                <a:srgbClr val="CEEAB0"/>
              </a:solidFill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5400">
                    <a:solidFill>
                      <a:srgbClr val="FF0000"/>
                    </a:solidFill>
                    <a:latin typeface="Arial" panose="020B0604020202020204" pitchFamily="34" charset="0"/>
                  </a:rPr>
                  <a:t>  b</a:t>
                </a:r>
                <a:endParaRPr lang="en-US" altLang="zh-CN" sz="5400">
                  <a:solidFill>
                    <a:srgbClr val="FF0000"/>
                  </a:solidFill>
                  <a:latin typeface="Arial" panose="020B0604020202020204" pitchFamily="34" charset="0"/>
                </a:endParaRPr>
              </a:p>
            </p:txBody>
          </p:sp>
          <p:cxnSp>
            <p:nvCxnSpPr>
              <p:cNvPr id="21" name="直接连接符 20"/>
              <p:cNvCxnSpPr/>
              <p:nvPr/>
            </p:nvCxnSpPr>
            <p:spPr>
              <a:xfrm flipV="1">
                <a:off x="957" y="2235"/>
                <a:ext cx="2047" cy="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 flipV="1">
                <a:off x="969" y="2802"/>
                <a:ext cx="2035" cy="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" name="组合 34"/>
            <p:cNvGrpSpPr/>
            <p:nvPr/>
          </p:nvGrpSpPr>
          <p:grpSpPr>
            <a:xfrm>
              <a:off x="6832" y="1780"/>
              <a:ext cx="2088" cy="1452"/>
              <a:chOff x="6832" y="1780"/>
              <a:chExt cx="2088" cy="1452"/>
            </a:xfrm>
          </p:grpSpPr>
          <p:sp>
            <p:nvSpPr>
              <p:cNvPr id="18" name="文本框 7"/>
              <p:cNvSpPr txBox="1"/>
              <p:nvPr/>
            </p:nvSpPr>
            <p:spPr>
              <a:xfrm>
                <a:off x="6832" y="1780"/>
                <a:ext cx="2088" cy="1452"/>
              </a:xfrm>
              <a:prstGeom prst="rect">
                <a:avLst/>
              </a:prstGeom>
              <a:solidFill>
                <a:srgbClr val="CEEAB0"/>
              </a:solidFill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5400">
                    <a:solidFill>
                      <a:srgbClr val="FF0000"/>
                    </a:solidFill>
                    <a:latin typeface="Arial" panose="020B0604020202020204" pitchFamily="34" charset="0"/>
                  </a:rPr>
                  <a:t>  d</a:t>
                </a:r>
                <a:endParaRPr lang="en-US" altLang="zh-CN" sz="5400">
                  <a:solidFill>
                    <a:srgbClr val="FF0000"/>
                  </a:solidFill>
                  <a:latin typeface="Arial" panose="020B0604020202020204" pitchFamily="34" charset="0"/>
                </a:endParaRPr>
              </a:p>
            </p:txBody>
          </p:sp>
          <p:cxnSp>
            <p:nvCxnSpPr>
              <p:cNvPr id="23" name="直接连接符 22"/>
              <p:cNvCxnSpPr/>
              <p:nvPr/>
            </p:nvCxnSpPr>
            <p:spPr>
              <a:xfrm flipV="1">
                <a:off x="6872" y="2325"/>
                <a:ext cx="2048" cy="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>
                <a:off x="6859" y="2916"/>
                <a:ext cx="2041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组合 35"/>
            <p:cNvGrpSpPr/>
            <p:nvPr/>
          </p:nvGrpSpPr>
          <p:grpSpPr>
            <a:xfrm>
              <a:off x="903" y="5138"/>
              <a:ext cx="2155" cy="1452"/>
              <a:chOff x="903" y="5138"/>
              <a:chExt cx="2155" cy="1452"/>
            </a:xfrm>
          </p:grpSpPr>
          <p:sp>
            <p:nvSpPr>
              <p:cNvPr id="17" name="文本框 7"/>
              <p:cNvSpPr txBox="1"/>
              <p:nvPr/>
            </p:nvSpPr>
            <p:spPr>
              <a:xfrm>
                <a:off x="916" y="5138"/>
                <a:ext cx="2088" cy="1452"/>
              </a:xfrm>
              <a:prstGeom prst="rect">
                <a:avLst/>
              </a:prstGeom>
              <a:solidFill>
                <a:srgbClr val="CEEAB0"/>
              </a:solidFill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5400">
                    <a:solidFill>
                      <a:srgbClr val="FF0000"/>
                    </a:solidFill>
                    <a:latin typeface="Arial" panose="020B0604020202020204" pitchFamily="34" charset="0"/>
                  </a:rPr>
                  <a:t>  p</a:t>
                </a:r>
                <a:endParaRPr lang="en-US" altLang="zh-CN" sz="5400">
                  <a:solidFill>
                    <a:srgbClr val="FF0000"/>
                  </a:solidFill>
                  <a:latin typeface="Arial" panose="020B0604020202020204" pitchFamily="34" charset="0"/>
                </a:endParaRPr>
              </a:p>
            </p:txBody>
          </p:sp>
          <p:cxnSp>
            <p:nvCxnSpPr>
              <p:cNvPr id="25" name="直接连接符 24"/>
              <p:cNvCxnSpPr/>
              <p:nvPr/>
            </p:nvCxnSpPr>
            <p:spPr>
              <a:xfrm>
                <a:off x="963" y="5637"/>
                <a:ext cx="2041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>
                <a:off x="903" y="6263"/>
                <a:ext cx="215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文本框 27"/>
            <p:cNvSpPr txBox="1"/>
            <p:nvPr/>
          </p:nvSpPr>
          <p:spPr>
            <a:xfrm>
              <a:off x="6582" y="3509"/>
              <a:ext cx="2628" cy="58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r>
                <a:rPr lang="zh-CN" altLang="en-US">
                  <a:ln w="12700">
                    <a:solidFill>
                      <a:schemeClr val="accent1"/>
                    </a:solidFill>
                    <a:prstDash val="solid"/>
                  </a:ln>
                  <a:pattFill prst="pct50">
                    <a:fgClr>
                      <a:schemeClr val="accent1"/>
                    </a:fgClr>
                    <a:bgClr>
                      <a:schemeClr val="accent1">
                        <a:lumMod val="20000"/>
                        <a:lumOff val="80000"/>
                      </a:schemeClr>
                    </a:bgClr>
                  </a:pattFill>
                  <a:effectLst>
                    <a:outerShdw dist="38100" dir="2640000" algn="bl" rotWithShape="0">
                      <a:schemeClr val="accent1"/>
                    </a:outerShdw>
                  </a:effectLst>
                </a:rPr>
                <a:t>左下半圆 </a:t>
              </a:r>
              <a:r>
                <a:rPr lang="en-US" altLang="zh-CN">
                  <a:ln w="12700">
                    <a:solidFill>
                      <a:schemeClr val="accent1"/>
                    </a:solidFill>
                    <a:prstDash val="solid"/>
                  </a:ln>
                  <a:pattFill prst="pct50">
                    <a:fgClr>
                      <a:schemeClr val="accent1"/>
                    </a:fgClr>
                    <a:bgClr>
                      <a:schemeClr val="accent1">
                        <a:lumMod val="20000"/>
                        <a:lumOff val="80000"/>
                      </a:schemeClr>
                    </a:bgClr>
                  </a:pattFill>
                  <a:effectLst>
                    <a:outerShdw dist="38100" dir="2640000" algn="bl" rotWithShape="0">
                      <a:schemeClr val="accent1"/>
                    </a:outerShdw>
                  </a:effectLst>
                </a:rPr>
                <a:t>d d d</a:t>
              </a:r>
              <a:endParaRPr lang="en-US" altLang="zh-CN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6522" y="6821"/>
              <a:ext cx="2628" cy="58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r>
                <a:rPr lang="zh-CN" altLang="en-US">
                  <a:ln w="12700">
                    <a:solidFill>
                      <a:schemeClr val="accent1"/>
                    </a:solidFill>
                    <a:prstDash val="solid"/>
                  </a:ln>
                  <a:pattFill prst="pct50">
                    <a:fgClr>
                      <a:schemeClr val="accent1"/>
                    </a:fgClr>
                    <a:bgClr>
                      <a:schemeClr val="accent1">
                        <a:lumMod val="20000"/>
                        <a:lumOff val="80000"/>
                      </a:schemeClr>
                    </a:bgClr>
                  </a:pattFill>
                  <a:effectLst>
                    <a:outerShdw dist="38100" dir="2640000" algn="bl" rotWithShape="0">
                      <a:schemeClr val="accent1"/>
                    </a:outerShdw>
                  </a:effectLst>
                </a:rPr>
                <a:t>左上半圆 </a:t>
              </a:r>
              <a:r>
                <a:rPr lang="en-US" altLang="zh-CN">
                  <a:ln w="12700">
                    <a:solidFill>
                      <a:schemeClr val="accent1"/>
                    </a:solidFill>
                    <a:prstDash val="solid"/>
                  </a:ln>
                  <a:pattFill prst="pct50">
                    <a:fgClr>
                      <a:schemeClr val="accent1"/>
                    </a:fgClr>
                    <a:bgClr>
                      <a:schemeClr val="accent1">
                        <a:lumMod val="20000"/>
                        <a:lumOff val="80000"/>
                      </a:schemeClr>
                    </a:bgClr>
                  </a:pattFill>
                  <a:effectLst>
                    <a:outerShdw dist="38100" dir="2640000" algn="bl" rotWithShape="0">
                      <a:schemeClr val="accent1"/>
                    </a:outerShdw>
                  </a:effectLst>
                </a:rPr>
                <a:t>q q q</a:t>
              </a:r>
              <a:endParaRPr lang="en-US" altLang="zh-CN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6792" y="5138"/>
              <a:ext cx="2088" cy="1452"/>
              <a:chOff x="6792" y="5138"/>
              <a:chExt cx="2088" cy="1452"/>
            </a:xfrm>
          </p:grpSpPr>
          <p:sp>
            <p:nvSpPr>
              <p:cNvPr id="12" name="文本框 7"/>
              <p:cNvSpPr txBox="1"/>
              <p:nvPr/>
            </p:nvSpPr>
            <p:spPr>
              <a:xfrm>
                <a:off x="6792" y="5138"/>
                <a:ext cx="2088" cy="1452"/>
              </a:xfrm>
              <a:prstGeom prst="rect">
                <a:avLst/>
              </a:prstGeom>
              <a:solidFill>
                <a:srgbClr val="CEEAB0"/>
              </a:solidFill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5400">
                    <a:solidFill>
                      <a:srgbClr val="FF0000"/>
                    </a:solidFill>
                    <a:latin typeface="Arial" panose="020B0604020202020204" pitchFamily="34" charset="0"/>
                  </a:rPr>
                  <a:t>  q</a:t>
                </a:r>
                <a:endParaRPr lang="en-US" altLang="zh-CN" sz="5400">
                  <a:solidFill>
                    <a:srgbClr val="FF0000"/>
                  </a:solidFill>
                  <a:latin typeface="Arial" panose="020B0604020202020204" pitchFamily="34" charset="0"/>
                </a:endParaRPr>
              </a:p>
            </p:txBody>
          </p:sp>
          <p:cxnSp>
            <p:nvCxnSpPr>
              <p:cNvPr id="31" name="直接连接符 30"/>
              <p:cNvCxnSpPr/>
              <p:nvPr/>
            </p:nvCxnSpPr>
            <p:spPr>
              <a:xfrm>
                <a:off x="6815" y="5637"/>
                <a:ext cx="2041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>
                <a:off x="6792" y="6263"/>
                <a:ext cx="2041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2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A_圆角矩形 9"/>
          <p:cNvSpPr/>
          <p:nvPr>
            <p:custDataLst>
              <p:tags r:id="rId1"/>
            </p:custDataLst>
          </p:nvPr>
        </p:nvSpPr>
        <p:spPr>
          <a:xfrm>
            <a:off x="0" y="227330"/>
            <a:ext cx="338455" cy="292735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69" name="文本框 68"/>
          <p:cNvSpPr txBox="1"/>
          <p:nvPr/>
        </p:nvSpPr>
        <p:spPr>
          <a:xfrm>
            <a:off x="432435" y="227330"/>
            <a:ext cx="25730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26262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知识讲解 </a:t>
            </a:r>
            <a:r>
              <a:rPr lang="zh-CN" altLang="en-US" sz="16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难点突破</a:t>
            </a:r>
            <a:endParaRPr lang="zh-CN" altLang="zh-CN" sz="1600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endParaRPr lang="en-US" altLang="zh-CN" sz="1600" dirty="0">
              <a:solidFill>
                <a:srgbClr val="262626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37560" y="143510"/>
            <a:ext cx="2631440" cy="46037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妙招三：读顺口溜</a:t>
            </a:r>
            <a:endParaRPr lang="zh-CN" altLang="en-US" sz="24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7600" y="1925320"/>
            <a:ext cx="1676400" cy="304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880" y="520065"/>
            <a:ext cx="1342390" cy="93345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407410" y="741680"/>
            <a:ext cx="249174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</a:rPr>
              <a:t>听广播 </a:t>
            </a:r>
            <a:r>
              <a:rPr lang="en-US" altLang="zh-CN" sz="3200" b="1">
                <a:solidFill>
                  <a:srgbClr val="FF0000"/>
                </a:solidFill>
              </a:rPr>
              <a:t>b b b</a:t>
            </a:r>
            <a:endParaRPr lang="en-US" altLang="zh-CN" sz="3200" b="1">
              <a:solidFill>
                <a:srgbClr val="FF0000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880" y="1325245"/>
            <a:ext cx="1181100" cy="94996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337560" y="2748280"/>
            <a:ext cx="278701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</a:rPr>
              <a:t>鼓槌打鼓</a:t>
            </a:r>
            <a:r>
              <a:rPr lang="en-US" altLang="zh-CN" sz="3200" b="1">
                <a:solidFill>
                  <a:srgbClr val="FF0000"/>
                </a:solidFill>
              </a:rPr>
              <a:t>d d d</a:t>
            </a:r>
            <a:endParaRPr lang="en-US" altLang="zh-CN" sz="3200" b="1">
              <a:solidFill>
                <a:srgbClr val="FF0000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1340" y="2374900"/>
            <a:ext cx="1341755" cy="105219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3407410" y="1691640"/>
            <a:ext cx="249174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</a:rPr>
              <a:t>爬山坡 </a:t>
            </a:r>
            <a:r>
              <a:rPr lang="en-US" altLang="zh-CN" sz="3200" b="1">
                <a:solidFill>
                  <a:srgbClr val="FF0000"/>
                </a:solidFill>
              </a:rPr>
              <a:t>p p p</a:t>
            </a:r>
            <a:endParaRPr lang="en-US" altLang="zh-CN" sz="3200" b="1">
              <a:solidFill>
                <a:srgbClr val="FF0000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337560" y="3921125"/>
            <a:ext cx="290004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</a:rPr>
              <a:t>气球拖线 </a:t>
            </a:r>
            <a:r>
              <a:rPr lang="en-US" altLang="zh-CN" sz="3200" b="1">
                <a:solidFill>
                  <a:srgbClr val="FF0000"/>
                </a:solidFill>
              </a:rPr>
              <a:t>q q q</a:t>
            </a:r>
            <a:endParaRPr lang="en-US" altLang="zh-CN" sz="3200" b="1">
              <a:solidFill>
                <a:srgbClr val="FF0000"/>
              </a:solidFill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6"/>
          <a:srcRect t="835" r="-76"/>
          <a:stretch>
            <a:fillRect/>
          </a:stretch>
        </p:blipFill>
        <p:spPr>
          <a:xfrm>
            <a:off x="561340" y="3721100"/>
            <a:ext cx="1183640" cy="9836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2" grpId="1" animBg="1"/>
      <p:bldP spid="7" grpId="0"/>
      <p:bldP spid="7" grpId="1"/>
      <p:bldP spid="9" grpId="0"/>
      <p:bldP spid="9" grpId="1"/>
      <p:bldP spid="11" grpId="0"/>
      <p:bldP spid="11" grpId="1"/>
      <p:bldP spid="12" grpId="0"/>
      <p:bldP spid="12" grpId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ISCONTENTSTITLE" val="0"/>
  <p:tag name="KSO_WM_UNIT_PRESET_TEXT" val="WPS/极墨产品部"/>
  <p:tag name="KSO_WM_UNIT_NOCLEAR" val="0"/>
  <p:tag name="KSO_WM_UNIT_VALUE" val="3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2318_1*a*1"/>
  <p:tag name="KSO_WM_TEMPLATE_CATEGORY" val="diagram"/>
  <p:tag name="KSO_WM_TEMPLATE_INDEX" val="20202318"/>
  <p:tag name="KSO_WM_UNIT_LAYERLEVEL" val="1"/>
  <p:tag name="KSO_WM_TAG_VERSION" val="1.0"/>
  <p:tag name="KSO_WM_BEAUTIFY_FLAG" val="#wm#"/>
  <p:tag name="KSO_WM_UNIT_DEFAULT_FONT" val="32;36;4"/>
  <p:tag name="KSO_WM_UNIT_BLOCK" val="0"/>
  <p:tag name="KSO_WM_UNIT_ISNUMDGMTITLE" val="0"/>
  <p:tag name="KSO_WM_UNIT_PLACING_PICTURE_MD4" val="0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2318_1*i*4"/>
  <p:tag name="KSO_WM_TEMPLATE_CATEGORY" val="diagram"/>
  <p:tag name="KSO_WM_TEMPLATE_INDEX" val="20202318"/>
  <p:tag name="KSO_WM_UNIT_LAYERLEVEL" val="1"/>
  <p:tag name="KSO_WM_TAG_VERSION" val="1.0"/>
  <p:tag name="KSO_WM_BEAUTIFY_FLAG" val="#wm#"/>
  <p:tag name="KSO_WM_UNIT_TYPE" val="i"/>
  <p:tag name="KSO_WM_UNIT_INDEX" val="4"/>
  <p:tag name="KSO_WM_UNIT_BLOCK" val="0"/>
  <p:tag name="KSO_WM_UNIT_SM_LIMIT_TYPE" val="1"/>
  <p:tag name="KSO_WM_UNIT_PLACING_PICTURE_MD4" val="0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2318_1*i*6"/>
  <p:tag name="KSO_WM_TEMPLATE_CATEGORY" val="diagram"/>
  <p:tag name="KSO_WM_TEMPLATE_INDEX" val="20202318"/>
  <p:tag name="KSO_WM_UNIT_LAYERLEVEL" val="1"/>
  <p:tag name="KSO_WM_TAG_VERSION" val="1.0"/>
  <p:tag name="KSO_WM_BEAUTIFY_FLAG" val="#wm#"/>
  <p:tag name="KSO_WM_UNIT_TYPE" val="i"/>
  <p:tag name="KSO_WM_UNIT_INDEX" val="6"/>
  <p:tag name="KSO_WM_UNIT_BLOCK" val="0"/>
  <p:tag name="KSO_WM_UNIT_SM_LIMIT_TYPE" val="1"/>
  <p:tag name="KSO_WM_UNIT_PLACING_PICTURE_MD4" val="0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2318_1*i*7"/>
  <p:tag name="KSO_WM_TEMPLATE_CATEGORY" val="diagram"/>
  <p:tag name="KSO_WM_TEMPLATE_INDEX" val="20202318"/>
  <p:tag name="KSO_WM_UNIT_LAYERLEVEL" val="1"/>
  <p:tag name="KSO_WM_TAG_VERSION" val="1.0"/>
  <p:tag name="KSO_WM_BEAUTIFY_FLAG" val="#wm#"/>
  <p:tag name="KSO_WM_UNIT_TYPE" val="i"/>
  <p:tag name="KSO_WM_UNIT_INDEX" val="7"/>
  <p:tag name="KSO_WM_UNIT_SM_LIMIT_TYPE" val="1"/>
  <p:tag name="KSO_WM_UNIT_PLACING_PICTURE_MD4" val="0"/>
  <p:tag name="KSO_WM_UNIT_LINE_FORE_SCHEMECOLOR_INDEX_BRIGHTNESS" val="0.35"/>
  <p:tag name="KSO_WM_UNIT_LINE_FORE_SCHEMECOLOR_INDEX" val="13"/>
  <p:tag name="KSO_WM_UNIT_LINE_FILL_TYPE" val="2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2318_1*i*2"/>
  <p:tag name="KSO_WM_TEMPLATE_CATEGORY" val="diagram"/>
  <p:tag name="KSO_WM_TEMPLATE_INDEX" val="20202318"/>
  <p:tag name="KSO_WM_UNIT_LAYERLEVEL" val="1"/>
  <p:tag name="KSO_WM_TAG_VERSION" val="1.0"/>
  <p:tag name="KSO_WM_BEAUTIFY_FLAG" val="#wm#"/>
  <p:tag name="KSO_WM_UNIT_TYPE" val="i"/>
  <p:tag name="KSO_WM_UNIT_INDEX" val="2"/>
  <p:tag name="KSO_WM_UNIT_SM_LIMIT_TYPE" val="1"/>
  <p:tag name="KSO_WM_UNIT_PLACING_PICTURE_MD4" val="0"/>
  <p:tag name="KSO_WM_UNIT_LINE_FORE_SCHEMECOLOR_INDEX_BRIGHTNESS" val="0.35"/>
  <p:tag name="KSO_WM_UNIT_LINE_FORE_SCHEMECOLOR_INDEX" val="13"/>
  <p:tag name="KSO_WM_UNIT_LINE_FILL_TYPE" val="2"/>
</p:tagLst>
</file>

<file path=ppt/tags/tag68.xml><?xml version="1.0" encoding="utf-8"?>
<p:tagLst xmlns:p="http://schemas.openxmlformats.org/presentationml/2006/main">
  <p:tag name="KSO_WM_BEAUTIFY_FLAG" val="#wm#"/>
  <p:tag name="KSO_WM_UNIT_TYPE" val="d"/>
  <p:tag name="KSO_WM_UNIT_INDEX" val="1"/>
  <p:tag name="KSO_WM_UNIT_ID" val="diagram20202318_1*d*1"/>
  <p:tag name="KSO_WM_UNIT_PLACING_PICTURE_INFO" val="{&quot;full_picture&quot;:false,&quot;last_crop_picture&quot;:&quot;1-1&quot;,&quot;selected&quot;:&quot;1-1&quot;,&quot;spacing&quot;:2}"/>
  <p:tag name="KSO_WM_UNIT_VALUE" val="1075*1727"/>
  <p:tag name="KSO_WM_UNIT_HIGHLIGHT" val="0"/>
  <p:tag name="KSO_WM_UNIT_COMPATIBLE" val="0"/>
  <p:tag name="KSO_WM_UNIT_DIAGRAM_ISNUMVISUAL" val="0"/>
  <p:tag name="KSO_WM_UNIT_DIAGRAM_ISREFERUNIT" val="0"/>
  <p:tag name="KSO_WM_TEMPLATE_CATEGORY" val="diagram"/>
  <p:tag name="KSO_WM_TEMPLATE_INDEX" val="20202318"/>
  <p:tag name="KSO_WM_UNIT_LAYERLEVEL" val="1"/>
  <p:tag name="KSO_WM_TAG_VERSION" val="1.0"/>
  <p:tag name="KSO_WM_UNIT_SUPPORT_UNIT_TYPE" val="[&quot;d&quot;,&quot;θ&quot;]"/>
  <p:tag name="KSO_WM_UNIT_BLOCK" val="0"/>
  <p:tag name="KSO_WM_UNIT_PLACING_PICTURE_MD4" val="0"/>
</p:tagLst>
</file>

<file path=ppt/tags/tag69.xml><?xml version="1.0" encoding="utf-8"?>
<p:tagLst xmlns:p="http://schemas.openxmlformats.org/presentationml/2006/main">
  <p:tag name="PA" val="v3.0.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SLIDE_ID" val="diagram20202318_1"/>
  <p:tag name="KSO_WM_TEMPLATE_SUBCATEGORY" val="11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02318"/>
  <p:tag name="KSO_WM_SLIDE_LAYOUT" val="a_d_i"/>
  <p:tag name="KSO_WM_SLIDE_LAYOUT_CNT" val="1_1_1"/>
  <p:tag name="KSO_WM_SLIDE_TYPE" val="text"/>
  <p:tag name="KSO_WM_SLIDE_SUBTYPE" val="picTxt"/>
  <p:tag name="KSO_WM_SLIDE_SIZE" val="960*539"/>
  <p:tag name="KSO_WM_SLIDE_POSITION" val="0*0"/>
  <p:tag name="KSO_WM_TEMPLATE_MASTER_TYPE" val="0"/>
  <p:tag name="KSO_WM_TEMPLATE_COLOR_TYPE" val="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,{&quot;bottom&quot;:0,&quot;bottomAbs&quot;:false,&quot;left&quot;:0,&quot;leftAbs&quot;:false,&quot;right&quot;:0,&quot;rightAbs&quot;:false,&quot;top&quot;:0,&quot;topAbs&quot;:false,&quot;type&quot;:&quot;frame&quot;}],&quot;id&quot;:&quot;2020-08-18T14:30:24&quot;,&quot;maxSize&quot;:{&quot;size1&quot;:30.399999999999999},&quot;minSize&quot;:{&quot;size1&quot;:30.399999999999999},&quot;normalSize&quot;:{&quot;size1&quot;:30.399999999999999},&quot;subLayout&quot;:[{&quot;backgroundInfo&quot;:[{&quot;bottom&quot;:-0.63766979999999995,&quot;bottomAbs&quot;:false,&quot;left&quot;:0,&quot;leftAbs&quot;:false,&quot;right&quot;:0,&quot;rightAbs&quot;:false,&quot;top&quot;:0,&quot;topAbs&quot;:false,&quot;type&quot;:&quot;topBottom&quot;}],&quot;id&quot;:&quot;2020-08-18T14:30:24&quot;,&quot;margin&quot;:{&quot;bottom&quot;:0.82400000095367432,&quot;left&quot;:1.690000057220459,&quot;right&quot;:1.690000057220459,&quot;top&quot;:1.690000057220459},&quot;type&quot;:0},{&quot;horizontalAlign&quot;:1,&quot;id&quot;:&quot;2020-08-18T14:30:24&quot;,&quot;margin&quot;:{&quot;bottom&quot;:1.4500000476837158,&quot;left&quot;:8.2899999618530273,&quot;right&quot;:8.2899999618530273,&quot;top&quot;:1.0199999809265137},&quot;type&quot;:0,&quot;verticalAlign&quot;:1}],&quot;type&quot;:0}"/>
  <p:tag name="KSO_WM_SLIDE_CAN_ADD_NAVIGATION" val="1"/>
  <p:tag name="KSO_WM_SLIDE_BACKGROUND" val="[&quot;general&quot;,&quot;frame&quot;,&quot;topBottom&quot;]"/>
  <p:tag name="KSO_WM_SLIDE_RATIO" val="1.777778"/>
</p:tagLst>
</file>

<file path=ppt/tags/tag71.xml><?xml version="1.0" encoding="utf-8"?>
<p:tagLst xmlns:p="http://schemas.openxmlformats.org/presentationml/2006/main">
  <p:tag name="PA" val="v3.0.1"/>
</p:tagLst>
</file>

<file path=ppt/tags/tag72.xml><?xml version="1.0" encoding="utf-8"?>
<p:tagLst xmlns:p="http://schemas.openxmlformats.org/presentationml/2006/main">
  <p:tag name="PA" val="v3.0.1"/>
</p:tagLst>
</file>

<file path=ppt/tags/tag73.xml><?xml version="1.0" encoding="utf-8"?>
<p:tagLst xmlns:p="http://schemas.openxmlformats.org/presentationml/2006/main">
  <p:tag name="PA" val="v3.0.1"/>
</p:tagLst>
</file>

<file path=ppt/tags/tag74.xml><?xml version="1.0" encoding="utf-8"?>
<p:tagLst xmlns:p="http://schemas.openxmlformats.org/presentationml/2006/main">
  <p:tag name="PA" val="v3.0.1"/>
</p:tagLst>
</file>

<file path=ppt/tags/tag75.xml><?xml version="1.0" encoding="utf-8"?>
<p:tagLst xmlns:p="http://schemas.openxmlformats.org/presentationml/2006/main">
  <p:tag name="PA" val="v3.0.1"/>
</p:tagLst>
</file>

<file path=ppt/tags/tag76.xml><?xml version="1.0" encoding="utf-8"?>
<p:tagLst xmlns:p="http://schemas.openxmlformats.org/presentationml/2006/main">
  <p:tag name="PA" val="v3.0.1"/>
</p:tagLst>
</file>

<file path=ppt/tags/tag77.xml><?xml version="1.0" encoding="utf-8"?>
<p:tagLst xmlns:p="http://schemas.openxmlformats.org/presentationml/2006/main">
  <p:tag name="PA" val="v3.0.1"/>
</p:tagLst>
</file>

<file path=ppt/tags/tag78.xml><?xml version="1.0" encoding="utf-8"?>
<p:tagLst xmlns:p="http://schemas.openxmlformats.org/presentationml/2006/main">
  <p:tag name="PA" val="v3.0.1"/>
</p:tagLst>
</file>

<file path=ppt/tags/tag79.xml><?xml version="1.0" encoding="utf-8"?>
<p:tagLst xmlns:p="http://schemas.openxmlformats.org/presentationml/2006/main">
  <p:tag name="PA" val="v3.0.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PA" val="v3.0.1"/>
</p:tagLst>
</file>

<file path=ppt/tags/tag81.xml><?xml version="1.0" encoding="utf-8"?>
<p:tagLst xmlns:p="http://schemas.openxmlformats.org/presentationml/2006/main">
  <p:tag name="PA" val="v3.0.1"/>
</p:tagLst>
</file>

<file path=ppt/tags/tag82.xml><?xml version="1.0" encoding="utf-8"?>
<p:tagLst xmlns:p="http://schemas.openxmlformats.org/presentationml/2006/main">
  <p:tag name="PA" val="v3.0.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635</Words>
  <Application>WPS 演示</Application>
  <PresentationFormat>全屏显示(16:9)</PresentationFormat>
  <Paragraphs>184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9" baseType="lpstr">
      <vt:lpstr>Arial</vt:lpstr>
      <vt:lpstr>宋体</vt:lpstr>
      <vt:lpstr>Wingdings</vt:lpstr>
      <vt:lpstr>微软雅黑</vt:lpstr>
      <vt:lpstr>Wingdings</vt:lpstr>
      <vt:lpstr>Calibri</vt:lpstr>
      <vt:lpstr>Century Gothic</vt:lpstr>
      <vt:lpstr>冬青黑体简体中文 W3</vt:lpstr>
      <vt:lpstr>黑体</vt:lpstr>
      <vt:lpstr>楷体</vt:lpstr>
      <vt:lpstr>Segoe UI</vt:lpstr>
      <vt:lpstr>Arial Unicode MS</vt:lpstr>
      <vt:lpstr>默认设计模板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2177</cp:revision>
  <dcterms:created xsi:type="dcterms:W3CDTF">2015-08-28T07:02:00Z</dcterms:created>
  <dcterms:modified xsi:type="dcterms:W3CDTF">2021-07-29T23:16:25Z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