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  <p:sldId id="257" r:id="rId5"/>
    <p:sldId id="262" r:id="rId6"/>
    <p:sldId id="261" r:id="rId7"/>
    <p:sldId id="270" r:id="rId8"/>
    <p:sldId id="259" r:id="rId9"/>
    <p:sldId id="258" r:id="rId10"/>
    <p:sldId id="266" r:id="rId11"/>
    <p:sldId id="269" r:id="rId12"/>
    <p:sldId id="264" r:id="rId13"/>
    <p:sldId id="272" r:id="rId1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C248"/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41" d="100"/>
          <a:sy n="41" d="100"/>
        </p:scale>
        <p:origin x="-666" y="-102"/>
      </p:cViewPr>
      <p:guideLst>
        <p:guide orient="horz" pos="10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kumimoji="1" sz="1200" b="0" smtClean="0">
                <a:latin typeface="Times New Roman" panose="0202060305040502030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kumimoji="1" sz="1200" b="0" smtClean="0">
                <a:latin typeface="Times New Roman" panose="0202060305040502030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kumimoji="1" sz="1200" b="0" smtClean="0">
                <a:latin typeface="Times New Roman" panose="0202060305040502030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>
                <a:ea typeface="宋体" panose="02010600030101010101" pitchFamily="2" charset="-122"/>
              </a:defRPr>
            </a:lvl1pPr>
          </a:lstStyle>
          <a:p>
            <a:fld id="{ADA03A27-5A89-414C-85C2-113D0EDEC6A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4294967295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4294967295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7ABECCE-88F3-44D1-9654-707D3AEE5055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hyperlink" Target="ui.wa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hyperlink" Target="ai.wav" TargetMode="Externa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hyperlink" Target="ei.wa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6" Type="http://schemas.openxmlformats.org/officeDocument/2006/relationships/hyperlink" Target="ppt/slides/ppt/slides/ui.exe" TargetMode="External"/><Relationship Id="rId5" Type="http://schemas.openxmlformats.org/officeDocument/2006/relationships/image" Target="../media/image8.png"/><Relationship Id="rId4" Type="http://schemas.openxmlformats.org/officeDocument/2006/relationships/hyperlink" Target="ppt/slides/ppt/slides/ei.exe" TargetMode="External"/><Relationship Id="rId3" Type="http://schemas.openxmlformats.org/officeDocument/2006/relationships/image" Target="../media/image7.png"/><Relationship Id="rId2" Type="http://schemas.openxmlformats.org/officeDocument/2006/relationships/hyperlink" Target="ppt/slides/ppt/slides/ai.exe" TargetMode="Externa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9 ai ei ui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5257800" y="2284413"/>
            <a:ext cx="1371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zh-CN" sz="6000">
                <a:solidFill>
                  <a:schemeClr val="hlink"/>
                </a:solidFill>
                <a:latin typeface="Times New Roman" panose="02020603050405020304" charset="0"/>
                <a:ea typeface="楷体" panose="02010609060101010101" pitchFamily="49" charset="-122"/>
              </a:rPr>
              <a:t>ui</a:t>
            </a:r>
            <a:endParaRPr lang="en-US" altLang="zh-CN" sz="6000">
              <a:solidFill>
                <a:schemeClr val="hlink"/>
              </a:solidFill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pic>
        <p:nvPicPr>
          <p:cNvPr id="12291" name="Picture 3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724400" y="3671888"/>
            <a:ext cx="31242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u——ui</a:t>
            </a:r>
            <a:endParaRPr lang="en-US" altLang="zh-CN" sz="4800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grpSp>
        <p:nvGrpSpPr>
          <p:cNvPr id="16389" name="Group 5"/>
          <p:cNvGrpSpPr/>
          <p:nvPr/>
        </p:nvGrpSpPr>
        <p:grpSpPr bwMode="auto">
          <a:xfrm>
            <a:off x="1600200" y="5165725"/>
            <a:ext cx="5943600" cy="930275"/>
            <a:chOff x="864" y="2938"/>
            <a:chExt cx="3744" cy="586"/>
          </a:xfrm>
        </p:grpSpPr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>
              <a:off x="864" y="2938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>
              <a:off x="864" y="3130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>
              <a:off x="864" y="3332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7" name="Line 9"/>
            <p:cNvSpPr>
              <a:spLocks noChangeShapeType="1"/>
            </p:cNvSpPr>
            <p:nvPr/>
          </p:nvSpPr>
          <p:spPr bwMode="auto">
            <a:xfrm>
              <a:off x="864" y="3524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362200" y="5168900"/>
            <a:ext cx="4470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uī　uí　uǐ　uì</a:t>
            </a:r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395" name="Picture 11" descr="D:\work\大全集\小学语文\一年级上册(二)\汉语拼音（ai ei ui）\ui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288" y="1828800"/>
            <a:ext cx="1992312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/>
      <p:bldP spid="163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 Box 9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5334000" y="2025650"/>
            <a:ext cx="1219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zh-CN" sz="6000">
                <a:solidFill>
                  <a:schemeClr val="hlink"/>
                </a:solidFill>
                <a:latin typeface="Times New Roman" panose="02020603050405020304" charset="0"/>
                <a:ea typeface="楷体" panose="02010609060101010101" pitchFamily="49" charset="-122"/>
              </a:rPr>
              <a:t>ai</a:t>
            </a:r>
            <a:endParaRPr lang="en-US" altLang="zh-CN" sz="6000" b="0">
              <a:solidFill>
                <a:schemeClr val="hlink"/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30" name="Group 10"/>
          <p:cNvGrpSpPr/>
          <p:nvPr/>
        </p:nvGrpSpPr>
        <p:grpSpPr bwMode="auto">
          <a:xfrm>
            <a:off x="1600200" y="5165725"/>
            <a:ext cx="5943600" cy="930275"/>
            <a:chOff x="864" y="2938"/>
            <a:chExt cx="3744" cy="586"/>
          </a:xfrm>
        </p:grpSpPr>
        <p:sp>
          <p:nvSpPr>
            <p:cNvPr id="4101" name="Line 11"/>
            <p:cNvSpPr>
              <a:spLocks noChangeShapeType="1"/>
            </p:cNvSpPr>
            <p:nvPr/>
          </p:nvSpPr>
          <p:spPr bwMode="auto">
            <a:xfrm>
              <a:off x="864" y="2938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2" name="Line 12"/>
            <p:cNvSpPr>
              <a:spLocks noChangeShapeType="1"/>
            </p:cNvSpPr>
            <p:nvPr/>
          </p:nvSpPr>
          <p:spPr bwMode="auto">
            <a:xfrm>
              <a:off x="864" y="3130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3" name="Line 13"/>
            <p:cNvSpPr>
              <a:spLocks noChangeShapeType="1"/>
            </p:cNvSpPr>
            <p:nvPr/>
          </p:nvSpPr>
          <p:spPr bwMode="auto">
            <a:xfrm>
              <a:off x="864" y="3332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4" name="Line 14"/>
            <p:cNvSpPr>
              <a:spLocks noChangeShapeType="1"/>
            </p:cNvSpPr>
            <p:nvPr/>
          </p:nvSpPr>
          <p:spPr bwMode="auto">
            <a:xfrm>
              <a:off x="864" y="3524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4876800" y="3595688"/>
            <a:ext cx="2895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a——ai</a:t>
            </a:r>
            <a:endParaRPr lang="zh-CN" altLang="en-US" sz="4800"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2557463" y="5148263"/>
            <a:ext cx="38925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āi　</a:t>
            </a:r>
            <a:r>
              <a:rPr lang="en-US" altLang="zh-CN" sz="4400">
                <a:latin typeface="Times New Roman" panose="02020603050405020304" charset="0"/>
                <a:ea typeface="楷体" panose="02010609060101010101" pitchFamily="49" charset="-122"/>
              </a:rPr>
              <a:t>á</a:t>
            </a: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i　ǎi　</a:t>
            </a:r>
            <a:r>
              <a:rPr lang="en-US" altLang="zh-CN" sz="4400">
                <a:latin typeface="Times New Roman" panose="02020603050405020304" charset="0"/>
                <a:ea typeface="楷体" panose="02010609060101010101" pitchFamily="49" charset="-122"/>
              </a:rPr>
              <a:t>à</a:t>
            </a: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i</a:t>
            </a:r>
            <a:endParaRPr lang="zh-CN" altLang="en-US" sz="4800"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37" name="Picture 17" descr="D:\work\大全集\小学语文\一年级上册(二)\汉语拼音（ai ei ui）\ai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1600200"/>
            <a:ext cx="28876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  <p:bldP spid="5135" grpId="0"/>
      <p:bldP spid="51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3962400" y="3200400"/>
            <a:ext cx="1676400" cy="1676400"/>
          </a:xfrm>
          <a:prstGeom prst="ellipse">
            <a:avLst/>
          </a:prstGeom>
          <a:solidFill>
            <a:srgbClr val="48C248"/>
          </a:solidFill>
          <a:ln w="19050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7200">
                <a:latin typeface="Times New Roman" panose="02020603050405020304" charset="0"/>
                <a:ea typeface="楷体" panose="02010609060101010101" pitchFamily="49" charset="-122"/>
              </a:rPr>
              <a:t>ai</a:t>
            </a:r>
            <a:endParaRPr lang="en-US" altLang="zh-CN" sz="7200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grpSp>
        <p:nvGrpSpPr>
          <p:cNvPr id="14358" name="Group 22"/>
          <p:cNvGrpSpPr/>
          <p:nvPr/>
        </p:nvGrpSpPr>
        <p:grpSpPr bwMode="auto">
          <a:xfrm>
            <a:off x="3119438" y="1752600"/>
            <a:ext cx="1219200" cy="1738313"/>
            <a:chOff x="1965" y="1104"/>
            <a:chExt cx="768" cy="1095"/>
          </a:xfrm>
        </p:grpSpPr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 rot="-2243036">
              <a:off x="1965" y="1104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26" name="Text Box 14"/>
            <p:cNvSpPr txBox="1">
              <a:spLocks noChangeArrowheads="1"/>
            </p:cNvSpPr>
            <p:nvPr/>
          </p:nvSpPr>
          <p:spPr bwMode="auto">
            <a:xfrm>
              <a:off x="2016" y="1344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d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359" name="Group 23"/>
          <p:cNvGrpSpPr/>
          <p:nvPr/>
        </p:nvGrpSpPr>
        <p:grpSpPr bwMode="auto">
          <a:xfrm>
            <a:off x="5226050" y="1676400"/>
            <a:ext cx="1327150" cy="1738313"/>
            <a:chOff x="3292" y="1056"/>
            <a:chExt cx="836" cy="1095"/>
          </a:xfrm>
        </p:grpSpPr>
        <p:sp>
          <p:nvSpPr>
            <p:cNvPr id="5128" name="AutoShape 12"/>
            <p:cNvSpPr>
              <a:spLocks noChangeArrowheads="1"/>
            </p:cNvSpPr>
            <p:nvPr/>
          </p:nvSpPr>
          <p:spPr bwMode="auto">
            <a:xfrm rot="1984909">
              <a:off x="3292" y="1056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29" name="Text Box 15"/>
            <p:cNvSpPr txBox="1">
              <a:spLocks noChangeArrowheads="1"/>
            </p:cNvSpPr>
            <p:nvPr/>
          </p:nvSpPr>
          <p:spPr bwMode="auto">
            <a:xfrm>
              <a:off x="3312" y="1324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dai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360" name="Group 24"/>
          <p:cNvGrpSpPr/>
          <p:nvPr/>
        </p:nvGrpSpPr>
        <p:grpSpPr bwMode="auto">
          <a:xfrm>
            <a:off x="2224088" y="2895600"/>
            <a:ext cx="1738312" cy="1219200"/>
            <a:chOff x="1401" y="1824"/>
            <a:chExt cx="1095" cy="768"/>
          </a:xfrm>
        </p:grpSpPr>
        <p:sp>
          <p:nvSpPr>
            <p:cNvPr id="5131" name="AutoShape 10"/>
            <p:cNvSpPr>
              <a:spLocks noChangeArrowheads="1"/>
            </p:cNvSpPr>
            <p:nvPr/>
          </p:nvSpPr>
          <p:spPr bwMode="auto">
            <a:xfrm rot="-4278129">
              <a:off x="1562" y="165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32" name="Text Box 16"/>
            <p:cNvSpPr txBox="1">
              <a:spLocks noChangeArrowheads="1"/>
            </p:cNvSpPr>
            <p:nvPr/>
          </p:nvSpPr>
          <p:spPr bwMode="auto">
            <a:xfrm>
              <a:off x="1632" y="201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t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14361" name="Group 25"/>
          <p:cNvGrpSpPr/>
          <p:nvPr/>
        </p:nvGrpSpPr>
        <p:grpSpPr bwMode="auto">
          <a:xfrm>
            <a:off x="5681663" y="2895600"/>
            <a:ext cx="1738312" cy="1219200"/>
            <a:chOff x="3579" y="1824"/>
            <a:chExt cx="1095" cy="768"/>
          </a:xfrm>
        </p:grpSpPr>
        <p:sp>
          <p:nvSpPr>
            <p:cNvPr id="5134" name="AutoShape 9"/>
            <p:cNvSpPr>
              <a:spLocks noChangeArrowheads="1"/>
            </p:cNvSpPr>
            <p:nvPr/>
          </p:nvSpPr>
          <p:spPr bwMode="auto">
            <a:xfrm rot="4594958">
              <a:off x="3740" y="165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35" name="Text Box 17"/>
            <p:cNvSpPr txBox="1">
              <a:spLocks noChangeArrowheads="1"/>
            </p:cNvSpPr>
            <p:nvPr/>
          </p:nvSpPr>
          <p:spPr bwMode="auto">
            <a:xfrm>
              <a:off x="3744" y="2016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t</a:t>
              </a:r>
              <a:r>
                <a:rPr lang="en-US" altLang="zh-CN" sz="3600">
                  <a:latin typeface="Century Gothic" panose="020B0502020202020204" pitchFamily="34" charset="0"/>
                </a:rPr>
                <a:t>ai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362" name="Group 26"/>
          <p:cNvGrpSpPr/>
          <p:nvPr/>
        </p:nvGrpSpPr>
        <p:grpSpPr bwMode="auto">
          <a:xfrm>
            <a:off x="2252663" y="4098925"/>
            <a:ext cx="1738312" cy="1219200"/>
            <a:chOff x="1419" y="2582"/>
            <a:chExt cx="1095" cy="768"/>
          </a:xfrm>
        </p:grpSpPr>
        <p:sp>
          <p:nvSpPr>
            <p:cNvPr id="5137" name="AutoShape 6"/>
            <p:cNvSpPr>
              <a:spLocks noChangeArrowheads="1"/>
            </p:cNvSpPr>
            <p:nvPr/>
          </p:nvSpPr>
          <p:spPr bwMode="auto">
            <a:xfrm rot="-6687785">
              <a:off x="1580" y="2415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1680" y="273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n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14363" name="Group 27"/>
          <p:cNvGrpSpPr/>
          <p:nvPr/>
        </p:nvGrpSpPr>
        <p:grpSpPr bwMode="auto">
          <a:xfrm>
            <a:off x="5637213" y="3994150"/>
            <a:ext cx="1738312" cy="1219200"/>
            <a:chOff x="3551" y="2516"/>
            <a:chExt cx="1095" cy="768"/>
          </a:xfrm>
        </p:grpSpPr>
        <p:sp>
          <p:nvSpPr>
            <p:cNvPr id="5140" name="AutoShape 8"/>
            <p:cNvSpPr>
              <a:spLocks noChangeArrowheads="1"/>
            </p:cNvSpPr>
            <p:nvPr/>
          </p:nvSpPr>
          <p:spPr bwMode="auto">
            <a:xfrm rot="6562427">
              <a:off x="3712" y="2349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41" name="Text Box 19"/>
            <p:cNvSpPr txBox="1">
              <a:spLocks noChangeArrowheads="1"/>
            </p:cNvSpPr>
            <p:nvPr/>
          </p:nvSpPr>
          <p:spPr bwMode="auto">
            <a:xfrm>
              <a:off x="3696" y="2668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nai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364" name="Group 28"/>
          <p:cNvGrpSpPr/>
          <p:nvPr/>
        </p:nvGrpSpPr>
        <p:grpSpPr bwMode="auto">
          <a:xfrm>
            <a:off x="3216275" y="4695825"/>
            <a:ext cx="1219200" cy="1738313"/>
            <a:chOff x="2026" y="2958"/>
            <a:chExt cx="768" cy="1095"/>
          </a:xfrm>
        </p:grpSpPr>
        <p:sp>
          <p:nvSpPr>
            <p:cNvPr id="5143" name="AutoShape 11"/>
            <p:cNvSpPr>
              <a:spLocks noChangeArrowheads="1"/>
            </p:cNvSpPr>
            <p:nvPr/>
          </p:nvSpPr>
          <p:spPr bwMode="auto">
            <a:xfrm rot="-8753516">
              <a:off x="2026" y="2958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44" name="Text Box 20"/>
            <p:cNvSpPr txBox="1">
              <a:spLocks noChangeArrowheads="1"/>
            </p:cNvSpPr>
            <p:nvPr/>
          </p:nvSpPr>
          <p:spPr bwMode="auto">
            <a:xfrm>
              <a:off x="2112" y="3360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l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14365" name="Group 29"/>
          <p:cNvGrpSpPr/>
          <p:nvPr/>
        </p:nvGrpSpPr>
        <p:grpSpPr bwMode="auto">
          <a:xfrm>
            <a:off x="5241925" y="4630738"/>
            <a:ext cx="1387475" cy="1738312"/>
            <a:chOff x="3302" y="2917"/>
            <a:chExt cx="874" cy="1095"/>
          </a:xfrm>
        </p:grpSpPr>
        <p:sp>
          <p:nvSpPr>
            <p:cNvPr id="5146" name="AutoShape 7"/>
            <p:cNvSpPr>
              <a:spLocks noChangeArrowheads="1"/>
            </p:cNvSpPr>
            <p:nvPr/>
          </p:nvSpPr>
          <p:spPr bwMode="auto">
            <a:xfrm rot="8539906">
              <a:off x="3302" y="291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47" name="Text Box 21"/>
            <p:cNvSpPr txBox="1">
              <a:spLocks noChangeArrowheads="1"/>
            </p:cNvSpPr>
            <p:nvPr/>
          </p:nvSpPr>
          <p:spPr bwMode="auto">
            <a:xfrm>
              <a:off x="3360" y="3340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l</a:t>
              </a:r>
              <a:r>
                <a:rPr lang="en-US" altLang="zh-CN" sz="3600">
                  <a:latin typeface="Century Gothic" panose="020B0502020202020204" pitchFamily="34" charset="0"/>
                </a:rPr>
                <a:t>ai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5486400" y="2346325"/>
            <a:ext cx="1371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zh-CN" sz="6000">
                <a:solidFill>
                  <a:schemeClr val="hlink"/>
                </a:solidFill>
                <a:latin typeface="Times New Roman" panose="02020603050405020304" charset="0"/>
                <a:ea typeface="楷体" panose="02010609060101010101" pitchFamily="49" charset="-122"/>
              </a:rPr>
              <a:t>ei</a:t>
            </a:r>
            <a:endParaRPr lang="en-US" altLang="zh-CN" sz="6000">
              <a:solidFill>
                <a:schemeClr val="hlink"/>
              </a:solidFill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pic>
        <p:nvPicPr>
          <p:cNvPr id="6147" name="Picture 3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029200" y="3748088"/>
            <a:ext cx="24384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e——ei</a:t>
            </a:r>
            <a:endParaRPr lang="en-US" altLang="zh-CN" sz="4800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grpSp>
        <p:nvGrpSpPr>
          <p:cNvPr id="13321" name="Group 9"/>
          <p:cNvGrpSpPr/>
          <p:nvPr/>
        </p:nvGrpSpPr>
        <p:grpSpPr bwMode="auto">
          <a:xfrm>
            <a:off x="1600200" y="5165725"/>
            <a:ext cx="5943600" cy="930275"/>
            <a:chOff x="864" y="2938"/>
            <a:chExt cx="3744" cy="586"/>
          </a:xfrm>
        </p:grpSpPr>
        <p:sp>
          <p:nvSpPr>
            <p:cNvPr id="6150" name="Line 5"/>
            <p:cNvSpPr>
              <a:spLocks noChangeShapeType="1"/>
            </p:cNvSpPr>
            <p:nvPr/>
          </p:nvSpPr>
          <p:spPr bwMode="auto">
            <a:xfrm>
              <a:off x="864" y="2938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1" name="Line 6"/>
            <p:cNvSpPr>
              <a:spLocks noChangeShapeType="1"/>
            </p:cNvSpPr>
            <p:nvPr/>
          </p:nvSpPr>
          <p:spPr bwMode="auto">
            <a:xfrm>
              <a:off x="864" y="3130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2" name="Line 7"/>
            <p:cNvSpPr>
              <a:spLocks noChangeShapeType="1"/>
            </p:cNvSpPr>
            <p:nvPr/>
          </p:nvSpPr>
          <p:spPr bwMode="auto">
            <a:xfrm>
              <a:off x="864" y="3332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Line 8"/>
            <p:cNvSpPr>
              <a:spLocks noChangeShapeType="1"/>
            </p:cNvSpPr>
            <p:nvPr/>
          </p:nvSpPr>
          <p:spPr bwMode="auto">
            <a:xfrm>
              <a:off x="864" y="3524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2570163" y="5168900"/>
            <a:ext cx="3997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ēi　éi　ěi　èi</a:t>
            </a:r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24" name="Picture 12" descr="D:\work\大全集\小学语文\一年级上册(二)\汉语拼音（ai ei ui）\ei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76413"/>
            <a:ext cx="3200400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6" grpId="0"/>
      <p:bldP spid="133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3962400" y="3200400"/>
            <a:ext cx="1676400" cy="1676400"/>
          </a:xfrm>
          <a:prstGeom prst="ellipse">
            <a:avLst/>
          </a:prstGeom>
          <a:solidFill>
            <a:srgbClr val="48C248"/>
          </a:solidFill>
          <a:ln w="19050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7200">
                <a:latin typeface="Times New Roman" panose="02020603050405020304" charset="0"/>
                <a:ea typeface="楷体" panose="02010609060101010101" pitchFamily="49" charset="-122"/>
              </a:rPr>
              <a:t>u</a:t>
            </a:r>
            <a:r>
              <a:rPr lang="en-US" altLang="zh-CN" sz="7200">
                <a:latin typeface="Times New Roman" panose="02020603050405020304" charset="0"/>
                <a:ea typeface="楷体" panose="02010609060101010101" pitchFamily="49" charset="-122"/>
              </a:rPr>
              <a:t>i</a:t>
            </a:r>
            <a:endParaRPr lang="en-US" altLang="zh-CN" sz="7200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grpSp>
        <p:nvGrpSpPr>
          <p:cNvPr id="22532" name="Group 4"/>
          <p:cNvGrpSpPr/>
          <p:nvPr/>
        </p:nvGrpSpPr>
        <p:grpSpPr bwMode="auto">
          <a:xfrm>
            <a:off x="3119438" y="1752600"/>
            <a:ext cx="1219200" cy="1738313"/>
            <a:chOff x="1965" y="1104"/>
            <a:chExt cx="768" cy="1095"/>
          </a:xfrm>
        </p:grpSpPr>
        <p:sp>
          <p:nvSpPr>
            <p:cNvPr id="7173" name="AutoShape 5"/>
            <p:cNvSpPr>
              <a:spLocks noChangeArrowheads="1"/>
            </p:cNvSpPr>
            <p:nvPr/>
          </p:nvSpPr>
          <p:spPr bwMode="auto">
            <a:xfrm rot="-2243036">
              <a:off x="1965" y="1104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2016" y="1344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zh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535" name="Group 7"/>
          <p:cNvGrpSpPr/>
          <p:nvPr/>
        </p:nvGrpSpPr>
        <p:grpSpPr bwMode="auto">
          <a:xfrm>
            <a:off x="5226050" y="1676400"/>
            <a:ext cx="1327150" cy="1738313"/>
            <a:chOff x="3292" y="1056"/>
            <a:chExt cx="836" cy="1095"/>
          </a:xfrm>
        </p:grpSpPr>
        <p:sp>
          <p:nvSpPr>
            <p:cNvPr id="7176" name="AutoShape 8"/>
            <p:cNvSpPr>
              <a:spLocks noChangeArrowheads="1"/>
            </p:cNvSpPr>
            <p:nvPr/>
          </p:nvSpPr>
          <p:spPr bwMode="auto">
            <a:xfrm rot="1984909">
              <a:off x="3292" y="1056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77" name="Text Box 9"/>
            <p:cNvSpPr txBox="1">
              <a:spLocks noChangeArrowheads="1"/>
            </p:cNvSpPr>
            <p:nvPr/>
          </p:nvSpPr>
          <p:spPr bwMode="auto">
            <a:xfrm>
              <a:off x="3312" y="1324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zh</a:t>
              </a:r>
              <a:r>
                <a:rPr lang="en-US" altLang="zh-CN" sz="3600">
                  <a:latin typeface="Arial" panose="020B0604020202020204" pitchFamily="34" charset="0"/>
                </a:rPr>
                <a:t>u</a:t>
              </a:r>
              <a:r>
                <a:rPr lang="en-US" altLang="zh-CN" sz="3600">
                  <a:latin typeface="Century Gothic" panose="020B0502020202020204" pitchFamily="34" charset="0"/>
                </a:rPr>
                <a:t>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538" name="Group 10"/>
          <p:cNvGrpSpPr/>
          <p:nvPr/>
        </p:nvGrpSpPr>
        <p:grpSpPr bwMode="auto">
          <a:xfrm>
            <a:off x="2224088" y="2895600"/>
            <a:ext cx="1738312" cy="1219200"/>
            <a:chOff x="1401" y="1824"/>
            <a:chExt cx="1095" cy="768"/>
          </a:xfrm>
        </p:grpSpPr>
        <p:sp>
          <p:nvSpPr>
            <p:cNvPr id="7179" name="AutoShape 11"/>
            <p:cNvSpPr>
              <a:spLocks noChangeArrowheads="1"/>
            </p:cNvSpPr>
            <p:nvPr/>
          </p:nvSpPr>
          <p:spPr bwMode="auto">
            <a:xfrm rot="-4278129">
              <a:off x="1562" y="165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1632" y="201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ch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22541" name="Group 13"/>
          <p:cNvGrpSpPr/>
          <p:nvPr/>
        </p:nvGrpSpPr>
        <p:grpSpPr bwMode="auto">
          <a:xfrm>
            <a:off x="5681663" y="2895600"/>
            <a:ext cx="1738312" cy="1219200"/>
            <a:chOff x="3579" y="1824"/>
            <a:chExt cx="1095" cy="768"/>
          </a:xfrm>
        </p:grpSpPr>
        <p:sp>
          <p:nvSpPr>
            <p:cNvPr id="7182" name="AutoShape 14"/>
            <p:cNvSpPr>
              <a:spLocks noChangeArrowheads="1"/>
            </p:cNvSpPr>
            <p:nvPr/>
          </p:nvSpPr>
          <p:spPr bwMode="auto">
            <a:xfrm rot="4594958">
              <a:off x="3740" y="165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3744" y="2016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chu</a:t>
              </a:r>
              <a:r>
                <a:rPr lang="en-US" altLang="zh-CN" sz="3600">
                  <a:latin typeface="Century Gothic" panose="020B0502020202020204" pitchFamily="34" charset="0"/>
                </a:rPr>
                <a:t>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544" name="Group 16"/>
          <p:cNvGrpSpPr/>
          <p:nvPr/>
        </p:nvGrpSpPr>
        <p:grpSpPr bwMode="auto">
          <a:xfrm>
            <a:off x="2252663" y="4098925"/>
            <a:ext cx="1738312" cy="1219200"/>
            <a:chOff x="1419" y="2582"/>
            <a:chExt cx="1095" cy="768"/>
          </a:xfrm>
        </p:grpSpPr>
        <p:sp>
          <p:nvSpPr>
            <p:cNvPr id="7185" name="AutoShape 17"/>
            <p:cNvSpPr>
              <a:spLocks noChangeArrowheads="1"/>
            </p:cNvSpPr>
            <p:nvPr/>
          </p:nvSpPr>
          <p:spPr bwMode="auto">
            <a:xfrm rot="-6687785">
              <a:off x="1580" y="2415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86" name="Text Box 18"/>
            <p:cNvSpPr txBox="1">
              <a:spLocks noChangeArrowheads="1"/>
            </p:cNvSpPr>
            <p:nvPr/>
          </p:nvSpPr>
          <p:spPr bwMode="auto">
            <a:xfrm>
              <a:off x="1680" y="273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sh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22547" name="Group 19"/>
          <p:cNvGrpSpPr/>
          <p:nvPr/>
        </p:nvGrpSpPr>
        <p:grpSpPr bwMode="auto">
          <a:xfrm>
            <a:off x="5637213" y="3994150"/>
            <a:ext cx="1738312" cy="1219200"/>
            <a:chOff x="3551" y="2516"/>
            <a:chExt cx="1095" cy="768"/>
          </a:xfrm>
        </p:grpSpPr>
        <p:sp>
          <p:nvSpPr>
            <p:cNvPr id="7188" name="AutoShape 20"/>
            <p:cNvSpPr>
              <a:spLocks noChangeArrowheads="1"/>
            </p:cNvSpPr>
            <p:nvPr/>
          </p:nvSpPr>
          <p:spPr bwMode="auto">
            <a:xfrm rot="6562427">
              <a:off x="3712" y="2349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89" name="Text Box 21"/>
            <p:cNvSpPr txBox="1">
              <a:spLocks noChangeArrowheads="1"/>
            </p:cNvSpPr>
            <p:nvPr/>
          </p:nvSpPr>
          <p:spPr bwMode="auto">
            <a:xfrm>
              <a:off x="3696" y="2668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sh</a:t>
              </a:r>
              <a:r>
                <a:rPr lang="en-US" altLang="zh-CN" sz="3600">
                  <a:latin typeface="Arial" panose="020B0604020202020204" pitchFamily="34" charset="0"/>
                </a:rPr>
                <a:t>u</a:t>
              </a:r>
              <a:r>
                <a:rPr lang="en-US" altLang="zh-CN" sz="3600">
                  <a:latin typeface="Century Gothic" panose="020B0502020202020204" pitchFamily="34" charset="0"/>
                </a:rPr>
                <a:t>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550" name="Group 22"/>
          <p:cNvGrpSpPr/>
          <p:nvPr/>
        </p:nvGrpSpPr>
        <p:grpSpPr bwMode="auto">
          <a:xfrm>
            <a:off x="3216275" y="4695825"/>
            <a:ext cx="1219200" cy="1738313"/>
            <a:chOff x="2026" y="2958"/>
            <a:chExt cx="768" cy="1095"/>
          </a:xfrm>
        </p:grpSpPr>
        <p:sp>
          <p:nvSpPr>
            <p:cNvPr id="7191" name="AutoShape 23"/>
            <p:cNvSpPr>
              <a:spLocks noChangeArrowheads="1"/>
            </p:cNvSpPr>
            <p:nvPr/>
          </p:nvSpPr>
          <p:spPr bwMode="auto">
            <a:xfrm rot="-8753516">
              <a:off x="2026" y="2958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2112" y="3360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r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22553" name="Group 25"/>
          <p:cNvGrpSpPr/>
          <p:nvPr/>
        </p:nvGrpSpPr>
        <p:grpSpPr bwMode="auto">
          <a:xfrm>
            <a:off x="5241925" y="4630738"/>
            <a:ext cx="1387475" cy="1738312"/>
            <a:chOff x="3302" y="2917"/>
            <a:chExt cx="874" cy="1095"/>
          </a:xfrm>
        </p:grpSpPr>
        <p:sp>
          <p:nvSpPr>
            <p:cNvPr id="7194" name="AutoShape 26"/>
            <p:cNvSpPr>
              <a:spLocks noChangeArrowheads="1"/>
            </p:cNvSpPr>
            <p:nvPr/>
          </p:nvSpPr>
          <p:spPr bwMode="auto">
            <a:xfrm rot="8539906">
              <a:off x="3302" y="291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95" name="Text Box 27"/>
            <p:cNvSpPr txBox="1">
              <a:spLocks noChangeArrowheads="1"/>
            </p:cNvSpPr>
            <p:nvPr/>
          </p:nvSpPr>
          <p:spPr bwMode="auto">
            <a:xfrm>
              <a:off x="3360" y="3340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ru</a:t>
              </a:r>
              <a:r>
                <a:rPr lang="en-US" altLang="zh-CN" sz="3600">
                  <a:latin typeface="Century Gothic" panose="020B0502020202020204" pitchFamily="34" charset="0"/>
                </a:rPr>
                <a:t>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dministrator\My Documents\My Pictures\小语\gif\xyx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050925"/>
            <a:ext cx="19780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/>
          <p:nvPr/>
        </p:nvGrpSpPr>
        <p:grpSpPr bwMode="auto">
          <a:xfrm>
            <a:off x="1600200" y="4664075"/>
            <a:ext cx="5943600" cy="930275"/>
            <a:chOff x="864" y="2938"/>
            <a:chExt cx="3744" cy="586"/>
          </a:xfrm>
        </p:grpSpPr>
        <p:sp>
          <p:nvSpPr>
            <p:cNvPr id="8196" name="Line 6"/>
            <p:cNvSpPr>
              <a:spLocks noChangeShapeType="1"/>
            </p:cNvSpPr>
            <p:nvPr/>
          </p:nvSpPr>
          <p:spPr bwMode="auto">
            <a:xfrm>
              <a:off x="864" y="2938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7" name="Line 7"/>
            <p:cNvSpPr>
              <a:spLocks noChangeShapeType="1"/>
            </p:cNvSpPr>
            <p:nvPr/>
          </p:nvSpPr>
          <p:spPr bwMode="auto">
            <a:xfrm>
              <a:off x="864" y="3130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8" name="Line 8"/>
            <p:cNvSpPr>
              <a:spLocks noChangeShapeType="1"/>
            </p:cNvSpPr>
            <p:nvPr/>
          </p:nvSpPr>
          <p:spPr bwMode="auto">
            <a:xfrm>
              <a:off x="864" y="3332"/>
              <a:ext cx="37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9" name="Line 9"/>
            <p:cNvSpPr>
              <a:spLocks noChangeShapeType="1"/>
            </p:cNvSpPr>
            <p:nvPr/>
          </p:nvSpPr>
          <p:spPr bwMode="auto">
            <a:xfrm>
              <a:off x="864" y="3524"/>
              <a:ext cx="37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495550" y="4648200"/>
            <a:ext cx="4114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kāi</a:t>
            </a: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　</a:t>
            </a:r>
            <a:r>
              <a:rPr lang="en-US" altLang="zh-CN" sz="4400">
                <a:latin typeface="Times New Roman" panose="02020603050405020304" charset="0"/>
                <a:ea typeface="楷体" panose="02010609060101010101" pitchFamily="49" charset="-122"/>
              </a:rPr>
              <a:t>g</a:t>
            </a: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ěi　h</a:t>
            </a: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u</a:t>
            </a:r>
            <a:r>
              <a:rPr lang="en-US" altLang="zh-CN" sz="4800">
                <a:latin typeface="Times New Roman" panose="02020603050405020304" charset="0"/>
                <a:ea typeface="楷体" panose="02010609060101010101" pitchFamily="49" charset="-122"/>
              </a:rPr>
              <a:t>í</a:t>
            </a:r>
            <a:endParaRPr lang="en-US" altLang="zh-CN" sz="4800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pic>
        <p:nvPicPr>
          <p:cNvPr id="7179" name="Picture 11" descr="D:\work\大全集\小学语文\一年级上册(二)\汉语拼音（ai ei ui）\ai.bmp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17725"/>
            <a:ext cx="15621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2" descr="D:\work\大全集\小学语文\一年级上册(二)\汉语拼音（ai ei ui）\ei.bmp">
            <a:hlinkClick r:id="rId4" action="ppaction://progra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75" y="2133600"/>
            <a:ext cx="16097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3" descr="D:\work\大全集\小学语文\一年级上册(二)\汉语拼音（ai ei ui）\ui.bmp">
            <a:hlinkClick r:id="rId6" action="ppaction://program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49475"/>
            <a:ext cx="14573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8" name="Picture 14" descr="D:\work\大全集\小学语文\一年级上册(二)\汉语拼音（ai ei ui）\植树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46325"/>
            <a:ext cx="68580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657600" y="1143000"/>
            <a:ext cx="3733800" cy="1905000"/>
          </a:xfrm>
          <a:prstGeom prst="cloudCallout">
            <a:avLst>
              <a:gd name="adj1" fmla="val -28741"/>
              <a:gd name="adj2" fmla="val 72250"/>
            </a:avLst>
          </a:prstGeom>
          <a:solidFill>
            <a:srgbClr val="FFFFFF"/>
          </a:solidFill>
          <a:ln w="12700">
            <a:solidFill>
              <a:schemeClr val="tx1"/>
            </a:solidFill>
            <a:round/>
          </a:ln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just" eaLnBrk="0" hangingPunct="0"/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　　他们在做什么？我们也来演一演。</a:t>
            </a:r>
            <a:endParaRPr lang="zh-CN" altLang="en-US" sz="2800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6157" name="Picture 13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/>
          <p:cNvGrpSpPr/>
          <p:nvPr/>
        </p:nvGrpSpPr>
        <p:grpSpPr bwMode="auto">
          <a:xfrm>
            <a:off x="1676400" y="2392363"/>
            <a:ext cx="6400800" cy="1082675"/>
            <a:chOff x="1056" y="1507"/>
            <a:chExt cx="4032" cy="682"/>
          </a:xfrm>
        </p:grpSpPr>
        <p:sp>
          <p:nvSpPr>
            <p:cNvPr id="10243" name="Text Box 2"/>
            <p:cNvSpPr txBox="1">
              <a:spLocks noChangeArrowheads="1"/>
            </p:cNvSpPr>
            <p:nvPr/>
          </p:nvSpPr>
          <p:spPr bwMode="auto">
            <a:xfrm>
              <a:off x="1056" y="1824"/>
              <a:ext cx="403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zh-CN" altLang="en-US">
                  <a:latin typeface="楷体_GB2312" pitchFamily="49" charset="-122"/>
                </a:rPr>
                <a:t>你 栽 树,他 培土，我 去提 水。</a:t>
              </a:r>
              <a:endParaRPr lang="zh-CN" altLang="en-US">
                <a:latin typeface="楷体_GB2312" pitchFamily="49" charset="-122"/>
              </a:endParaRPr>
            </a:p>
          </p:txBody>
        </p:sp>
        <p:sp>
          <p:nvSpPr>
            <p:cNvPr id="10244" name="Text Box 3"/>
            <p:cNvSpPr txBox="1">
              <a:spLocks noChangeArrowheads="1"/>
            </p:cNvSpPr>
            <p:nvPr/>
          </p:nvSpPr>
          <p:spPr bwMode="auto">
            <a:xfrm>
              <a:off x="1056" y="1507"/>
              <a:ext cx="38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accent2"/>
                  </a:solidFill>
                  <a:ea typeface="宋体" panose="02010600030101010101" pitchFamily="2" charset="-122"/>
                </a:rPr>
                <a:t>nǐ zāi shù  tā péi tǔ  wǒ qù tí shuǐ</a:t>
              </a:r>
              <a:endParaRPr lang="en-US" altLang="zh-CN">
                <a:solidFill>
                  <a:schemeClr val="accent2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8439" name="Group 7"/>
          <p:cNvGrpSpPr/>
          <p:nvPr/>
        </p:nvGrpSpPr>
        <p:grpSpPr bwMode="auto">
          <a:xfrm>
            <a:off x="1828800" y="4221163"/>
            <a:ext cx="6400800" cy="1036637"/>
            <a:chOff x="1152" y="2659"/>
            <a:chExt cx="4032" cy="653"/>
          </a:xfrm>
        </p:grpSpPr>
        <p:sp>
          <p:nvSpPr>
            <p:cNvPr id="10246" name="Text Box 5"/>
            <p:cNvSpPr txBox="1">
              <a:spLocks noChangeArrowheads="1"/>
            </p:cNvSpPr>
            <p:nvPr/>
          </p:nvSpPr>
          <p:spPr bwMode="auto">
            <a:xfrm>
              <a:off x="1152" y="2947"/>
              <a:ext cx="403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zh-CN" altLang="en-US">
                  <a:latin typeface="楷体_GB2312" pitchFamily="49" charset="-122"/>
                </a:rPr>
                <a:t>你/栽 树，他/培土,我/去提 水。</a:t>
              </a:r>
              <a:endParaRPr lang="zh-CN" altLang="en-US">
                <a:latin typeface="楷体_GB2312" pitchFamily="49" charset="-122"/>
              </a:endParaRPr>
            </a:p>
          </p:txBody>
        </p:sp>
        <p:sp>
          <p:nvSpPr>
            <p:cNvPr id="10247" name="Text Box 6"/>
            <p:cNvSpPr txBox="1">
              <a:spLocks noChangeArrowheads="1"/>
            </p:cNvSpPr>
            <p:nvPr/>
          </p:nvSpPr>
          <p:spPr bwMode="auto">
            <a:xfrm>
              <a:off x="1152" y="2659"/>
              <a:ext cx="38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chemeClr val="accent2"/>
                  </a:solidFill>
                  <a:ea typeface="宋体" panose="02010600030101010101" pitchFamily="2" charset="-122"/>
                </a:rPr>
                <a:t>nǐ zāi shù  tā péi tǔ  wǒ qù tí shuǐ</a:t>
              </a:r>
              <a:endParaRPr lang="en-US" altLang="zh-CN">
                <a:solidFill>
                  <a:schemeClr val="accent2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10248" name="Picture 9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istrator\My Documents\My Pictures\小语\gif\dyd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82663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3962400" y="3200400"/>
            <a:ext cx="1676400" cy="1676400"/>
          </a:xfrm>
          <a:prstGeom prst="ellipse">
            <a:avLst/>
          </a:prstGeom>
          <a:solidFill>
            <a:srgbClr val="48C248"/>
          </a:solidFill>
          <a:ln w="19050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1pPr>
            <a:lvl2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2pPr>
            <a:lvl3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3pPr>
            <a:lvl4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4pPr>
            <a:lvl5pPr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7200">
                <a:latin typeface="Times New Roman" panose="02020603050405020304" charset="0"/>
                <a:ea typeface="楷体" panose="02010609060101010101" pitchFamily="49" charset="-122"/>
              </a:rPr>
              <a:t>ei</a:t>
            </a:r>
            <a:endParaRPr lang="en-US" altLang="zh-CN" sz="7200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grpSp>
        <p:nvGrpSpPr>
          <p:cNvPr id="21508" name="Group 4"/>
          <p:cNvGrpSpPr/>
          <p:nvPr/>
        </p:nvGrpSpPr>
        <p:grpSpPr bwMode="auto">
          <a:xfrm>
            <a:off x="3119438" y="1752600"/>
            <a:ext cx="1219200" cy="1738313"/>
            <a:chOff x="1965" y="1104"/>
            <a:chExt cx="768" cy="1095"/>
          </a:xfrm>
        </p:grpSpPr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 rot="-2243036">
              <a:off x="1965" y="1104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70" name="Text Box 6"/>
            <p:cNvSpPr txBox="1">
              <a:spLocks noChangeArrowheads="1"/>
            </p:cNvSpPr>
            <p:nvPr/>
          </p:nvSpPr>
          <p:spPr bwMode="auto">
            <a:xfrm>
              <a:off x="2016" y="1344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b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511" name="Group 7"/>
          <p:cNvGrpSpPr/>
          <p:nvPr/>
        </p:nvGrpSpPr>
        <p:grpSpPr bwMode="auto">
          <a:xfrm>
            <a:off x="5226050" y="1676400"/>
            <a:ext cx="1327150" cy="1738313"/>
            <a:chOff x="3292" y="1056"/>
            <a:chExt cx="836" cy="1095"/>
          </a:xfrm>
        </p:grpSpPr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 rot="1984909">
              <a:off x="3292" y="1056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3312" y="1324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bei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514" name="Group 10"/>
          <p:cNvGrpSpPr/>
          <p:nvPr/>
        </p:nvGrpSpPr>
        <p:grpSpPr bwMode="auto">
          <a:xfrm>
            <a:off x="2224088" y="2895600"/>
            <a:ext cx="1738312" cy="1219200"/>
            <a:chOff x="1401" y="1824"/>
            <a:chExt cx="1095" cy="768"/>
          </a:xfrm>
        </p:grpSpPr>
        <p:sp>
          <p:nvSpPr>
            <p:cNvPr id="11275" name="AutoShape 11"/>
            <p:cNvSpPr>
              <a:spLocks noChangeArrowheads="1"/>
            </p:cNvSpPr>
            <p:nvPr/>
          </p:nvSpPr>
          <p:spPr bwMode="auto">
            <a:xfrm rot="-4278129">
              <a:off x="1562" y="165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1632" y="201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p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21517" name="Group 13"/>
          <p:cNvGrpSpPr/>
          <p:nvPr/>
        </p:nvGrpSpPr>
        <p:grpSpPr bwMode="auto">
          <a:xfrm>
            <a:off x="5681663" y="2895600"/>
            <a:ext cx="1738312" cy="1219200"/>
            <a:chOff x="3579" y="1824"/>
            <a:chExt cx="1095" cy="768"/>
          </a:xfrm>
        </p:grpSpPr>
        <p:sp>
          <p:nvSpPr>
            <p:cNvPr id="11278" name="AutoShape 14"/>
            <p:cNvSpPr>
              <a:spLocks noChangeArrowheads="1"/>
            </p:cNvSpPr>
            <p:nvPr/>
          </p:nvSpPr>
          <p:spPr bwMode="auto">
            <a:xfrm rot="4594958">
              <a:off x="3740" y="165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79" name="Text Box 15"/>
            <p:cNvSpPr txBox="1">
              <a:spLocks noChangeArrowheads="1"/>
            </p:cNvSpPr>
            <p:nvPr/>
          </p:nvSpPr>
          <p:spPr bwMode="auto">
            <a:xfrm>
              <a:off x="3744" y="2016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p</a:t>
              </a:r>
              <a:r>
                <a:rPr lang="en-US" altLang="zh-CN" sz="3600">
                  <a:latin typeface="Century Gothic" panose="020B0502020202020204" pitchFamily="34" charset="0"/>
                </a:rPr>
                <a:t>ei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520" name="Group 16"/>
          <p:cNvGrpSpPr/>
          <p:nvPr/>
        </p:nvGrpSpPr>
        <p:grpSpPr bwMode="auto">
          <a:xfrm>
            <a:off x="2252663" y="4098925"/>
            <a:ext cx="1738312" cy="1219200"/>
            <a:chOff x="1419" y="2582"/>
            <a:chExt cx="1095" cy="768"/>
          </a:xfrm>
        </p:grpSpPr>
        <p:sp>
          <p:nvSpPr>
            <p:cNvPr id="11281" name="AutoShape 17"/>
            <p:cNvSpPr>
              <a:spLocks noChangeArrowheads="1"/>
            </p:cNvSpPr>
            <p:nvPr/>
          </p:nvSpPr>
          <p:spPr bwMode="auto">
            <a:xfrm rot="-6687785">
              <a:off x="1580" y="2415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82" name="Text Box 18"/>
            <p:cNvSpPr txBox="1">
              <a:spLocks noChangeArrowheads="1"/>
            </p:cNvSpPr>
            <p:nvPr/>
          </p:nvSpPr>
          <p:spPr bwMode="auto">
            <a:xfrm>
              <a:off x="1680" y="273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m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21523" name="Group 19"/>
          <p:cNvGrpSpPr/>
          <p:nvPr/>
        </p:nvGrpSpPr>
        <p:grpSpPr bwMode="auto">
          <a:xfrm>
            <a:off x="5637213" y="3994150"/>
            <a:ext cx="1738312" cy="1219200"/>
            <a:chOff x="3551" y="2516"/>
            <a:chExt cx="1095" cy="768"/>
          </a:xfrm>
        </p:grpSpPr>
        <p:sp>
          <p:nvSpPr>
            <p:cNvPr id="11284" name="AutoShape 20"/>
            <p:cNvSpPr>
              <a:spLocks noChangeArrowheads="1"/>
            </p:cNvSpPr>
            <p:nvPr/>
          </p:nvSpPr>
          <p:spPr bwMode="auto">
            <a:xfrm rot="6562427">
              <a:off x="3712" y="2349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85" name="Text Box 21"/>
            <p:cNvSpPr txBox="1">
              <a:spLocks noChangeArrowheads="1"/>
            </p:cNvSpPr>
            <p:nvPr/>
          </p:nvSpPr>
          <p:spPr bwMode="auto">
            <a:xfrm>
              <a:off x="3696" y="2668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Century Gothic" panose="020B0502020202020204" pitchFamily="34" charset="0"/>
                </a:rPr>
                <a:t>mei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526" name="Group 22"/>
          <p:cNvGrpSpPr/>
          <p:nvPr/>
        </p:nvGrpSpPr>
        <p:grpSpPr bwMode="auto">
          <a:xfrm>
            <a:off x="3216275" y="4695825"/>
            <a:ext cx="1219200" cy="1738313"/>
            <a:chOff x="2026" y="2958"/>
            <a:chExt cx="768" cy="1095"/>
          </a:xfrm>
        </p:grpSpPr>
        <p:sp>
          <p:nvSpPr>
            <p:cNvPr id="11287" name="AutoShape 23"/>
            <p:cNvSpPr>
              <a:spLocks noChangeArrowheads="1"/>
            </p:cNvSpPr>
            <p:nvPr/>
          </p:nvSpPr>
          <p:spPr bwMode="auto">
            <a:xfrm rot="-8753516">
              <a:off x="2026" y="2958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88" name="Text Box 24"/>
            <p:cNvSpPr txBox="1">
              <a:spLocks noChangeArrowheads="1"/>
            </p:cNvSpPr>
            <p:nvPr/>
          </p:nvSpPr>
          <p:spPr bwMode="auto">
            <a:xfrm>
              <a:off x="2112" y="3360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f</a:t>
              </a:r>
              <a:endParaRPr lang="en-US" altLang="zh-CN" sz="3600">
                <a:latin typeface="Arial" panose="020B0604020202020204" pitchFamily="34" charset="0"/>
              </a:endParaRPr>
            </a:p>
          </p:txBody>
        </p:sp>
      </p:grpSp>
      <p:grpSp>
        <p:nvGrpSpPr>
          <p:cNvPr id="21529" name="Group 25"/>
          <p:cNvGrpSpPr/>
          <p:nvPr/>
        </p:nvGrpSpPr>
        <p:grpSpPr bwMode="auto">
          <a:xfrm>
            <a:off x="5241925" y="4630738"/>
            <a:ext cx="1387475" cy="1738312"/>
            <a:chOff x="3302" y="2917"/>
            <a:chExt cx="874" cy="1095"/>
          </a:xfrm>
        </p:grpSpPr>
        <p:sp>
          <p:nvSpPr>
            <p:cNvPr id="11290" name="AutoShape 26"/>
            <p:cNvSpPr>
              <a:spLocks noChangeArrowheads="1"/>
            </p:cNvSpPr>
            <p:nvPr/>
          </p:nvSpPr>
          <p:spPr bwMode="auto">
            <a:xfrm rot="8539906">
              <a:off x="3302" y="2917"/>
              <a:ext cx="768" cy="1095"/>
            </a:xfrm>
            <a:custGeom>
              <a:avLst/>
              <a:gdLst>
                <a:gd name="T0" fmla="*/ 0 w 21600"/>
                <a:gd name="T1" fmla="*/ 0 h 21600"/>
                <a:gd name="T2" fmla="*/ 5400 w 21600"/>
                <a:gd name="T3" fmla="*/ 21600 h 21600"/>
                <a:gd name="T4" fmla="*/ 1620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miter lim="800000"/>
            </a:ln>
          </p:spPr>
          <p:txBody>
            <a:bodyPr/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91" name="Text Box 27"/>
            <p:cNvSpPr txBox="1">
              <a:spLocks noChangeArrowheads="1"/>
            </p:cNvSpPr>
            <p:nvPr/>
          </p:nvSpPr>
          <p:spPr bwMode="auto">
            <a:xfrm>
              <a:off x="3360" y="3340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1pPr>
              <a:lvl2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2pPr>
              <a:lvl3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3pPr>
              <a:lvl4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4pPr>
              <a:lvl5pPr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f</a:t>
              </a:r>
              <a:r>
                <a:rPr lang="en-US" altLang="zh-CN" sz="3600">
                  <a:latin typeface="Century Gothic" panose="020B0502020202020204" pitchFamily="34" charset="0"/>
                </a:rPr>
                <a:t>ei</a:t>
              </a:r>
              <a:endParaRPr lang="en-US" altLang="zh-CN" sz="3600">
                <a:latin typeface="Century Gothic" panose="020B0502020202020204" pitchFamily="34" charset="0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</Words>
  <Application>WPS 演示</Application>
  <PresentationFormat>全屏显示(4:3)</PresentationFormat>
  <Paragraphs>88</Paragraphs>
  <Slides>11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楷体</vt:lpstr>
      <vt:lpstr>Calibri Light</vt:lpstr>
      <vt:lpstr>Times New Roman</vt:lpstr>
      <vt:lpstr>楷体_GB2312</vt:lpstr>
      <vt:lpstr>新宋体</vt:lpstr>
      <vt:lpstr>Century Gothic</vt:lpstr>
      <vt:lpstr>Times New Roman</vt:lpstr>
      <vt:lpstr>微软雅黑</vt:lpstr>
      <vt:lpstr>Arial Unicode MS</vt:lpstr>
      <vt:lpstr>语文</vt:lpstr>
      <vt:lpstr>9 ai ei ui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ai ei ui</dc:title>
  <dc:creator/>
  <cp:lastModifiedBy>qwe</cp:lastModifiedBy>
  <cp:revision>89</cp:revision>
  <dcterms:created xsi:type="dcterms:W3CDTF">2020-07-28T20:40:00Z</dcterms:created>
  <dcterms:modified xsi:type="dcterms:W3CDTF">2021-07-30T01:38:29Z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