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wav" ContentType="audio/x-wav"/>
  <Default Extension="jpeg" ContentType="image/jpe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15" r:id="rId3"/>
    <p:sldId id="265" r:id="rId4"/>
    <p:sldId id="266" r:id="rId5"/>
    <p:sldId id="264" r:id="rId6"/>
    <p:sldId id="285" r:id="rId7"/>
    <p:sldId id="282" r:id="rId8"/>
    <p:sldId id="259" r:id="rId10"/>
    <p:sldId id="283" r:id="rId11"/>
    <p:sldId id="290" r:id="rId12"/>
    <p:sldId id="317" r:id="rId13"/>
    <p:sldId id="277" r:id="rId14"/>
    <p:sldId id="318" r:id="rId15"/>
    <p:sldId id="319" r:id="rId16"/>
    <p:sldId id="320" r:id="rId17"/>
    <p:sldId id="295" r:id="rId18"/>
    <p:sldId id="321" r:id="rId19"/>
    <p:sldId id="322" r:id="rId20"/>
    <p:sldId id="299" r:id="rId21"/>
    <p:sldId id="323" r:id="rId22"/>
    <p:sldId id="300" r:id="rId23"/>
    <p:sldId id="301" r:id="rId24"/>
    <p:sldId id="302" r:id="rId25"/>
    <p:sldId id="303" r:id="rId26"/>
    <p:sldId id="310" r:id="rId27"/>
    <p:sldId id="311" r:id="rId28"/>
    <p:sldId id="312" r:id="rId29"/>
    <p:sldId id="313" r:id="rId30"/>
  </p:sldIdLst>
  <p:sldSz cx="9144000" cy="6858000" type="screen4x3"/>
  <p:notesSz cx="6858000" cy="9144000"/>
  <p:custDataLst>
    <p:tags r:id="rId3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gs" Target="tags/tag1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9698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/>
            <a:endParaRPr lang="en-US" altLang="zh-CN" sz="1200"/>
          </a:p>
        </p:txBody>
      </p:sp>
      <p:sp>
        <p:nvSpPr>
          <p:cNvPr id="29699" name="Rectangle 3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/>
            <a:endParaRPr lang="en-US" altLang="zh-CN" sz="1200"/>
          </a:p>
        </p:txBody>
      </p:sp>
      <p:sp>
        <p:nvSpPr>
          <p:cNvPr id="29700" name="Rectangle 4"/>
          <p:cNvSpPr>
            <a:spLocks noRot="1" noTextEdit="1"/>
          </p:cNvSpPr>
          <p:nvPr>
            <p:ph type="sldImg" idx="5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29701" name="Rectangle 5"/>
          <p:cNvSpPr>
            <a:spLocks noGrp="1"/>
          </p:cNvSpPr>
          <p:nvPr>
            <p:ph type="body" sz="quarter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29702" name="Rectangle 6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/>
            <a:endParaRPr lang="en-US" altLang="zh-CN" sz="1200"/>
          </a:p>
        </p:txBody>
      </p:sp>
      <p:sp>
        <p:nvSpPr>
          <p:cNvPr id="29703" name="Rectangle 7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/>
            <a:fld id="{9A0DB2DC-4C9A-4742-B13C-FB6460FD3503}" type="slidenum">
              <a:rPr lang="en-US" altLang="zh-CN" sz="1200"/>
            </a:fld>
            <a:endParaRPr lang="en-US" altLang="zh-CN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" panose="020F05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2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0723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1746" name="Rectangle 7"/>
          <p:cNvSpPr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fld id="{9A0DB2DC-4C9A-4742-B13C-FB6460FD3503}" type="slidenum">
              <a:rPr lang="en-US" altLang="zh-CN" sz="1200" u="none" baseline="0">
                <a:solidFill>
                  <a:srgbClr val="000000"/>
                </a:solidFill>
                <a:effectLst/>
                <a:ea typeface="宋体" panose="02010600030101010101" pitchFamily="2" charset="-122"/>
              </a:rPr>
            </a:fld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  <p:sp>
        <p:nvSpPr>
          <p:cNvPr id="31747" name="Rectangle 2"/>
          <p:cNvSpPr>
            <a:spLocks noRot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单击此处编辑母版副标题样式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plus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plu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plu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plus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0" lang="zh-CN" altLang="en-US" sz="4000" b="1" i="0" u="none" strike="noStrike" kern="1200" cap="all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000" b="1" i="0" u="none" strike="noStrike" kern="1200" cap="all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plu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plu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0" lang="zh-CN" altLang="en-US" sz="2400" b="1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16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16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plu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plu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plu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0" lang="zh-CN" altLang="en-US" sz="32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0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0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0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0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0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0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plu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0" lang="zh-CN" altLang="en-US" sz="2000" b="1" i="0" u="none" strike="noStrike" kern="1200" cap="none" spc="0" normalizeH="0" baseline="0" noProof="0">
                <a:uLnTx/>
                <a:uFillTx/>
              </a:rPr>
              <a:t>单击此处编辑母版标题样式</a:t>
            </a:r>
            <a:endParaRPr kumimoji="0" lang="zh-CN" altLang="en-US" sz="2000" b="1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0" lang="zh-CN" altLang="en-US" sz="1400" b="0" i="0" u="none" strike="noStrike" kern="1200" cap="none" spc="0" normalizeH="0" baseline="0" noProof="0">
                <a:uLnTx/>
                <a:uFillTx/>
              </a:rPr>
              <a:t>单击此处编辑母版文本样式</a:t>
            </a:r>
            <a:endParaRPr kumimoji="0" lang="zh-CN" altLang="en-US" sz="1400" b="0" i="0" u="none" strike="noStrike" kern="1200" cap="none" spc="0" normalizeH="0" baseline="0" noProof="0">
              <a:uLnTx/>
              <a:uFillTx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/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Ovr>
    <a:masterClrMapping/>
  </p:clrMapOvr>
  <p:transition spd="med">
    <p:plus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defRPr sz="1400"/>
            </a:lvl1pPr>
          </a:lstStyle>
          <a:p>
            <a:pPr lvl="0" eaLnBrk="1" hangingPunct="1"/>
            <a:endParaRPr lang="en-US" altLang="zh-CN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defRPr sz="1400"/>
            </a:lvl1pPr>
          </a:lstStyle>
          <a:p>
            <a:pPr lvl="0" eaLnBrk="1" hangingPunct="1"/>
            <a:fld id="{9A0DB2DC-4C9A-4742-B13C-FB6460FD350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plus/>
  </p:transition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baseline="0">
          <a:solidFill>
            <a:schemeClr val="tx1"/>
          </a:solidFill>
          <a:effectLst/>
          <a:latin typeface="+mn-lt"/>
          <a:ea typeface="+mn-ea"/>
        </a:defRPr>
      </a:lvl2pPr>
      <a:lvl3pPr marL="11430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baseline="0">
          <a:solidFill>
            <a:schemeClr val="tx1"/>
          </a:solidFill>
          <a:effectLst/>
          <a:latin typeface="+mn-lt"/>
          <a:ea typeface="+mn-ea"/>
        </a:defRPr>
      </a:lvl3pPr>
      <a:lvl4pPr marL="16002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4pPr>
      <a:lvl5pPr marL="2057400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baseline="0">
          <a:solidFill>
            <a:schemeClr val="tx1"/>
          </a:solidFill>
          <a:effectLst/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.png"/><Relationship Id="rId3" Type="http://schemas.microsoft.com/office/2007/relationships/media" Target="file:///E:\&#35821;&#25991;\&#35821;&#25991;&#35838;&#20214;\1&#20876;\dt\dt&#20276;&#22863;.mp3" TargetMode="External"/><Relationship Id="rId2" Type="http://schemas.openxmlformats.org/officeDocument/2006/relationships/audio" Target="file:///E:\&#35821;&#25991;\&#35821;&#25991;&#35838;&#20214;\1&#20876;\dt\dt&#20276;&#22863;.mp3" TargetMode="Externa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jpeg"/><Relationship Id="rId2" Type="http://schemas.openxmlformats.org/officeDocument/2006/relationships/hyperlink" Target="http://image.baidu.com/i?ct=201326592&amp;z=0&amp;flag=1&amp;pn=30&amp;cl=2&amp;lm=-1&amp;cm=1&amp;sc=0&amp;rn=16&amp;tn=baiduimagedetail&amp;word=&#32819;&#26421;&amp;in=31" TargetMode="External"/><Relationship Id="rId1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3.png"/><Relationship Id="rId3" Type="http://schemas.openxmlformats.org/officeDocument/2006/relationships/image" Target="../media/image12.jpeg"/><Relationship Id="rId2" Type="http://schemas.openxmlformats.org/officeDocument/2006/relationships/hyperlink" Target="http://image.baidu.com/i?ct=201326592&amp;z=0&amp;flag=1&amp;pn=30&amp;cl=2&amp;lm=-1&amp;cm=1&amp;sc=0&amp;rn=16&amp;tn=baiduimagedetail&amp;word=&#32819;&#26421;&amp;in=31" TargetMode="External"/><Relationship Id="rId1" Type="http://schemas.openxmlformats.org/officeDocument/2006/relationships/image" Target="../media/image1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16.jpeg"/><Relationship Id="rId3" Type="http://schemas.openxmlformats.org/officeDocument/2006/relationships/hyperlink" Target="http://image.baidu.com/i?ct=201326592&amp;z=0&amp;flag=1&amp;pn=17&amp;cl=2&amp;lm=-1&amp;cm=1&amp;sc=0&amp;rn=16&amp;tn=baiduimagedetail&amp;word=&#20449;&#31665;&amp;in=18" TargetMode="External"/><Relationship Id="rId2" Type="http://schemas.openxmlformats.org/officeDocument/2006/relationships/image" Target="../media/image15.jpeg"/><Relationship Id="rId1" Type="http://schemas.openxmlformats.org/officeDocument/2006/relationships/hyperlink" Target="http://image.baidu.com/i?ct=201326592&amp;z=0&amp;flag=1&amp;pn=16&amp;cl=2&amp;lm=-1&amp;cm=1&amp;sc=0&amp;rn=16&amp;tn=baiduimagedetail&amp;word=&#20449;&#31665;&amp;in=17" TargetMode="Externa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vmlDrawing" Target="../drawings/vmlDrawing1.v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1" Type="http://schemas.openxmlformats.org/officeDocument/2006/relationships/oleObject" Target="../embeddings/oleObject1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hyperlink" Target="http://image.baidu.com/i?ct=503316480&amp;z=&amp;tn=baiduimagedetail&amp;word=%D1%A9%BB%A8%C6%AE%CD%BC%C6%AC&amp;in=13749&amp;cl=2&amp;lm=-1&amp;pn=1&amp;rn=1&amp;di=13147046580&amp;ln=2000&amp;fr=ala0&amp;fmq=&amp;ic=&amp;s=&amp;se=&amp;sme=0&amp;tab=&amp;width=&amp;height=&amp;face=&amp;is=&amp;istype=" TargetMode="External"/><Relationship Id="rId4" Type="http://schemas.openxmlformats.org/officeDocument/2006/relationships/image" Target="../media/image23.jpeg"/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hyperlink" Target="http://image.baidu.com/i?ct=503316480&amp;z=&amp;tn=baiduimagedetail&amp;word=%B4%BA%CC%EC%BB%A8%BF%AA%CD%BC%C6%AC&amp;in=16463&amp;cl=2&amp;lm=-1&amp;pn=23&amp;rn=1&amp;di=49333984845&amp;ln=2000&amp;fr=ala0&amp;fmq=&amp;ic=&amp;s=&amp;se=&amp;sme=0&amp;tab=&amp;width=&amp;height=&amp;face=&amp;is=&amp;istype=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.wav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2.wav"/><Relationship Id="rId1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Picture 2" descr="9-1"/>
          <p:cNvPicPr>
            <a:picLocks noChangeAspect="1"/>
          </p:cNvPicPr>
          <p:nvPr>
            <p:ph type="title" idx="4294967295"/>
          </p:nvPr>
        </p:nvPicPr>
        <p:blipFill>
          <a:blip r:embed="rId1"/>
          <a:srcRect r="8264"/>
          <a:stretch>
            <a:fillRect/>
          </a:stretch>
        </p:blipFill>
        <p:spPr>
          <a:xfrm>
            <a:off x="0" y="0"/>
            <a:ext cx="9144000" cy="6858000"/>
          </a:xfrm>
          <a:ln/>
        </p:spPr>
      </p:pic>
      <p:pic>
        <p:nvPicPr>
          <p:cNvPr id="2051" name="dt伴奏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32363" y="5589588"/>
            <a:ext cx="304800" cy="3048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5005" fill="hold"/>
                                        <p:tgtEl>
                                          <p:spTgt spid="20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6" name="Picture 2" descr="16feb337ee2fb2a1a71e12a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07488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67" name="Text Box 4"/>
          <p:cNvSpPr/>
          <p:nvPr/>
        </p:nvSpPr>
        <p:spPr>
          <a:xfrm>
            <a:off x="4356100" y="692150"/>
            <a:ext cx="4103688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8800" b="1">
                <a:latin typeface="Times New Roman" panose="02020603050405020304" pitchFamily="18" charset="0"/>
              </a:rPr>
              <a:t>üe</a:t>
            </a:r>
            <a:endParaRPr lang="en-US" altLang="zh-CN" sz="8800" b="1">
              <a:latin typeface="Times New Roman" panose="02020603050405020304" pitchFamily="18" charset="0"/>
            </a:endParaRPr>
          </a:p>
        </p:txBody>
      </p:sp>
      <p:sp>
        <p:nvSpPr>
          <p:cNvPr id="11268" name="Text Box 5"/>
          <p:cNvSpPr/>
          <p:nvPr/>
        </p:nvSpPr>
        <p:spPr>
          <a:xfrm>
            <a:off x="1295400" y="3124200"/>
            <a:ext cx="6985000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8800" b="1">
                <a:latin typeface="Times New Roman" panose="02020603050405020304" pitchFamily="18" charset="0"/>
              </a:rPr>
              <a:t> üē  üé  üě  üè</a:t>
            </a:r>
            <a:endParaRPr lang="en-US" altLang="zh-CN" sz="8800" b="1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nimBg="1"/>
      <p:bldP spid="1126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16feb337ee2fb2a1a71e12a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07488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2"/>
          <p:cNvSpPr/>
          <p:nvPr/>
        </p:nvSpPr>
        <p:spPr>
          <a:xfrm>
            <a:off x="1600200" y="304800"/>
            <a:ext cx="5980113" cy="31400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600" b="1"/>
              <a:t>n                nüe</a:t>
            </a:r>
            <a:endParaRPr lang="en-US" altLang="zh-CN" sz="6600" b="1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600" b="1"/>
              <a:t>         üe</a:t>
            </a:r>
            <a:endParaRPr lang="en-US" altLang="zh-CN" sz="6600" b="1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600" b="1"/>
              <a:t>l                  lüe</a:t>
            </a:r>
            <a:endParaRPr lang="en-US" altLang="zh-CN" sz="6600" b="1"/>
          </a:p>
        </p:txBody>
      </p:sp>
      <p:cxnSp>
        <p:nvCxnSpPr>
          <p:cNvPr id="12292" name="Line 3"/>
          <p:cNvCxnSpPr/>
          <p:nvPr/>
        </p:nvCxnSpPr>
        <p:spPr>
          <a:xfrm>
            <a:off x="2438400" y="990600"/>
            <a:ext cx="1295400" cy="6858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2293" name="Line 4"/>
          <p:cNvCxnSpPr/>
          <p:nvPr/>
        </p:nvCxnSpPr>
        <p:spPr>
          <a:xfrm flipV="1">
            <a:off x="2362200" y="2133600"/>
            <a:ext cx="1371600" cy="838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2294" name="Line 5"/>
          <p:cNvCxnSpPr/>
          <p:nvPr/>
        </p:nvCxnSpPr>
        <p:spPr>
          <a:xfrm flipH="1">
            <a:off x="4800600" y="762000"/>
            <a:ext cx="1066800" cy="914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2295" name="Line 6"/>
          <p:cNvCxnSpPr/>
          <p:nvPr/>
        </p:nvCxnSpPr>
        <p:spPr>
          <a:xfrm>
            <a:off x="4953000" y="2209800"/>
            <a:ext cx="1066800" cy="7620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12296" name="Rectangle 3"/>
          <p:cNvSpPr/>
          <p:nvPr/>
        </p:nvSpPr>
        <p:spPr>
          <a:xfrm>
            <a:off x="685800" y="3962400"/>
            <a:ext cx="7772400" cy="1938338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0" b="1">
                <a:solidFill>
                  <a:srgbClr val="FF0000"/>
                </a:solidFill>
              </a:rPr>
              <a:t>nüē   nüé   nüě   nüè lüē     lüé    lüě     lüè</a:t>
            </a:r>
            <a:endParaRPr lang="en-US" altLang="zh-CN" sz="6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Picture 2" descr="16feb337ee2fb2a1a71e12a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07488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Rectangle 4"/>
          <p:cNvSpPr/>
          <p:nvPr/>
        </p:nvSpPr>
        <p:spPr>
          <a:xfrm>
            <a:off x="6096000" y="2209800"/>
            <a:ext cx="2133600" cy="14335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800" b="1"/>
              <a:t>y</a:t>
            </a:r>
            <a:r>
              <a:rPr lang="en-US" altLang="zh-CN" sz="8800" b="1">
                <a:solidFill>
                  <a:srgbClr val="FF0000"/>
                </a:solidFill>
              </a:rPr>
              <a:t>u</a:t>
            </a:r>
            <a:r>
              <a:rPr lang="en-US" altLang="zh-CN" sz="8800" b="1"/>
              <a:t>e </a:t>
            </a:r>
            <a:endParaRPr lang="en-US" altLang="zh-CN" sz="8800" b="1">
              <a:solidFill>
                <a:srgbClr val="FF0000"/>
              </a:solidFill>
            </a:endParaRPr>
          </a:p>
        </p:txBody>
      </p:sp>
      <p:sp>
        <p:nvSpPr>
          <p:cNvPr id="13316" name="AutoShape 5"/>
          <p:cNvSpPr/>
          <p:nvPr/>
        </p:nvSpPr>
        <p:spPr>
          <a:xfrm>
            <a:off x="2438400" y="2895600"/>
            <a:ext cx="3429000" cy="228600"/>
          </a:xfrm>
          <a:prstGeom prst="rightArrow">
            <a:avLst>
              <a:gd name="adj1" fmla="val 50000"/>
              <a:gd name="adj2" fmla="val 5625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13317" name="Rectangle 6"/>
          <p:cNvSpPr/>
          <p:nvPr/>
        </p:nvSpPr>
        <p:spPr>
          <a:xfrm>
            <a:off x="609600" y="2362200"/>
            <a:ext cx="1676400" cy="14462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800" b="1"/>
              <a:t>üe</a:t>
            </a:r>
            <a:endParaRPr lang="en-US" altLang="zh-CN" sz="8800" b="1"/>
          </a:p>
        </p:txBody>
      </p:sp>
      <p:sp>
        <p:nvSpPr>
          <p:cNvPr id="13318" name="Rectangle 3"/>
          <p:cNvSpPr/>
          <p:nvPr/>
        </p:nvSpPr>
        <p:spPr>
          <a:xfrm>
            <a:off x="838200" y="4343400"/>
            <a:ext cx="7223125" cy="1006475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0" b="1"/>
              <a:t>yu</a:t>
            </a:r>
            <a:r>
              <a:rPr lang="en-US" altLang="zh-CN" sz="6000" b="1">
                <a:solidFill>
                  <a:srgbClr val="FF0000"/>
                </a:solidFill>
              </a:rPr>
              <a:t>ē</a:t>
            </a:r>
            <a:r>
              <a:rPr lang="en-US" altLang="zh-CN" sz="6000" b="1"/>
              <a:t>  yu</a:t>
            </a:r>
            <a:r>
              <a:rPr lang="en-US" altLang="zh-CN" sz="6000" b="1">
                <a:solidFill>
                  <a:srgbClr val="FF0000"/>
                </a:solidFill>
              </a:rPr>
              <a:t>é</a:t>
            </a:r>
            <a:r>
              <a:rPr lang="en-US" altLang="zh-CN" sz="6000" b="1"/>
              <a:t>  yu</a:t>
            </a:r>
            <a:r>
              <a:rPr lang="en-US" altLang="zh-CN" sz="6000" b="1">
                <a:solidFill>
                  <a:srgbClr val="FF0000"/>
                </a:solidFill>
              </a:rPr>
              <a:t>ě</a:t>
            </a:r>
            <a:r>
              <a:rPr lang="en-US" altLang="zh-CN" sz="6000" b="1"/>
              <a:t>  yu</a:t>
            </a:r>
            <a:r>
              <a:rPr lang="en-US" altLang="zh-CN" sz="6000" b="1">
                <a:solidFill>
                  <a:srgbClr val="FF0000"/>
                </a:solidFill>
              </a:rPr>
              <a:t>è</a:t>
            </a:r>
            <a:r>
              <a:rPr lang="en-US" altLang="zh-CN" sz="6000" b="1"/>
              <a:t> </a:t>
            </a:r>
            <a:endParaRPr lang="en-US" altLang="zh-CN" sz="6000" b="1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6" grpId="0" animBg="1"/>
      <p:bldP spid="13317" grpId="0" animBg="1"/>
      <p:bldP spid="133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4338" name="Picture 2" descr="16feb337ee2fb2a1a71e12a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9050"/>
            <a:ext cx="9107488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39" name="Text Box 2"/>
          <p:cNvSpPr/>
          <p:nvPr/>
        </p:nvSpPr>
        <p:spPr>
          <a:xfrm>
            <a:off x="533400" y="914400"/>
            <a:ext cx="8597900" cy="42783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9600"/>
              <a:t> </a:t>
            </a:r>
            <a:r>
              <a:rPr lang="en-US" altLang="zh-CN" sz="8800" b="1"/>
              <a:t>j                  jue</a:t>
            </a:r>
            <a:endParaRPr lang="en-US" altLang="zh-CN" sz="8800" b="1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800" b="1"/>
              <a:t>q        üe      que</a:t>
            </a:r>
            <a:endParaRPr lang="en-US" altLang="zh-CN" sz="8800" b="1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800" b="1"/>
              <a:t>x                  xue</a:t>
            </a:r>
            <a:endParaRPr lang="en-US" altLang="zh-CN" sz="8800" b="1"/>
          </a:p>
        </p:txBody>
      </p:sp>
      <p:cxnSp>
        <p:nvCxnSpPr>
          <p:cNvPr id="14340" name="Line 9"/>
          <p:cNvCxnSpPr/>
          <p:nvPr/>
        </p:nvCxnSpPr>
        <p:spPr>
          <a:xfrm>
            <a:off x="1676400" y="2133600"/>
            <a:ext cx="2057400" cy="914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341" name="Line 4"/>
          <p:cNvCxnSpPr/>
          <p:nvPr/>
        </p:nvCxnSpPr>
        <p:spPr>
          <a:xfrm>
            <a:off x="1676400" y="3429000"/>
            <a:ext cx="2057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342" name="Line 5"/>
          <p:cNvCxnSpPr/>
          <p:nvPr/>
        </p:nvCxnSpPr>
        <p:spPr>
          <a:xfrm flipV="1">
            <a:off x="1752600" y="3733800"/>
            <a:ext cx="2057400" cy="9906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343" name="Line 6"/>
          <p:cNvCxnSpPr/>
          <p:nvPr/>
        </p:nvCxnSpPr>
        <p:spPr>
          <a:xfrm flipV="1">
            <a:off x="5257800" y="2133600"/>
            <a:ext cx="1524000" cy="9144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344" name="Line 7"/>
          <p:cNvCxnSpPr/>
          <p:nvPr/>
        </p:nvCxnSpPr>
        <p:spPr>
          <a:xfrm>
            <a:off x="5334000" y="3505200"/>
            <a:ext cx="12954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14345" name="Line 8"/>
          <p:cNvCxnSpPr/>
          <p:nvPr/>
        </p:nvCxnSpPr>
        <p:spPr>
          <a:xfrm>
            <a:off x="5105400" y="3810000"/>
            <a:ext cx="1447800" cy="8382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 spd="med">
    <p:plus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2" name="Picture 2" descr="2004971843487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5363" name="Picture 3" descr="u=3359458408,810275333&amp;gp=0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688" y="1196975"/>
            <a:ext cx="2097087" cy="3744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矩形 9"/>
          <p:cNvSpPr/>
          <p:nvPr/>
        </p:nvSpPr>
        <p:spPr>
          <a:xfrm>
            <a:off x="2743200" y="1905000"/>
            <a:ext cx="5570538" cy="2862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6000" b="1"/>
              <a:t>左一片，</a:t>
            </a:r>
            <a:endParaRPr lang="en-US" altLang="zh-CN" sz="6000" b="1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6000" b="1"/>
              <a:t>右一片，</a:t>
            </a:r>
            <a:endParaRPr lang="en-US" altLang="zh-CN" sz="6000" b="1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zh-CN" sz="6000" b="1"/>
              <a:t>隔着山头看不见</a:t>
            </a:r>
            <a:endParaRPr lang="zh-CN" altLang="en-US" sz="6000" b="1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Picture 2" descr="20049718434877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6387" name="Picture 3" descr="u=3359458408,810275333&amp;gp=0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688" y="1196975"/>
            <a:ext cx="2097087" cy="3744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Text Box 4"/>
          <p:cNvSpPr/>
          <p:nvPr/>
        </p:nvSpPr>
        <p:spPr>
          <a:xfrm>
            <a:off x="4191000" y="2438400"/>
            <a:ext cx="1347788" cy="15700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9600" b="1">
                <a:solidFill>
                  <a:srgbClr val="FF0000"/>
                </a:solidFill>
              </a:rPr>
              <a:t>er</a:t>
            </a:r>
            <a:endParaRPr lang="en-US" altLang="zh-CN" sz="9600" b="1">
              <a:solidFill>
                <a:srgbClr val="FF0000"/>
              </a:solidFill>
            </a:endParaRPr>
          </a:p>
        </p:txBody>
      </p:sp>
      <p:pic>
        <p:nvPicPr>
          <p:cNvPr id="16389" name="New pictur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49100" y="11226800"/>
            <a:ext cx="304800" cy="2159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Picture 3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04373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Text Box 2"/>
          <p:cNvSpPr/>
          <p:nvPr/>
        </p:nvSpPr>
        <p:spPr>
          <a:xfrm>
            <a:off x="2051050" y="3213100"/>
            <a:ext cx="6737350" cy="20732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3000">
                <a:solidFill>
                  <a:srgbClr val="FF0000"/>
                </a:solidFill>
              </a:rPr>
              <a:t>ēr ér ěr èr</a:t>
            </a:r>
            <a:endParaRPr lang="en-US" altLang="zh-CN" sz="1300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hecker dir="vert"/>
    <p:sndAc>
      <p:stSnd>
        <p:snd r:embed="rId2" name="chimes.wav"/>
      </p:stSnd>
    </p:sndAc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4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  <a:ln/>
        </p:spPr>
        <p:txBody>
          <a:bodyPr wrap="square" lIns="91440" tIns="45720" rIns="91440" bIns="45720" anchor="ctr"/>
          <a:p>
            <a:pPr eaLnBrk="1" hangingPunct="1"/>
            <a:br>
              <a:rPr lang="en-US" altLang="zh-CN" sz="4000"/>
            </a:br>
            <a:endParaRPr lang="en-US" altLang="zh-CN" sz="4000"/>
          </a:p>
        </p:txBody>
      </p:sp>
      <p:sp>
        <p:nvSpPr>
          <p:cNvPr id="18435" name="AutoShape 3"/>
          <p:cNvSpPr/>
          <p:nvPr/>
        </p:nvSpPr>
        <p:spPr>
          <a:xfrm>
            <a:off x="468313" y="1773238"/>
            <a:ext cx="2808287" cy="7921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18436" name="Rectangle 4"/>
          <p:cNvSpPr/>
          <p:nvPr/>
        </p:nvSpPr>
        <p:spPr>
          <a:xfrm>
            <a:off x="684213" y="2565400"/>
            <a:ext cx="2447925" cy="1223963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18437" name="Rectangle 5"/>
          <p:cNvSpPr/>
          <p:nvPr/>
        </p:nvSpPr>
        <p:spPr>
          <a:xfrm>
            <a:off x="5219700" y="2492375"/>
            <a:ext cx="2447925" cy="1223963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18438" name="AutoShape 6"/>
          <p:cNvSpPr/>
          <p:nvPr/>
        </p:nvSpPr>
        <p:spPr>
          <a:xfrm>
            <a:off x="5003800" y="1700213"/>
            <a:ext cx="2808288" cy="792162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18439" name="Text Box 7"/>
          <p:cNvSpPr/>
          <p:nvPr/>
        </p:nvSpPr>
        <p:spPr>
          <a:xfrm>
            <a:off x="1187450" y="1916113"/>
            <a:ext cx="1708150" cy="646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>
                <a:solidFill>
                  <a:srgbClr val="FF3300"/>
                </a:solidFill>
                <a:ea typeface="楷体" panose="02010609060101010101" pitchFamily="49" charset="-122"/>
              </a:rPr>
              <a:t>复韵母</a:t>
            </a:r>
            <a:endParaRPr lang="zh-CN" altLang="en-US" sz="3600">
              <a:solidFill>
                <a:srgbClr val="FF3300"/>
              </a:solidFill>
              <a:ea typeface="楷体" panose="02010609060101010101" pitchFamily="49" charset="-122"/>
            </a:endParaRPr>
          </a:p>
        </p:txBody>
      </p:sp>
      <p:sp>
        <p:nvSpPr>
          <p:cNvPr id="18440" name="Text Box 8"/>
          <p:cNvSpPr/>
          <p:nvPr/>
        </p:nvSpPr>
        <p:spPr>
          <a:xfrm>
            <a:off x="5148263" y="1916113"/>
            <a:ext cx="3240087" cy="519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2800">
                <a:solidFill>
                  <a:srgbClr val="FF3300"/>
                </a:solidFill>
                <a:ea typeface="楷体" panose="02010609060101010101" pitchFamily="49" charset="-122"/>
              </a:rPr>
              <a:t>整体认读音节</a:t>
            </a:r>
            <a:endParaRPr lang="zh-CN" altLang="en-US" sz="2800">
              <a:solidFill>
                <a:srgbClr val="FF3300"/>
              </a:solidFill>
              <a:ea typeface="楷体" panose="02010609060101010101" pitchFamily="49" charset="-122"/>
            </a:endParaRPr>
          </a:p>
        </p:txBody>
      </p:sp>
      <p:sp>
        <p:nvSpPr>
          <p:cNvPr id="18441" name="Text Box 9"/>
          <p:cNvSpPr/>
          <p:nvPr/>
        </p:nvSpPr>
        <p:spPr>
          <a:xfrm>
            <a:off x="3635375" y="620713"/>
            <a:ext cx="70802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宋体" panose="02010600030101010101" pitchFamily="2" charset="-122"/>
                <a:cs typeface="Times New Roman" panose="02020603050405020304" pitchFamily="18" charset="0"/>
              </a:rPr>
              <a:t>er</a:t>
            </a:r>
            <a:endParaRPr lang="en-US" altLang="zh-CN" sz="4000"/>
          </a:p>
        </p:txBody>
      </p:sp>
      <p:sp>
        <p:nvSpPr>
          <p:cNvPr id="18442" name="Text Box 10"/>
          <p:cNvSpPr/>
          <p:nvPr/>
        </p:nvSpPr>
        <p:spPr>
          <a:xfrm>
            <a:off x="1219200" y="620713"/>
            <a:ext cx="879475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宋体" panose="02010600030101010101" pitchFamily="2" charset="-122"/>
                <a:cs typeface="Times New Roman" panose="02020603050405020304" pitchFamily="18" charset="0"/>
              </a:rPr>
              <a:t>ye</a:t>
            </a:r>
            <a:endParaRPr lang="en-US" altLang="zh-CN" sz="4000"/>
          </a:p>
        </p:txBody>
      </p:sp>
      <p:sp>
        <p:nvSpPr>
          <p:cNvPr id="18443" name="Text Box 11"/>
          <p:cNvSpPr/>
          <p:nvPr/>
        </p:nvSpPr>
        <p:spPr>
          <a:xfrm>
            <a:off x="2438400" y="620713"/>
            <a:ext cx="70008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宋体" panose="02010600030101010101" pitchFamily="2" charset="-122"/>
                <a:cs typeface="Times New Roman" panose="02020603050405020304" pitchFamily="18" charset="0"/>
              </a:rPr>
              <a:t>ie</a:t>
            </a:r>
            <a:endParaRPr lang="en-US" altLang="zh-CN" sz="4000"/>
          </a:p>
        </p:txBody>
      </p:sp>
      <p:sp>
        <p:nvSpPr>
          <p:cNvPr id="18444" name="Text Box 12"/>
          <p:cNvSpPr/>
          <p:nvPr/>
        </p:nvSpPr>
        <p:spPr>
          <a:xfrm>
            <a:off x="6172200" y="685800"/>
            <a:ext cx="990600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cs typeface="Times New Roman" panose="02020603050405020304" pitchFamily="18" charset="0"/>
              </a:rPr>
              <a:t>ü</a:t>
            </a:r>
            <a:r>
              <a:rPr lang="en-US" altLang="zh-CN" sz="4000" b="1">
                <a:latin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en-US" altLang="zh-CN" sz="4000"/>
          </a:p>
        </p:txBody>
      </p:sp>
      <p:sp>
        <p:nvSpPr>
          <p:cNvPr id="18445" name="Text Box 14"/>
          <p:cNvSpPr/>
          <p:nvPr/>
        </p:nvSpPr>
        <p:spPr>
          <a:xfrm>
            <a:off x="4572000" y="609600"/>
            <a:ext cx="1366838" cy="7080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宋体" panose="02010600030101010101" pitchFamily="2" charset="-122"/>
                <a:cs typeface="Times New Roman" panose="02020603050405020304" pitchFamily="18" charset="0"/>
              </a:rPr>
              <a:t>yue</a:t>
            </a:r>
            <a:endParaRPr lang="en-US" altLang="zh-CN" sz="4000"/>
          </a:p>
        </p:txBody>
      </p:sp>
      <p:sp>
        <p:nvSpPr>
          <p:cNvPr id="18446" name="AutoShape 3"/>
          <p:cNvSpPr/>
          <p:nvPr/>
        </p:nvSpPr>
        <p:spPr>
          <a:xfrm>
            <a:off x="2667000" y="3962400"/>
            <a:ext cx="2808288" cy="792163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zh-CN" sz="1800">
              <a:solidFill>
                <a:srgbClr val="FFFFFF"/>
              </a:solidFill>
            </a:endParaRPr>
          </a:p>
        </p:txBody>
      </p:sp>
      <p:sp>
        <p:nvSpPr>
          <p:cNvPr id="18447" name="Rectangle 4"/>
          <p:cNvSpPr/>
          <p:nvPr/>
        </p:nvSpPr>
        <p:spPr>
          <a:xfrm>
            <a:off x="2895600" y="4724400"/>
            <a:ext cx="2447925" cy="1223963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18448" name="Text Box 7"/>
          <p:cNvSpPr/>
          <p:nvPr/>
        </p:nvSpPr>
        <p:spPr>
          <a:xfrm>
            <a:off x="3048000" y="4038600"/>
            <a:ext cx="2133600" cy="646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3600">
                <a:solidFill>
                  <a:srgbClr val="FF3300"/>
                </a:solidFill>
                <a:ea typeface="楷体" panose="02010609060101010101" pitchFamily="49" charset="-122"/>
              </a:rPr>
              <a:t>特殊韵母</a:t>
            </a:r>
            <a:endParaRPr lang="zh-CN" altLang="en-US" sz="3600">
              <a:solidFill>
                <a:srgbClr val="FF3300"/>
              </a:solidFill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06 3.7037E-07 L 0.46025 0.35787">
                                      <p:cBhvr>
                                        <p:cTn id="6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06 3.7037E-07 L -0.17986 0.36898">
                                      <p:cBhvr>
                                        <p:cTn id="10" dur="10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07 -3.33333E-06 L -0.0099 0.62223">
                                      <p:cBhvr>
                                        <p:cTn id="14" dur="1000" fill="hold"/>
                                        <p:tgtEl>
                                          <p:spTgt spid="18441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851 0.03634 L 0.16615 0.34236">
                                      <p:cBhvr>
                                        <p:cTn id="18" dur="100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834 0.02616 L -0.4375 0.35949">
                                      <p:cBhvr>
                                        <p:cTn id="22" dur="1000" fill="hold"/>
                                        <p:tgtEl>
                                          <p:spTgt spid="184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2" grpId="0" animBg="1"/>
      <p:bldP spid="18443" grpId="0" animBg="1"/>
      <p:bldP spid="18444" grpId="0" animBg="1"/>
      <p:bldP spid="184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8" name="Picture 2" descr="u=732802352,3912918216&amp;gp=3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2438" y="260350"/>
            <a:ext cx="2162175" cy="22320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59" name="Picture 3" descr="u=250854430,3842858800&amp;gp=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8538" y="2276475"/>
            <a:ext cx="1871662" cy="1309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0" name="Picture 4" descr="u=250854430,3842858800&amp;gp=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76600" y="476250"/>
            <a:ext cx="1871663" cy="1309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Picture 5" descr="u=250854430,3842858800&amp;gp=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8538" y="4076700"/>
            <a:ext cx="1871662" cy="1309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Picture 6" descr="u=250854430,3842858800&amp;gp=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500438"/>
            <a:ext cx="1871663" cy="1309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3" name="Picture 7" descr="u=250854430,3842858800&amp;gp=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60000">
            <a:off x="4859338" y="1916113"/>
            <a:ext cx="1871662" cy="1309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4" name="Picture 8" descr="u=250854430,3842858800&amp;gp=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00000">
            <a:off x="3995738" y="5300663"/>
            <a:ext cx="1871662" cy="1309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5" name="Picture 9" descr="u=250854430,3842858800&amp;gp=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40000">
            <a:off x="6804025" y="4797425"/>
            <a:ext cx="1871663" cy="1309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6" name="Picture 10" descr="u=250854430,3842858800&amp;gp=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460000">
            <a:off x="6877050" y="2852738"/>
            <a:ext cx="1871663" cy="1309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7" name="Picture 11" descr="u=250854430,3842858800&amp;gp=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50" y="965200"/>
            <a:ext cx="1871663" cy="1309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8" name="Picture 12" descr="u=250854430,3842858800&amp;gp=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8900000">
            <a:off x="323850" y="3213100"/>
            <a:ext cx="1871663" cy="130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9" name="Text Box 13"/>
          <p:cNvSpPr/>
          <p:nvPr/>
        </p:nvSpPr>
        <p:spPr>
          <a:xfrm>
            <a:off x="879475" y="1233488"/>
            <a:ext cx="10858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/>
              <a:t>n</a:t>
            </a:r>
            <a:r>
              <a:rPr lang="en-US" altLang="zh-CN" sz="4000" b="1">
                <a:cs typeface="Arial" panose="020B0604020202020204" pitchFamily="34" charset="0"/>
              </a:rPr>
              <a:t>üè</a:t>
            </a:r>
            <a:endParaRPr lang="en-US" altLang="zh-CN" sz="4000" b="1">
              <a:ea typeface="Arial" panose="020B0604020202020204" pitchFamily="34" charset="0"/>
            </a:endParaRPr>
          </a:p>
        </p:txBody>
      </p:sp>
      <p:sp>
        <p:nvSpPr>
          <p:cNvPr id="19470" name="Text Box 14"/>
          <p:cNvSpPr/>
          <p:nvPr/>
        </p:nvSpPr>
        <p:spPr>
          <a:xfrm>
            <a:off x="5003800" y="3716338"/>
            <a:ext cx="91757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/>
              <a:t>lü</a:t>
            </a:r>
            <a:r>
              <a:rPr lang="en-US" altLang="zh-CN" sz="4000" b="1">
                <a:cs typeface="Arial" panose="020B0604020202020204" pitchFamily="34" charset="0"/>
              </a:rPr>
              <a:t>è</a:t>
            </a:r>
            <a:endParaRPr lang="en-US" altLang="zh-CN" sz="4000" b="1">
              <a:ea typeface="Arial" panose="020B0604020202020204" pitchFamily="34" charset="0"/>
            </a:endParaRPr>
          </a:p>
        </p:txBody>
      </p:sp>
      <p:sp>
        <p:nvSpPr>
          <p:cNvPr id="19471" name="Text Box 15"/>
          <p:cNvSpPr/>
          <p:nvPr/>
        </p:nvSpPr>
        <p:spPr>
          <a:xfrm>
            <a:off x="2700338" y="2492375"/>
            <a:ext cx="91757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/>
              <a:t>ju</a:t>
            </a:r>
            <a:r>
              <a:rPr lang="en-US" altLang="zh-CN" sz="4000" b="1">
                <a:cs typeface="Arial" panose="020B0604020202020204" pitchFamily="34" charset="0"/>
              </a:rPr>
              <a:t>é</a:t>
            </a:r>
            <a:endParaRPr lang="en-US" altLang="zh-CN" sz="4000" b="1">
              <a:ea typeface="Arial" panose="020B0604020202020204" pitchFamily="34" charset="0"/>
            </a:endParaRPr>
          </a:p>
        </p:txBody>
      </p:sp>
      <p:sp>
        <p:nvSpPr>
          <p:cNvPr id="19472" name="Text Box 16"/>
          <p:cNvSpPr/>
          <p:nvPr/>
        </p:nvSpPr>
        <p:spPr>
          <a:xfrm>
            <a:off x="7143750" y="4976813"/>
            <a:ext cx="108585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/>
              <a:t>qu</a:t>
            </a:r>
            <a:r>
              <a:rPr lang="en-US" altLang="zh-CN" sz="4000" b="1">
                <a:cs typeface="Arial" panose="020B0604020202020204" pitchFamily="34" charset="0"/>
              </a:rPr>
              <a:t>è</a:t>
            </a:r>
            <a:endParaRPr lang="en-US" altLang="zh-CN" sz="4000" b="1">
              <a:ea typeface="Arial" panose="020B0604020202020204" pitchFamily="34" charset="0"/>
            </a:endParaRPr>
          </a:p>
        </p:txBody>
      </p:sp>
      <p:sp>
        <p:nvSpPr>
          <p:cNvPr id="19473" name="Text Box 17"/>
          <p:cNvSpPr/>
          <p:nvPr/>
        </p:nvSpPr>
        <p:spPr>
          <a:xfrm>
            <a:off x="3687763" y="657225"/>
            <a:ext cx="105886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cs typeface="Arial" panose="020B0604020202020204" pitchFamily="34" charset="0"/>
              </a:rPr>
              <a:t>yuè</a:t>
            </a:r>
            <a:endParaRPr lang="en-US" altLang="zh-CN" sz="4000" b="1">
              <a:ea typeface="Arial" panose="020B0604020202020204" pitchFamily="34" charset="0"/>
            </a:endParaRPr>
          </a:p>
        </p:txBody>
      </p:sp>
      <p:sp>
        <p:nvSpPr>
          <p:cNvPr id="19474" name="Text Box 18"/>
          <p:cNvSpPr/>
          <p:nvPr/>
        </p:nvSpPr>
        <p:spPr>
          <a:xfrm>
            <a:off x="2700338" y="4292600"/>
            <a:ext cx="749300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cs typeface="Arial" panose="020B0604020202020204" pitchFamily="34" charset="0"/>
              </a:rPr>
              <a:t>yè</a:t>
            </a:r>
            <a:endParaRPr lang="en-US" altLang="zh-CN" sz="4000" b="1">
              <a:ea typeface="Arial" panose="020B0604020202020204" pitchFamily="34" charset="0"/>
            </a:endParaRPr>
          </a:p>
        </p:txBody>
      </p:sp>
      <p:sp>
        <p:nvSpPr>
          <p:cNvPr id="19475" name="Text Box 19"/>
          <p:cNvSpPr/>
          <p:nvPr/>
        </p:nvSpPr>
        <p:spPr>
          <a:xfrm>
            <a:off x="5200650" y="2097088"/>
            <a:ext cx="103187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cs typeface="Arial" panose="020B0604020202020204" pitchFamily="34" charset="0"/>
              </a:rPr>
              <a:t>xuě</a:t>
            </a:r>
            <a:endParaRPr lang="en-US" altLang="zh-CN" sz="4000" b="1">
              <a:ea typeface="Arial" panose="020B0604020202020204" pitchFamily="34" charset="0"/>
            </a:endParaRPr>
          </a:p>
        </p:txBody>
      </p:sp>
      <p:sp>
        <p:nvSpPr>
          <p:cNvPr id="19476" name="Text Box 20"/>
          <p:cNvSpPr/>
          <p:nvPr/>
        </p:nvSpPr>
        <p:spPr>
          <a:xfrm>
            <a:off x="879475" y="3394075"/>
            <a:ext cx="72231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/>
              <a:t>ji</a:t>
            </a:r>
            <a:r>
              <a:rPr lang="en-US" altLang="zh-CN" sz="4000" b="1">
                <a:cs typeface="Arial" panose="020B0604020202020204" pitchFamily="34" charset="0"/>
              </a:rPr>
              <a:t>ē</a:t>
            </a:r>
            <a:endParaRPr lang="en-US" altLang="zh-CN" sz="4000" b="1">
              <a:ea typeface="Arial" panose="020B0604020202020204" pitchFamily="34" charset="0"/>
            </a:endParaRPr>
          </a:p>
        </p:txBody>
      </p:sp>
      <p:pic>
        <p:nvPicPr>
          <p:cNvPr id="19477" name="Picture 21" descr="u=250854430,3842858800&amp;gp=0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00000">
            <a:off x="611188" y="5229225"/>
            <a:ext cx="1871662" cy="1309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78" name="Text Box 22"/>
          <p:cNvSpPr/>
          <p:nvPr/>
        </p:nvSpPr>
        <p:spPr>
          <a:xfrm>
            <a:off x="7432675" y="3033713"/>
            <a:ext cx="91757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/>
              <a:t>dié</a:t>
            </a:r>
            <a:endParaRPr lang="en-US" altLang="zh-CN" sz="4000" b="1"/>
          </a:p>
        </p:txBody>
      </p:sp>
      <p:sp>
        <p:nvSpPr>
          <p:cNvPr id="19479" name="Text Box 23"/>
          <p:cNvSpPr/>
          <p:nvPr/>
        </p:nvSpPr>
        <p:spPr>
          <a:xfrm>
            <a:off x="4572000" y="5445125"/>
            <a:ext cx="72231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/>
              <a:t>ji</a:t>
            </a:r>
            <a:r>
              <a:rPr lang="en-US" altLang="zh-CN" sz="4000" b="1">
                <a:cs typeface="Arial" panose="020B0604020202020204" pitchFamily="34" charset="0"/>
              </a:rPr>
              <a:t>ě</a:t>
            </a:r>
            <a:endParaRPr lang="en-US" altLang="zh-CN" sz="4000" b="1">
              <a:ea typeface="Arial" panose="020B0604020202020204" pitchFamily="34" charset="0"/>
            </a:endParaRPr>
          </a:p>
        </p:txBody>
      </p:sp>
      <p:sp>
        <p:nvSpPr>
          <p:cNvPr id="19480" name="Text Box 24"/>
          <p:cNvSpPr/>
          <p:nvPr/>
        </p:nvSpPr>
        <p:spPr>
          <a:xfrm>
            <a:off x="1187450" y="5373688"/>
            <a:ext cx="72231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cs typeface="Arial" panose="020B0604020202020204" pitchFamily="34" charset="0"/>
              </a:rPr>
              <a:t>yě</a:t>
            </a:r>
            <a:endParaRPr lang="en-US" altLang="zh-CN" sz="4000" b="1">
              <a:ea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47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47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9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0" grpId="0" animBg="1"/>
      <p:bldP spid="19472" grpId="0" animBg="1"/>
      <p:bldP spid="19473" grpId="0" animBg="1"/>
      <p:bldP spid="19474" grpId="0" animBg="1"/>
      <p:bldP spid="19475" grpId="0" animBg="1"/>
      <p:bldP spid="19476" grpId="0" animBg="1"/>
      <p:bldP spid="19478" grpId="0" animBg="1"/>
      <p:bldP spid="19479" grpId="0" animBg="1"/>
      <p:bldP spid="1948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482" name="Picture 4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4572000" cy="32766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3" name="Picture 4" descr="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0"/>
            <a:ext cx="4191000" cy="33528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0484" name="Picture 4" descr="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049588"/>
            <a:ext cx="8001000" cy="38084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plu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" descr="pic13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0" y="533400"/>
            <a:ext cx="4800600" cy="4086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5" name="Text Box 3"/>
          <p:cNvSpPr/>
          <p:nvPr/>
        </p:nvSpPr>
        <p:spPr>
          <a:xfrm>
            <a:off x="685800" y="533400"/>
            <a:ext cx="19812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0" b="1">
                <a:solidFill>
                  <a:srgbClr val="FF66CC"/>
                </a:solidFill>
              </a:rPr>
              <a:t>ɑ</a:t>
            </a:r>
            <a:endParaRPr lang="en-US" altLang="zh-CN" sz="12000">
              <a:solidFill>
                <a:srgbClr val="FF66CC"/>
              </a:solidFill>
            </a:endParaRPr>
          </a:p>
        </p:txBody>
      </p:sp>
      <p:sp>
        <p:nvSpPr>
          <p:cNvPr id="3076" name="Text Box 5"/>
          <p:cNvSpPr/>
          <p:nvPr/>
        </p:nvSpPr>
        <p:spPr>
          <a:xfrm>
            <a:off x="2743200" y="4191000"/>
            <a:ext cx="19812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0">
                <a:solidFill>
                  <a:srgbClr val="0066FF"/>
                </a:solidFill>
              </a:rPr>
              <a:t>e</a:t>
            </a:r>
            <a:endParaRPr lang="en-US" altLang="zh-CN" sz="12000">
              <a:solidFill>
                <a:srgbClr val="0066FF"/>
              </a:solidFill>
            </a:endParaRPr>
          </a:p>
        </p:txBody>
      </p:sp>
      <p:sp>
        <p:nvSpPr>
          <p:cNvPr id="3077" name="Text Box 6"/>
          <p:cNvSpPr/>
          <p:nvPr/>
        </p:nvSpPr>
        <p:spPr>
          <a:xfrm>
            <a:off x="4876800" y="4343400"/>
            <a:ext cx="2286000" cy="15557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9600">
                <a:solidFill>
                  <a:srgbClr val="3333FF"/>
                </a:solidFill>
              </a:rPr>
              <a:t>ü</a:t>
            </a:r>
            <a:endParaRPr lang="en-US" altLang="zh-CN" sz="9600">
              <a:solidFill>
                <a:srgbClr val="3333FF"/>
              </a:solidFill>
            </a:endParaRPr>
          </a:p>
        </p:txBody>
      </p:sp>
      <p:sp>
        <p:nvSpPr>
          <p:cNvPr id="3078" name="Text Box 7"/>
          <p:cNvSpPr/>
          <p:nvPr/>
        </p:nvSpPr>
        <p:spPr>
          <a:xfrm>
            <a:off x="6858000" y="3352800"/>
            <a:ext cx="16764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0">
                <a:solidFill>
                  <a:srgbClr val="00CC00"/>
                </a:solidFill>
              </a:rPr>
              <a:t>u</a:t>
            </a:r>
            <a:endParaRPr lang="en-US" altLang="zh-CN" sz="12000">
              <a:solidFill>
                <a:srgbClr val="00CC00"/>
              </a:solidFill>
            </a:endParaRPr>
          </a:p>
        </p:txBody>
      </p:sp>
      <p:sp>
        <p:nvSpPr>
          <p:cNvPr id="3079" name="Text Box 8"/>
          <p:cNvSpPr/>
          <p:nvPr/>
        </p:nvSpPr>
        <p:spPr>
          <a:xfrm>
            <a:off x="7391400" y="1066800"/>
            <a:ext cx="22098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0">
                <a:solidFill>
                  <a:srgbClr val="FF9933"/>
                </a:solidFill>
              </a:rPr>
              <a:t>i</a:t>
            </a:r>
            <a:endParaRPr lang="en-US" altLang="zh-CN" sz="12000">
              <a:solidFill>
                <a:srgbClr val="FF9933"/>
              </a:solidFill>
            </a:endParaRPr>
          </a:p>
        </p:txBody>
      </p:sp>
      <p:sp>
        <p:nvSpPr>
          <p:cNvPr id="3080" name="Text Box 15"/>
          <p:cNvSpPr/>
          <p:nvPr/>
        </p:nvSpPr>
        <p:spPr>
          <a:xfrm>
            <a:off x="533400" y="2819400"/>
            <a:ext cx="19812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0">
                <a:solidFill>
                  <a:srgbClr val="CC0000"/>
                </a:solidFill>
              </a:rPr>
              <a:t>o</a:t>
            </a:r>
            <a:endParaRPr lang="en-US" altLang="zh-CN" sz="1200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spd="med">
    <p:plus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aphicFrame>
        <p:nvGraphicFramePr>
          <p:cNvPr id="21506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" r:id="rId1" imgW="3686175" imgH="2047875" progId="Paint.Picture">
                  <p:embed/>
                </p:oleObj>
              </mc:Choice>
              <mc:Fallback>
                <p:oleObj name="" r:id="rId1" imgW="3686175" imgH="2047875" progId="Paint.Picture">
                  <p:embed/>
                  <p:pic>
                    <p:nvPicPr>
                      <p:cNvPr id="0" name="图片 3075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 w="38100">
                        <a:noFill/>
                        <a:miter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algn="l" eaLnBrk="1" hangingPunct="1"/>
            <a:r>
              <a:rPr lang="zh-CN" altLang="en-US">
                <a:solidFill>
                  <a:srgbClr val="0000FF"/>
                </a:solidFill>
              </a:rPr>
              <a:t>我会读这句话。</a:t>
            </a:r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22531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pPr eaLnBrk="1" hangingPunct="1">
              <a:buNone/>
            </a:pPr>
            <a:r>
              <a:rPr lang="en-US" altLang="zh-CN" sz="6000"/>
              <a:t>  </a:t>
            </a:r>
            <a:r>
              <a:rPr lang="en-US" altLang="zh-CN" sz="6600">
                <a:latin typeface="黑体" panose="02010609060101010101" pitchFamily="49" charset="-122"/>
                <a:ea typeface="黑体" panose="02010609060101010101" pitchFamily="49" charset="-122"/>
              </a:rPr>
              <a:t>wǒ h</a:t>
            </a:r>
            <a:r>
              <a:rPr lang="en-US" altLang="zh-CN" sz="6600">
                <a:latin typeface="宋体" panose="02010600030101010101" pitchFamily="2" charset="-122"/>
              </a:rPr>
              <a:t>é</a:t>
            </a:r>
            <a:r>
              <a:rPr lang="en-US" altLang="zh-CN" sz="6600">
                <a:latin typeface="黑体" panose="02010609060101010101" pitchFamily="49" charset="-122"/>
                <a:ea typeface="黑体" panose="02010609060101010101" pitchFamily="49" charset="-122"/>
              </a:rPr>
              <a:t> jiě jie y</a:t>
            </a:r>
            <a:r>
              <a:rPr lang="en-US" altLang="zh-CN" sz="6600">
                <a:ea typeface="黑体" panose="02010609060101010101" pitchFamily="49" charset="-122"/>
              </a:rPr>
              <a:t>ì</a:t>
            </a:r>
            <a:r>
              <a:rPr lang="en-US" altLang="zh-CN" sz="6600">
                <a:latin typeface="黑体" panose="02010609060101010101" pitchFamily="49" charset="-122"/>
                <a:ea typeface="黑体" panose="02010609060101010101" pitchFamily="49" charset="-122"/>
              </a:rPr>
              <a:t> qǐ </a:t>
            </a:r>
            <a:r>
              <a:rPr lang="en-US" altLang="zh-CN" sz="6600">
                <a:latin typeface="宋体" panose="02010600030101010101" pitchFamily="2" charset="-122"/>
              </a:rPr>
              <a:t>xué</a:t>
            </a:r>
            <a:r>
              <a:rPr lang="en-US" altLang="zh-CN" sz="6600">
                <a:latin typeface="黑体" panose="02010609060101010101" pitchFamily="49" charset="-122"/>
                <a:ea typeface="黑体" panose="02010609060101010101" pitchFamily="49" charset="-122"/>
              </a:rPr>
              <a:t> x</a:t>
            </a:r>
            <a:r>
              <a:rPr lang="en-US" altLang="zh-CN" sz="6600">
                <a:ea typeface="黑体" panose="02010609060101010101" pitchFamily="49" charset="-122"/>
              </a:rPr>
              <a:t>í</a:t>
            </a:r>
            <a:r>
              <a:rPr lang="zh-CN" altLang="en-US" sz="660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66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531">
                                            <p:txEl>
                                              <p:charRg st="0" end="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1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algn="l" eaLnBrk="1" hangingPunct="1"/>
            <a:r>
              <a:rPr lang="zh-CN" altLang="en-US" b="1">
                <a:solidFill>
                  <a:srgbClr val="009999"/>
                </a:solidFill>
                <a:ea typeface="黑体" panose="02010609060101010101" pitchFamily="49" charset="-122"/>
              </a:rPr>
              <a:t>认一认</a:t>
            </a:r>
            <a:endParaRPr lang="zh-CN" altLang="en-US" b="1">
              <a:ea typeface="黑体" panose="02010609060101010101" pitchFamily="49" charset="-122"/>
            </a:endParaRPr>
          </a:p>
        </p:txBody>
      </p:sp>
      <p:sp>
        <p:nvSpPr>
          <p:cNvPr id="23555" name="Rectangle 3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pPr eaLnBrk="1" hangingPunct="1">
              <a:buNone/>
            </a:pPr>
            <a:endParaRPr lang="en-US" altLang="zh-CN"/>
          </a:p>
          <a:p>
            <a:pPr eaLnBrk="1" hangingPunct="1">
              <a:buNone/>
            </a:pPr>
            <a:r>
              <a:rPr lang="en-US" altLang="zh-CN"/>
              <a:t> </a:t>
            </a:r>
            <a:r>
              <a:rPr lang="en-US" altLang="zh-CN" sz="4400">
                <a:solidFill>
                  <a:srgbClr val="009999"/>
                </a:solidFill>
              </a:rPr>
              <a:t>yuè</a:t>
            </a:r>
            <a:r>
              <a:rPr lang="en-US" altLang="zh-CN" sz="4400"/>
              <a:t>  ér        </a:t>
            </a:r>
            <a:r>
              <a:rPr lang="en-US" altLang="zh-CN" sz="4400">
                <a:solidFill>
                  <a:srgbClr val="009999"/>
                </a:solidFill>
              </a:rPr>
              <a:t>yè</a:t>
            </a:r>
            <a:r>
              <a:rPr lang="en-US" altLang="zh-CN" sz="4400"/>
              <a:t>  zi        jié</a:t>
            </a:r>
            <a:r>
              <a:rPr lang="en-US" altLang="zh-CN" sz="4400">
                <a:solidFill>
                  <a:srgbClr val="FF0000"/>
                </a:solidFill>
              </a:rPr>
              <a:t> </a:t>
            </a:r>
            <a:r>
              <a:rPr lang="en-US" altLang="zh-CN" sz="4400"/>
              <a:t> rì</a:t>
            </a:r>
            <a:endParaRPr lang="en-US" altLang="zh-CN" sz="4400"/>
          </a:p>
          <a:p>
            <a:pPr eaLnBrk="1" hangingPunct="1">
              <a:buNone/>
            </a:pPr>
            <a:r>
              <a:rPr lang="en-US" altLang="zh-CN" sz="4400"/>
              <a:t>  </a:t>
            </a:r>
            <a:r>
              <a:rPr lang="zh-CN" altLang="en-US" sz="4400">
                <a:latin typeface="黑体" panose="02010609060101010101" pitchFamily="49" charset="-122"/>
                <a:ea typeface="黑体" panose="02010609060101010101" pitchFamily="49" charset="-122"/>
              </a:rPr>
              <a:t>月 儿     叶 子    节 日</a:t>
            </a:r>
            <a:endParaRPr lang="zh-CN" altLang="en-US" sz="44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1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555">
                                            <p:txEl>
                                              <p:charRg st="1" end="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charRg st="39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charRg st="39" end="6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animBg="1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Picture 2" descr="u=4196234641,1570325621&amp;fm=0&amp;gp=0">
            <a:hlinkClick r:id="rId1"/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8913"/>
            <a:ext cx="1728788" cy="155733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9" name="Picture 3" descr="3_vW5OL3MEfNCj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73238"/>
            <a:ext cx="1692275" cy="18097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0" name="Picture 4" descr="u=3284515879,1550244537&amp;fm=0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716338"/>
            <a:ext cx="1692275" cy="15128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1" name="Picture 5" descr="u=3506000193,1937147552&amp;fm=0&amp;gp=0">
            <a:hlinkClick r:id="rId5"/>
          </p:cNvPr>
          <p:cNvPicPr>
            <a:picLocks noChangeAspect="1"/>
          </p:cNvPicPr>
          <p:nvPr/>
        </p:nvPicPr>
        <p:blipFill>
          <a:blip r:embed="rId6"/>
          <a:srcRect t="17619"/>
          <a:stretch>
            <a:fillRect/>
          </a:stretch>
        </p:blipFill>
        <p:spPr>
          <a:xfrm>
            <a:off x="0" y="5300663"/>
            <a:ext cx="1692275" cy="13874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2" name="Text Box 6"/>
          <p:cNvSpPr/>
          <p:nvPr/>
        </p:nvSpPr>
        <p:spPr>
          <a:xfrm>
            <a:off x="3040063" y="504825"/>
            <a:ext cx="354647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solidFill>
                  <a:srgbClr val="A50021"/>
                </a:solidFill>
                <a:ea typeface="黑体" panose="02010609060101010101" pitchFamily="49" charset="-122"/>
              </a:rPr>
              <a:t>春天花儿俏。</a:t>
            </a:r>
            <a:endParaRPr lang="zh-CN" altLang="en-US" sz="4400" b="1">
              <a:solidFill>
                <a:srgbClr val="A50021"/>
              </a:solidFill>
              <a:ea typeface="黑体" panose="02010609060101010101" pitchFamily="49" charset="-122"/>
            </a:endParaRPr>
          </a:p>
        </p:txBody>
      </p:sp>
      <p:sp>
        <p:nvSpPr>
          <p:cNvPr id="24583" name="Text Box 7"/>
          <p:cNvSpPr/>
          <p:nvPr/>
        </p:nvSpPr>
        <p:spPr>
          <a:xfrm>
            <a:off x="3132138" y="2060575"/>
            <a:ext cx="354647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solidFill>
                  <a:srgbClr val="A50021"/>
                </a:solidFill>
                <a:ea typeface="黑体" panose="02010609060101010101" pitchFamily="49" charset="-122"/>
              </a:rPr>
              <a:t>夏天蝉儿叫。</a:t>
            </a:r>
            <a:endParaRPr lang="zh-CN" altLang="en-US" sz="4400" b="1">
              <a:solidFill>
                <a:srgbClr val="A50021"/>
              </a:solidFill>
              <a:ea typeface="黑体" panose="02010609060101010101" pitchFamily="49" charset="-122"/>
            </a:endParaRPr>
          </a:p>
        </p:txBody>
      </p:sp>
      <p:sp>
        <p:nvSpPr>
          <p:cNvPr id="24584" name="Text Box 8"/>
          <p:cNvSpPr/>
          <p:nvPr/>
        </p:nvSpPr>
        <p:spPr>
          <a:xfrm>
            <a:off x="3203575" y="3644900"/>
            <a:ext cx="354647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solidFill>
                  <a:srgbClr val="A50021"/>
                </a:solidFill>
                <a:ea typeface="黑体" panose="02010609060101010101" pitchFamily="49" charset="-122"/>
              </a:rPr>
              <a:t>秋天枫叶红。</a:t>
            </a:r>
            <a:endParaRPr lang="zh-CN" altLang="en-US" sz="4400" b="1">
              <a:solidFill>
                <a:srgbClr val="A50021"/>
              </a:solidFill>
              <a:ea typeface="黑体" panose="02010609060101010101" pitchFamily="49" charset="-122"/>
            </a:endParaRPr>
          </a:p>
        </p:txBody>
      </p:sp>
      <p:sp>
        <p:nvSpPr>
          <p:cNvPr id="24585" name="Text Box 9"/>
          <p:cNvSpPr/>
          <p:nvPr/>
        </p:nvSpPr>
        <p:spPr>
          <a:xfrm>
            <a:off x="3203575" y="5229225"/>
            <a:ext cx="3546475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solidFill>
                  <a:srgbClr val="A50021"/>
                </a:solidFill>
                <a:ea typeface="黑体" panose="02010609060101010101" pitchFamily="49" charset="-122"/>
              </a:rPr>
              <a:t>冬天雪花飘。</a:t>
            </a:r>
            <a:endParaRPr lang="zh-CN" altLang="en-US" sz="4400" b="1">
              <a:solidFill>
                <a:srgbClr val="A50021"/>
              </a:solidFill>
              <a:ea typeface="黑体" panose="02010609060101010101" pitchFamily="49" charset="-122"/>
            </a:endParaRPr>
          </a:p>
        </p:txBody>
      </p:sp>
      <p:sp>
        <p:nvSpPr>
          <p:cNvPr id="24586" name="Text Box 10"/>
          <p:cNvSpPr/>
          <p:nvPr/>
        </p:nvSpPr>
        <p:spPr>
          <a:xfrm>
            <a:off x="4787900" y="0"/>
            <a:ext cx="665163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00FF"/>
                </a:solidFill>
              </a:rPr>
              <a:t>ér</a:t>
            </a:r>
            <a:endParaRPr lang="en-US" altLang="zh-CN" sz="4000" b="1">
              <a:solidFill>
                <a:srgbClr val="0000FF"/>
              </a:solidFill>
            </a:endParaRPr>
          </a:p>
        </p:txBody>
      </p:sp>
      <p:sp>
        <p:nvSpPr>
          <p:cNvPr id="24587" name="Text Box 11"/>
          <p:cNvSpPr/>
          <p:nvPr/>
        </p:nvSpPr>
        <p:spPr>
          <a:xfrm>
            <a:off x="4859338" y="1557338"/>
            <a:ext cx="615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0000FF"/>
                </a:solidFill>
              </a:rPr>
              <a:t>ér</a:t>
            </a:r>
            <a:endParaRPr lang="en-US" altLang="zh-CN" sz="3600" b="1">
              <a:solidFill>
                <a:srgbClr val="0000FF"/>
              </a:solidFill>
            </a:endParaRPr>
          </a:p>
        </p:txBody>
      </p:sp>
      <p:sp>
        <p:nvSpPr>
          <p:cNvPr id="24588" name="Text Box 12"/>
          <p:cNvSpPr/>
          <p:nvPr/>
        </p:nvSpPr>
        <p:spPr>
          <a:xfrm>
            <a:off x="4859338" y="2997200"/>
            <a:ext cx="72072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0066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y</a:t>
            </a:r>
            <a:r>
              <a:rPr lang="en-US" altLang="zh-CN" sz="4000" b="1">
                <a:solidFill>
                  <a:srgbClr val="006600"/>
                </a:solidFill>
                <a:ea typeface="黑体" panose="02010609060101010101" pitchFamily="49" charset="-122"/>
              </a:rPr>
              <a:t>è</a:t>
            </a:r>
            <a:endParaRPr lang="en-US" altLang="zh-CN" sz="4000" b="1">
              <a:solidFill>
                <a:srgbClr val="0066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589" name="Text Box 13"/>
          <p:cNvSpPr/>
          <p:nvPr/>
        </p:nvSpPr>
        <p:spPr>
          <a:xfrm>
            <a:off x="4284663" y="4508500"/>
            <a:ext cx="950912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latin typeface="黑体" panose="02010609060101010101" pitchFamily="49" charset="-122"/>
                <a:ea typeface="黑体" panose="02010609060101010101" pitchFamily="49" charset="-122"/>
              </a:rPr>
              <a:t>x</a:t>
            </a:r>
            <a:r>
              <a:rPr lang="en-US" altLang="zh-CN" sz="4000" b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uě</a:t>
            </a:r>
            <a:endParaRPr lang="en-US" altLang="zh-CN" sz="4000" b="1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2" grpId="0" animBg="1"/>
      <p:bldP spid="24583" grpId="0" animBg="1"/>
      <p:bldP spid="24584" grpId="0" animBg="1"/>
      <p:bldP spid="24585" grpId="0" animBg="1"/>
      <p:bldP spid="24586" grpId="0" animBg="1"/>
      <p:bldP spid="24587" grpId="0" animBg="1"/>
      <p:bldP spid="24588" grpId="0" animBg="1"/>
      <p:bldP spid="2458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Text Box 2"/>
          <p:cNvSpPr/>
          <p:nvPr/>
        </p:nvSpPr>
        <p:spPr>
          <a:xfrm>
            <a:off x="2895600" y="193675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1800"/>
          </a:p>
        </p:txBody>
      </p:sp>
      <p:pic>
        <p:nvPicPr>
          <p:cNvPr id="25603" name="Picture 3" descr="000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4" name="Text Box 4"/>
          <p:cNvSpPr/>
          <p:nvPr/>
        </p:nvSpPr>
        <p:spPr>
          <a:xfrm>
            <a:off x="250825" y="3354388"/>
            <a:ext cx="871378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/>
          </a:p>
        </p:txBody>
      </p:sp>
    </p:spTree>
  </p:cSld>
  <p:clrMapOvr>
    <a:masterClrMapping/>
  </p:clrMapOvr>
  <p:transition spd="med">
    <p:plu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6" name="Text Box 2"/>
          <p:cNvSpPr/>
          <p:nvPr/>
        </p:nvSpPr>
        <p:spPr>
          <a:xfrm>
            <a:off x="0" y="52388"/>
            <a:ext cx="9848850" cy="6492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0"/>
              <a:t>  kè  hòu  dà  jiā  yì  qǐ </a:t>
            </a:r>
            <a:r>
              <a:rPr lang="en-US" altLang="zh-CN" sz="6000">
                <a:solidFill>
                  <a:srgbClr val="00FF00"/>
                </a:solidFill>
              </a:rPr>
              <a:t>dié</a:t>
            </a:r>
            <a:endParaRPr lang="en-US" altLang="zh-CN" sz="6000">
              <a:solidFill>
                <a:srgbClr val="00FF00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0"/>
              <a:t>  </a:t>
            </a:r>
            <a:r>
              <a:rPr lang="zh-CN" altLang="en-US" sz="6000"/>
              <a:t>课    后</a:t>
            </a:r>
            <a:r>
              <a:rPr lang="en-US" altLang="zh-CN" sz="6000"/>
              <a:t>,  </a:t>
            </a:r>
            <a:r>
              <a:rPr lang="zh-CN" altLang="en-US" sz="6000"/>
              <a:t>大  家 一   起 叠</a:t>
            </a:r>
            <a:endParaRPr lang="zh-CN" altLang="en-US" sz="60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000"/>
              <a:t>  </a:t>
            </a:r>
            <a:r>
              <a:rPr lang="en-US" altLang="zh-CN" sz="6000"/>
              <a:t>zhǐ fēi  jī  zuò tiē huà  </a:t>
            </a:r>
            <a:r>
              <a:rPr lang="en-US" altLang="zh-CN" sz="6000">
                <a:solidFill>
                  <a:srgbClr val="00FF00"/>
                </a:solidFill>
              </a:rPr>
              <a:t>niē</a:t>
            </a:r>
            <a:endParaRPr lang="en-US" altLang="zh-CN" sz="6000">
              <a:solidFill>
                <a:srgbClr val="00FF00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0"/>
              <a:t>   </a:t>
            </a:r>
            <a:r>
              <a:rPr lang="zh-CN" altLang="en-US" sz="6000"/>
              <a:t>纸  飞 机</a:t>
            </a:r>
            <a:r>
              <a:rPr lang="en-US" altLang="zh-CN" sz="6000"/>
              <a:t>,   </a:t>
            </a:r>
            <a:r>
              <a:rPr lang="zh-CN" altLang="en-US" sz="6000"/>
              <a:t>做 贴   画</a:t>
            </a:r>
            <a:r>
              <a:rPr lang="en-US" altLang="zh-CN" sz="6000"/>
              <a:t>,   </a:t>
            </a:r>
            <a:r>
              <a:rPr lang="zh-CN" altLang="en-US" sz="6000"/>
              <a:t>捏</a:t>
            </a:r>
            <a:endParaRPr lang="zh-CN" altLang="en-US" sz="60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6000"/>
              <a:t>  </a:t>
            </a:r>
            <a:r>
              <a:rPr lang="en-US" altLang="zh-CN" sz="6000"/>
              <a:t>ní wá wa yǒu qù  jí  le</a:t>
            </a:r>
            <a:endParaRPr lang="en-US" altLang="zh-CN" sz="60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0"/>
              <a:t>  </a:t>
            </a:r>
            <a:r>
              <a:rPr lang="zh-CN" altLang="en-US" sz="6000"/>
              <a:t>泥 娃  娃</a:t>
            </a:r>
            <a:r>
              <a:rPr lang="en-US" altLang="zh-CN" sz="6000"/>
              <a:t>, </a:t>
            </a:r>
            <a:r>
              <a:rPr lang="zh-CN" altLang="en-US" sz="6000"/>
              <a:t>有   趣 极 了</a:t>
            </a:r>
            <a:r>
              <a:rPr lang="en-US" altLang="zh-CN" sz="6000"/>
              <a:t>.</a:t>
            </a:r>
            <a:endParaRPr lang="en-US" altLang="zh-CN" sz="60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0"/>
              <a:t> </a:t>
            </a:r>
            <a:endParaRPr lang="en-US" altLang="zh-CN" sz="6000"/>
          </a:p>
        </p:txBody>
      </p:sp>
    </p:spTree>
  </p:cSld>
  <p:clrMapOvr>
    <a:masterClrMapping/>
  </p:clrMapOvr>
  <p:transition spd="med">
    <p:plus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Text Box 2"/>
          <p:cNvSpPr/>
          <p:nvPr/>
        </p:nvSpPr>
        <p:spPr>
          <a:xfrm>
            <a:off x="2824163" y="55403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zh-CN" sz="1800"/>
          </a:p>
        </p:txBody>
      </p:sp>
      <p:pic>
        <p:nvPicPr>
          <p:cNvPr id="27651" name="Picture 3" descr="00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2" name="Text Box 4"/>
          <p:cNvSpPr/>
          <p:nvPr/>
        </p:nvSpPr>
        <p:spPr>
          <a:xfrm>
            <a:off x="1339850" y="723900"/>
            <a:ext cx="7804150" cy="61341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>
                <a:solidFill>
                  <a:srgbClr val="00FF00"/>
                </a:solidFill>
              </a:rPr>
              <a:t>           </a:t>
            </a:r>
            <a:r>
              <a:rPr lang="en-US" altLang="zh-CN" sz="3600" b="1">
                <a:solidFill>
                  <a:srgbClr val="FF3300"/>
                </a:solidFill>
              </a:rPr>
              <a:t>yuè</a:t>
            </a:r>
            <a:r>
              <a:rPr lang="en-US" altLang="zh-CN" sz="3600" b="1">
                <a:solidFill>
                  <a:srgbClr val="000099"/>
                </a:solidFill>
              </a:rPr>
              <a:t>  </a:t>
            </a:r>
            <a:r>
              <a:rPr lang="en-US" altLang="zh-CN" sz="3600" b="1">
                <a:solidFill>
                  <a:srgbClr val="FF3300"/>
                </a:solidFill>
              </a:rPr>
              <a:t>er  </a:t>
            </a:r>
            <a:r>
              <a:rPr lang="en-US" altLang="zh-CN" sz="3600" b="1">
                <a:solidFill>
                  <a:srgbClr val="000099"/>
                </a:solidFill>
              </a:rPr>
              <a:t>wān  wān</a:t>
            </a:r>
            <a:endParaRPr lang="en-US" altLang="zh-CN" sz="3600" b="1">
              <a:solidFill>
                <a:srgbClr val="000099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000099"/>
                </a:solidFill>
              </a:rPr>
              <a:t>            </a:t>
            </a:r>
            <a:r>
              <a:rPr lang="zh-CN" altLang="en-US" sz="3600" b="1">
                <a:solidFill>
                  <a:srgbClr val="000099"/>
                </a:solidFill>
              </a:rPr>
              <a:t>月  儿   弯    弯</a:t>
            </a:r>
            <a:endParaRPr lang="zh-CN" altLang="en-US" sz="3600" b="1">
              <a:solidFill>
                <a:srgbClr val="000099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>
                <a:solidFill>
                  <a:srgbClr val="000099"/>
                </a:solidFill>
              </a:rPr>
              <a:t> </a:t>
            </a:r>
            <a:r>
              <a:rPr lang="en-US" altLang="zh-CN" sz="3600" b="1">
                <a:solidFill>
                  <a:srgbClr val="FF3300"/>
                </a:solidFill>
              </a:rPr>
              <a:t>yuè </a:t>
            </a:r>
            <a:r>
              <a:rPr lang="en-US" altLang="zh-CN" sz="3600" b="1">
                <a:solidFill>
                  <a:srgbClr val="000099"/>
                </a:solidFill>
              </a:rPr>
              <a:t> </a:t>
            </a:r>
            <a:r>
              <a:rPr lang="en-US" altLang="zh-CN" sz="3600" b="1">
                <a:solidFill>
                  <a:srgbClr val="FF3300"/>
                </a:solidFill>
              </a:rPr>
              <a:t>er </a:t>
            </a:r>
            <a:r>
              <a:rPr lang="en-US" altLang="zh-CN" sz="3600" b="1">
                <a:solidFill>
                  <a:srgbClr val="000099"/>
                </a:solidFill>
              </a:rPr>
              <a:t> wān  wān  guà  lán  tiān</a:t>
            </a:r>
            <a:endParaRPr lang="en-US" altLang="zh-CN" sz="3600" b="1">
              <a:solidFill>
                <a:srgbClr val="000099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000099"/>
                </a:solidFill>
              </a:rPr>
              <a:t>  </a:t>
            </a:r>
            <a:r>
              <a:rPr lang="zh-CN" altLang="en-US" sz="3600" b="1">
                <a:solidFill>
                  <a:srgbClr val="000099"/>
                </a:solidFill>
              </a:rPr>
              <a:t>月   儿   弯     弯     挂   蓝   天</a:t>
            </a:r>
            <a:r>
              <a:rPr lang="en-US" altLang="zh-CN" sz="3600" b="1">
                <a:solidFill>
                  <a:srgbClr val="000099"/>
                </a:solidFill>
              </a:rPr>
              <a:t>,</a:t>
            </a:r>
            <a:endParaRPr lang="en-US" altLang="zh-CN" sz="3600" b="1">
              <a:solidFill>
                <a:srgbClr val="000099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000099"/>
                </a:solidFill>
              </a:rPr>
              <a:t> xiǎo  xī  wān  wān  chū  qīng  shān</a:t>
            </a:r>
            <a:endParaRPr lang="en-US" altLang="zh-CN" sz="3600" b="1">
              <a:solidFill>
                <a:srgbClr val="000099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000099"/>
                </a:solidFill>
              </a:rPr>
              <a:t>   </a:t>
            </a:r>
            <a:r>
              <a:rPr lang="zh-CN" altLang="en-US" sz="3600" b="1">
                <a:solidFill>
                  <a:srgbClr val="000099"/>
                </a:solidFill>
              </a:rPr>
              <a:t>小   溪   弯     弯     出     青      山</a:t>
            </a:r>
            <a:r>
              <a:rPr lang="en-US" altLang="zh-CN" sz="3600" b="1">
                <a:solidFill>
                  <a:srgbClr val="000099"/>
                </a:solidFill>
              </a:rPr>
              <a:t>,</a:t>
            </a:r>
            <a:endParaRPr lang="en-US" altLang="zh-CN" sz="3600" b="1">
              <a:solidFill>
                <a:srgbClr val="000099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000099"/>
                </a:solidFill>
              </a:rPr>
              <a:t> dà  hé  wān  wān   liú    rù   hǎi</a:t>
            </a:r>
            <a:endParaRPr lang="en-US" altLang="zh-CN" sz="3600" b="1">
              <a:solidFill>
                <a:srgbClr val="000099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000099"/>
                </a:solidFill>
              </a:rPr>
              <a:t>  </a:t>
            </a:r>
            <a:r>
              <a:rPr lang="zh-CN" altLang="en-US" sz="3600" b="1">
                <a:solidFill>
                  <a:srgbClr val="000099"/>
                </a:solidFill>
              </a:rPr>
              <a:t>大  河    弯    弯      流    入   海</a:t>
            </a:r>
            <a:r>
              <a:rPr lang="en-US" altLang="zh-CN" sz="3600" b="1">
                <a:solidFill>
                  <a:srgbClr val="000099"/>
                </a:solidFill>
              </a:rPr>
              <a:t>,</a:t>
            </a:r>
            <a:endParaRPr lang="en-US" altLang="zh-CN" sz="3600" b="1">
              <a:solidFill>
                <a:srgbClr val="000099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000099"/>
                </a:solidFill>
              </a:rPr>
              <a:t> jiē  dào  wān  wān  dào  xiào  yuán</a:t>
            </a:r>
            <a:endParaRPr lang="en-US" altLang="zh-CN" sz="3600" b="1">
              <a:solidFill>
                <a:srgbClr val="000099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 b="1">
                <a:solidFill>
                  <a:srgbClr val="000099"/>
                </a:solidFill>
              </a:rPr>
              <a:t> </a:t>
            </a:r>
            <a:r>
              <a:rPr lang="zh-CN" altLang="en-US" sz="3600" b="1">
                <a:solidFill>
                  <a:srgbClr val="000099"/>
                </a:solidFill>
              </a:rPr>
              <a:t>街   道    弯     弯      到    校     园</a:t>
            </a:r>
            <a:r>
              <a:rPr lang="en-US" altLang="zh-CN" sz="3600" b="1">
                <a:solidFill>
                  <a:srgbClr val="000099"/>
                </a:solidFill>
              </a:rPr>
              <a:t>.</a:t>
            </a:r>
            <a:endParaRPr lang="en-US" altLang="zh-CN" sz="3600" b="1">
              <a:solidFill>
                <a:srgbClr val="000099"/>
              </a:solidFill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3600" b="1">
              <a:solidFill>
                <a:srgbClr val="9900FF"/>
              </a:solidFill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2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2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29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7652">
                                            <p:txEl>
                                              <p:charRg st="29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7652">
                                            <p:txEl>
                                              <p:charRg st="29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55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652">
                                            <p:txEl>
                                              <p:charRg st="55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652">
                                            <p:txEl>
                                              <p:charRg st="55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90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7652">
                                            <p:txEl>
                                              <p:charRg st="90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7652">
                                            <p:txEl>
                                              <p:charRg st="90" end="1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123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652">
                                            <p:txEl>
                                              <p:charRg st="123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652">
                                            <p:txEl>
                                              <p:charRg st="123" end="1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160" end="1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652">
                                            <p:txEl>
                                              <p:charRg st="160" end="19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652">
                                            <p:txEl>
                                              <p:charRg st="160" end="19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199" end="2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652">
                                            <p:txEl>
                                              <p:charRg st="199" end="23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7652">
                                            <p:txEl>
                                              <p:charRg st="199" end="23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235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652">
                                            <p:txEl>
                                              <p:charRg st="235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652">
                                            <p:txEl>
                                              <p:charRg st="235" end="26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269" end="30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652">
                                            <p:txEl>
                                              <p:charRg st="269" end="30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652">
                                            <p:txEl>
                                              <p:charRg st="269" end="30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>
                                            <p:txEl>
                                              <p:charRg st="306" end="34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652">
                                            <p:txEl>
                                              <p:charRg st="306" end="34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652">
                                            <p:txEl>
                                              <p:charRg st="306" end="34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Text Box 2"/>
          <p:cNvSpPr/>
          <p:nvPr/>
        </p:nvSpPr>
        <p:spPr>
          <a:xfrm>
            <a:off x="0" y="0"/>
            <a:ext cx="9144000" cy="67913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3600"/>
              <a:t>            </a:t>
            </a:r>
            <a:r>
              <a:rPr lang="en-US" altLang="zh-CN" sz="4400">
                <a:solidFill>
                  <a:srgbClr val="00FF00"/>
                </a:solidFill>
              </a:rPr>
              <a:t>yuè  er</a:t>
            </a:r>
            <a:r>
              <a:rPr lang="en-US" altLang="zh-CN" sz="4400"/>
              <a:t>  wān  wān</a:t>
            </a:r>
            <a:endParaRPr lang="en-US" altLang="zh-CN" sz="44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/>
              <a:t>            </a:t>
            </a:r>
            <a:r>
              <a:rPr lang="zh-CN" altLang="en-US" sz="4400"/>
              <a:t>月  儿   弯    弯</a:t>
            </a:r>
            <a:endParaRPr lang="zh-CN" altLang="en-US" sz="44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/>
              <a:t> </a:t>
            </a:r>
            <a:r>
              <a:rPr lang="en-US" altLang="zh-CN" sz="4400">
                <a:solidFill>
                  <a:srgbClr val="00FF00"/>
                </a:solidFill>
              </a:rPr>
              <a:t>yuè  er</a:t>
            </a:r>
            <a:r>
              <a:rPr lang="en-US" altLang="zh-CN" sz="4400"/>
              <a:t>  wān  wān  guà  lán  tiān</a:t>
            </a:r>
            <a:endParaRPr lang="en-US" altLang="zh-CN" sz="44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/>
              <a:t>  </a:t>
            </a:r>
            <a:r>
              <a:rPr lang="zh-CN" altLang="en-US" sz="4400"/>
              <a:t>月   儿   弯     弯     挂   蓝   天</a:t>
            </a:r>
            <a:r>
              <a:rPr lang="en-US" altLang="zh-CN" sz="4400"/>
              <a:t>,</a:t>
            </a:r>
            <a:endParaRPr lang="en-US" altLang="zh-CN" sz="44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/>
              <a:t> xiǎo  xī  wān  wān  chū  qīng  shān</a:t>
            </a:r>
            <a:endParaRPr lang="en-US" altLang="zh-CN" sz="44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/>
              <a:t>   </a:t>
            </a:r>
            <a:r>
              <a:rPr lang="zh-CN" altLang="en-US" sz="4400"/>
              <a:t>小   溪   弯     弯     出     青      山</a:t>
            </a:r>
            <a:r>
              <a:rPr lang="en-US" altLang="zh-CN" sz="4400"/>
              <a:t>,</a:t>
            </a:r>
            <a:endParaRPr lang="en-US" altLang="zh-CN" sz="44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/>
              <a:t> dà  hé  wān  wān  liú  rù  hǎi</a:t>
            </a:r>
            <a:endParaRPr lang="en-US" altLang="zh-CN" sz="44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/>
              <a:t>  </a:t>
            </a:r>
            <a:r>
              <a:rPr lang="zh-CN" altLang="en-US" sz="4400"/>
              <a:t>大  河    弯    弯    流  入  海</a:t>
            </a:r>
            <a:r>
              <a:rPr lang="en-US" altLang="zh-CN" sz="4400"/>
              <a:t>,</a:t>
            </a:r>
            <a:endParaRPr lang="en-US" altLang="zh-CN" sz="44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/>
              <a:t> jiē  dào  wān  wān  dào  xiào  yuán</a:t>
            </a:r>
            <a:endParaRPr lang="en-US" altLang="zh-CN" sz="44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/>
              <a:t> </a:t>
            </a:r>
            <a:r>
              <a:rPr lang="zh-CN" altLang="en-US" sz="4400"/>
              <a:t>街   道    弯     弯      到    校     园</a:t>
            </a:r>
            <a:r>
              <a:rPr lang="en-US" altLang="zh-CN" sz="4400"/>
              <a:t>.</a:t>
            </a:r>
            <a:endParaRPr lang="en-US" altLang="zh-CN" sz="4400"/>
          </a:p>
        </p:txBody>
      </p:sp>
    </p:spTree>
  </p:cSld>
  <p:clrMapOvr>
    <a:masterClrMapping/>
  </p:clrMapOvr>
  <p:transition spd="med"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098" name="Picture 2" descr="pic13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14600" y="533400"/>
            <a:ext cx="4800600" cy="40862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099" name="Text Box 3"/>
          <p:cNvSpPr/>
          <p:nvPr/>
        </p:nvSpPr>
        <p:spPr>
          <a:xfrm>
            <a:off x="685800" y="533400"/>
            <a:ext cx="19812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0" b="1">
                <a:solidFill>
                  <a:srgbClr val="FF66CC"/>
                </a:solidFill>
              </a:rPr>
              <a:t>ɑ</a:t>
            </a:r>
            <a:r>
              <a:rPr lang="en-US" altLang="zh-CN" sz="12000">
                <a:solidFill>
                  <a:srgbClr val="FF66CC"/>
                </a:solidFill>
              </a:rPr>
              <a:t>i</a:t>
            </a:r>
            <a:endParaRPr lang="en-US" altLang="zh-CN" sz="12000">
              <a:solidFill>
                <a:srgbClr val="FF66CC"/>
              </a:solidFill>
            </a:endParaRPr>
          </a:p>
        </p:txBody>
      </p:sp>
      <p:sp>
        <p:nvSpPr>
          <p:cNvPr id="4100" name="Text Box 4"/>
          <p:cNvSpPr/>
          <p:nvPr/>
        </p:nvSpPr>
        <p:spPr>
          <a:xfrm>
            <a:off x="609600" y="2667000"/>
            <a:ext cx="19812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0">
                <a:solidFill>
                  <a:srgbClr val="0066FF"/>
                </a:solidFill>
              </a:rPr>
              <a:t>ei</a:t>
            </a:r>
            <a:endParaRPr lang="en-US" altLang="zh-CN" sz="12000">
              <a:solidFill>
                <a:srgbClr val="0066FF"/>
              </a:solidFill>
            </a:endParaRPr>
          </a:p>
        </p:txBody>
      </p:sp>
      <p:sp>
        <p:nvSpPr>
          <p:cNvPr id="4101" name="Text Box 5"/>
          <p:cNvSpPr/>
          <p:nvPr/>
        </p:nvSpPr>
        <p:spPr>
          <a:xfrm>
            <a:off x="4572000" y="4572000"/>
            <a:ext cx="22860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0" b="1">
                <a:solidFill>
                  <a:srgbClr val="660066"/>
                </a:solidFill>
              </a:rPr>
              <a:t>ɑ</a:t>
            </a:r>
            <a:r>
              <a:rPr lang="en-US" altLang="zh-CN" sz="12000">
                <a:solidFill>
                  <a:srgbClr val="660066"/>
                </a:solidFill>
              </a:rPr>
              <a:t>o</a:t>
            </a:r>
            <a:endParaRPr lang="en-US" altLang="zh-CN" sz="12000">
              <a:solidFill>
                <a:srgbClr val="660066"/>
              </a:solidFill>
            </a:endParaRPr>
          </a:p>
        </p:txBody>
      </p:sp>
      <p:sp>
        <p:nvSpPr>
          <p:cNvPr id="4102" name="Text Box 6"/>
          <p:cNvSpPr/>
          <p:nvPr/>
        </p:nvSpPr>
        <p:spPr>
          <a:xfrm>
            <a:off x="1981200" y="4648200"/>
            <a:ext cx="16764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0">
                <a:solidFill>
                  <a:srgbClr val="00CC00"/>
                </a:solidFill>
              </a:rPr>
              <a:t>ui</a:t>
            </a:r>
            <a:endParaRPr lang="en-US" altLang="zh-CN" sz="12000">
              <a:solidFill>
                <a:srgbClr val="00CC00"/>
              </a:solidFill>
            </a:endParaRPr>
          </a:p>
        </p:txBody>
      </p:sp>
      <p:sp>
        <p:nvSpPr>
          <p:cNvPr id="4103" name="Text Box 7"/>
          <p:cNvSpPr/>
          <p:nvPr/>
        </p:nvSpPr>
        <p:spPr>
          <a:xfrm>
            <a:off x="7391400" y="1066800"/>
            <a:ext cx="22098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0">
                <a:solidFill>
                  <a:srgbClr val="FF9933"/>
                </a:solidFill>
              </a:rPr>
              <a:t>iu</a:t>
            </a:r>
            <a:endParaRPr lang="en-US" altLang="zh-CN" sz="12000">
              <a:solidFill>
                <a:srgbClr val="FF9933"/>
              </a:solidFill>
            </a:endParaRPr>
          </a:p>
        </p:txBody>
      </p:sp>
      <p:sp>
        <p:nvSpPr>
          <p:cNvPr id="4104" name="Text Box 8"/>
          <p:cNvSpPr/>
          <p:nvPr/>
        </p:nvSpPr>
        <p:spPr>
          <a:xfrm>
            <a:off x="6781800" y="3276600"/>
            <a:ext cx="19812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12000">
                <a:solidFill>
                  <a:srgbClr val="CC0000"/>
                </a:solidFill>
              </a:rPr>
              <a:t>ou</a:t>
            </a:r>
            <a:endParaRPr lang="en-US" altLang="zh-CN" sz="12000">
              <a:solidFill>
                <a:srgbClr val="CC0000"/>
              </a:solidFill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  <p:bldP spid="4100" grpId="0" animBg="1"/>
      <p:bldP spid="4101" grpId="0" animBg="1"/>
      <p:bldP spid="4102" grpId="0" animBg="1"/>
      <p:bldP spid="4103" grpId="0" animBg="1"/>
      <p:bldP spid="410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5122" name="Group 2"/>
          <p:cNvGrpSpPr/>
          <p:nvPr/>
        </p:nvGrpSpPr>
        <p:grpSpPr>
          <a:xfrm>
            <a:off x="395288" y="765175"/>
            <a:ext cx="7848600" cy="5400675"/>
            <a:chOff x="249" y="482"/>
            <a:chExt cx="4944" cy="3402"/>
          </a:xfrm>
        </p:grpSpPr>
        <p:pic>
          <p:nvPicPr>
            <p:cNvPr id="5123" name="Picture 3" descr="000bcddd37660af096963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299" y="483"/>
              <a:ext cx="4894" cy="340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124" name="Oval 4"/>
            <p:cNvSpPr/>
            <p:nvPr/>
          </p:nvSpPr>
          <p:spPr>
            <a:xfrm>
              <a:off x="249" y="482"/>
              <a:ext cx="1768" cy="1225"/>
            </a:xfrm>
            <a:prstGeom prst="ellipse">
              <a:avLst/>
            </a:prstGeom>
            <a:solidFill>
              <a:srgbClr val="FFFF99"/>
            </a:solidFill>
            <a:ln w="9525">
              <a:noFill/>
            </a:ln>
          </p:spPr>
          <p:txBody>
            <a:bodyPr anchor="ctr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/>
            </a:p>
          </p:txBody>
        </p:sp>
        <p:sp>
          <p:nvSpPr>
            <p:cNvPr id="5125" name="Rectangle 5"/>
            <p:cNvSpPr/>
            <p:nvPr/>
          </p:nvSpPr>
          <p:spPr>
            <a:xfrm>
              <a:off x="431" y="527"/>
              <a:ext cx="1406" cy="272"/>
            </a:xfrm>
            <a:prstGeom prst="rect">
              <a:avLst/>
            </a:prstGeom>
            <a:solidFill>
              <a:srgbClr val="FFFF99"/>
            </a:solidFill>
            <a:ln w="9525">
              <a:noFill/>
            </a:ln>
          </p:spPr>
          <p:txBody>
            <a:bodyPr wrap="none" anchor="ctr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/>
            </a:p>
          </p:txBody>
        </p:sp>
        <p:sp>
          <p:nvSpPr>
            <p:cNvPr id="5126" name="Rectangle 6"/>
            <p:cNvSpPr/>
            <p:nvPr/>
          </p:nvSpPr>
          <p:spPr>
            <a:xfrm>
              <a:off x="340" y="482"/>
              <a:ext cx="1633" cy="1179"/>
            </a:xfrm>
            <a:prstGeom prst="rect">
              <a:avLst/>
            </a:prstGeom>
            <a:solidFill>
              <a:srgbClr val="FFFF99"/>
            </a:solidFill>
            <a:ln w="9525">
              <a:noFill/>
            </a:ln>
          </p:spPr>
          <p:txBody>
            <a:bodyPr wrap="none" anchor="ctr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2pPr>
              <a:lvl3pPr marL="11430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3pPr>
              <a:lvl4pPr marL="16002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4pPr>
              <a:lvl5pPr marL="2057400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baseline="0">
                  <a:solidFill>
                    <a:schemeClr val="tx1"/>
                  </a:solidFill>
                  <a:effectLst/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endParaRPr lang="zh-CN" altLang="en-US" sz="1800"/>
            </a:p>
          </p:txBody>
        </p:sp>
        <p:sp>
          <p:nvSpPr>
            <p:cNvPr id="5127" name="WordArt 7"/>
            <p:cNvSpPr>
              <a:spLocks noTextEdit="1"/>
            </p:cNvSpPr>
            <p:nvPr/>
          </p:nvSpPr>
          <p:spPr>
            <a:xfrm>
              <a:off x="295" y="618"/>
              <a:ext cx="1962" cy="983"/>
            </a:xfrm>
            <a:prstGeom prst="rect">
              <a:avLst/>
            </a:prstGeom>
          </p:spPr>
          <p:txBody>
            <a:bodyPr wrap="none" fromWordArt="1">
              <a:prstTxWarp prst="textCascadeUp">
                <a:avLst>
                  <a:gd name="adj" fmla="val 44444"/>
                </a:avLst>
              </a:prstTxWarp>
              <a:normAutofit/>
              <a:scene3d>
                <a:camera prst="legacyPerspectiveFront">
                  <a:rot lat="20460000" lon="1080000" rev="0"/>
                </a:camera>
                <a:lightRig rig="legacyHarsh2" dir="b"/>
              </a:scene3d>
              <a:sp3d extrusionH="430200" prstMaterial="legacyMatte">
                <a:extrusionClr>
                  <a:srgbClr val="FF6600"/>
                </a:extrusionClr>
              </a:sp3d>
            </a:bodyPr>
            <a:p>
              <a:pPr algn="ctr" eaLnBrk="0" hangingPunct="0"/>
              <a:r>
                <a:rPr lang="zh-CN" altLang="en-US" sz="8000" b="1">
                  <a:gradFill rotWithShape="1">
                    <a:gsLst>
                      <a:gs pos="0">
                        <a:srgbClr val="FFE701"/>
                      </a:gs>
                      <a:gs pos="100000">
                        <a:srgbClr val="FE3E02"/>
                      </a:gs>
                    </a:gsLst>
                    <a:lin ang="5400000" scaled="1"/>
                    <a:tileRect/>
                  </a:gradFill>
                  <a:latin typeface="宋体" panose="02010600030101010101" pitchFamily="2" charset="-122"/>
                  <a:ea typeface="宋体" panose="02010600030101010101" pitchFamily="2" charset="-122"/>
                </a:rPr>
                <a:t>出发！出发！</a:t>
              </a:r>
              <a:endParaRPr lang="zh-CN" altLang="en-US" sz="8000" b="1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OOOPIC2_clr_20090402dc3a5129a25ddfb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9375" y="115888"/>
            <a:ext cx="4708525" cy="67421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47" name="Text Box 3"/>
          <p:cNvSpPr/>
          <p:nvPr/>
        </p:nvSpPr>
        <p:spPr>
          <a:xfrm>
            <a:off x="5943600" y="1752600"/>
            <a:ext cx="1295400" cy="10985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6600">
                <a:solidFill>
                  <a:srgbClr val="FF0000"/>
                </a:solidFill>
              </a:rPr>
              <a:t>ie</a:t>
            </a:r>
            <a:endParaRPr lang="en-US" altLang="zh-CN" sz="6600">
              <a:solidFill>
                <a:srgbClr val="FF0000"/>
              </a:solidFill>
            </a:endParaRPr>
          </a:p>
        </p:txBody>
      </p:sp>
      <p:sp>
        <p:nvSpPr>
          <p:cNvPr id="6148" name="Text Box 13"/>
          <p:cNvSpPr/>
          <p:nvPr/>
        </p:nvSpPr>
        <p:spPr>
          <a:xfrm>
            <a:off x="4075113" y="4191000"/>
            <a:ext cx="5068887" cy="7699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400" b="1">
                <a:solidFill>
                  <a:srgbClr val="FF0000"/>
                </a:solidFill>
              </a:rPr>
              <a:t>一棵椰树</a:t>
            </a:r>
            <a:r>
              <a:rPr lang="en-US" altLang="zh-CN" sz="4400" b="1">
                <a:solidFill>
                  <a:srgbClr val="FF0000"/>
                </a:solidFill>
              </a:rPr>
              <a:t>ie   ie   ie</a:t>
            </a:r>
            <a:endParaRPr lang="en-US" altLang="zh-CN" sz="44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nimBg="1"/>
      <p:bldP spid="614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zh-CN"/>
          </a:p>
        </p:txBody>
      </p:sp>
      <p:pic>
        <p:nvPicPr>
          <p:cNvPr id="7171" name="Picture 3" descr="4"/>
          <p:cNvPicPr>
            <a:picLocks noChangeAspect="1"/>
          </p:cNvPicPr>
          <p:nvPr/>
        </p:nvPicPr>
        <p:blipFill>
          <a:blip r:embed="rId1"/>
          <a:srcRect t="12198" b="-1219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Text Box 4"/>
          <p:cNvSpPr/>
          <p:nvPr/>
        </p:nvSpPr>
        <p:spPr>
          <a:xfrm>
            <a:off x="1331913" y="1412875"/>
            <a:ext cx="2808287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8800" b="1">
                <a:solidFill>
                  <a:srgbClr val="FF3300"/>
                </a:solidFill>
                <a:latin typeface="Times New Roman" panose="02020603050405020304" pitchFamily="18" charset="0"/>
              </a:rPr>
              <a:t>ie</a:t>
            </a:r>
            <a:endParaRPr lang="en-US" altLang="zh-CN" sz="88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7173" name="Text Box 5"/>
          <p:cNvSpPr/>
          <p:nvPr/>
        </p:nvSpPr>
        <p:spPr>
          <a:xfrm>
            <a:off x="395288" y="3860800"/>
            <a:ext cx="7488237" cy="14335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8800" b="1">
                <a:solidFill>
                  <a:srgbClr val="FF3300"/>
                </a:solidFill>
                <a:latin typeface="Times New Roman" panose="02020603050405020304" pitchFamily="18" charset="0"/>
              </a:rPr>
              <a:t>iē  ié   iě   iè</a:t>
            </a:r>
            <a:endParaRPr lang="en-US" altLang="zh-CN" sz="8800" b="1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8194" name="Picture 7" descr="16feb337ee2fb2a1a71e12a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07488" cy="68389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5" name="Rectangle 2"/>
          <p:cNvSpPr/>
          <p:nvPr/>
        </p:nvSpPr>
        <p:spPr>
          <a:xfrm>
            <a:off x="1219200" y="3810000"/>
            <a:ext cx="7223125" cy="1433513"/>
          </a:xfrm>
          <a:prstGeom prst="rect">
            <a:avLst/>
          </a:prstGeom>
          <a:noFill/>
          <a:ln w="9525">
            <a:noFill/>
          </a:ln>
        </p:spPr>
        <p:txBody>
          <a:bodyPr anchor="ctr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800" b="1"/>
              <a:t>y</a:t>
            </a:r>
            <a:r>
              <a:rPr lang="en-US" altLang="zh-CN" sz="8800" b="1">
                <a:solidFill>
                  <a:srgbClr val="FF0000"/>
                </a:solidFill>
              </a:rPr>
              <a:t>ē</a:t>
            </a:r>
            <a:r>
              <a:rPr lang="en-US" altLang="zh-CN" sz="8800" b="1"/>
              <a:t>  y</a:t>
            </a:r>
            <a:r>
              <a:rPr lang="en-US" altLang="zh-CN" sz="8800" b="1">
                <a:solidFill>
                  <a:srgbClr val="FF0000"/>
                </a:solidFill>
              </a:rPr>
              <a:t>é</a:t>
            </a:r>
            <a:r>
              <a:rPr lang="en-US" altLang="zh-CN" sz="8800" b="1"/>
              <a:t>  y</a:t>
            </a:r>
            <a:r>
              <a:rPr lang="en-US" altLang="zh-CN" sz="8800" b="1">
                <a:solidFill>
                  <a:srgbClr val="FF0000"/>
                </a:solidFill>
              </a:rPr>
              <a:t>ě</a:t>
            </a:r>
            <a:r>
              <a:rPr lang="en-US" altLang="zh-CN" sz="8800" b="1"/>
              <a:t>  y</a:t>
            </a:r>
            <a:r>
              <a:rPr lang="en-US" altLang="zh-CN" sz="8800" b="1">
                <a:solidFill>
                  <a:srgbClr val="FF0000"/>
                </a:solidFill>
              </a:rPr>
              <a:t>è</a:t>
            </a:r>
            <a:r>
              <a:rPr lang="en-US" altLang="zh-CN" sz="8800" b="1"/>
              <a:t> </a:t>
            </a:r>
            <a:endParaRPr lang="en-US" altLang="zh-CN" sz="8800" b="1"/>
          </a:p>
        </p:txBody>
      </p:sp>
      <p:sp>
        <p:nvSpPr>
          <p:cNvPr id="8196" name="Rectangle 22"/>
          <p:cNvSpPr/>
          <p:nvPr/>
        </p:nvSpPr>
        <p:spPr>
          <a:xfrm>
            <a:off x="3581400" y="685800"/>
            <a:ext cx="990600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2000" b="1"/>
              <a:t>i</a:t>
            </a:r>
            <a:endParaRPr lang="en-US" altLang="zh-CN" sz="12000" b="1"/>
          </a:p>
        </p:txBody>
      </p:sp>
      <p:sp>
        <p:nvSpPr>
          <p:cNvPr id="8197" name="Rectangle 3"/>
          <p:cNvSpPr/>
          <p:nvPr/>
        </p:nvSpPr>
        <p:spPr>
          <a:xfrm>
            <a:off x="4114800" y="685800"/>
            <a:ext cx="1031875" cy="19208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12000" b="1"/>
              <a:t>e</a:t>
            </a:r>
            <a:endParaRPr lang="en-US" altLang="zh-CN" sz="12000" b="1"/>
          </a:p>
        </p:txBody>
      </p:sp>
      <p:sp>
        <p:nvSpPr>
          <p:cNvPr id="8198" name="TextBox 7"/>
          <p:cNvSpPr/>
          <p:nvPr/>
        </p:nvSpPr>
        <p:spPr>
          <a:xfrm>
            <a:off x="3429000" y="914400"/>
            <a:ext cx="1295400" cy="1570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9600" b="1"/>
              <a:t>y</a:t>
            </a:r>
            <a:endParaRPr lang="zh-CN" altLang="en-US" sz="9600" b="1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nimBg="1"/>
      <p:bldP spid="8196" grpId="0" animBg="1"/>
      <p:bldP spid="819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椰书"/>
          <p:cNvPicPr>
            <a:picLocks noChangeAspect="1"/>
          </p:cNvPicPr>
          <p:nvPr/>
        </p:nvPicPr>
        <p:blipFill>
          <a:blip r:embed="rId1"/>
          <a:srcRect t="-6511" r="6250" b="1276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19" name="Text Box 3"/>
          <p:cNvSpPr/>
          <p:nvPr/>
        </p:nvSpPr>
        <p:spPr>
          <a:xfrm>
            <a:off x="3708400" y="2924175"/>
            <a:ext cx="38163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9220" name="Text Box 6"/>
          <p:cNvSpPr/>
          <p:nvPr/>
        </p:nvSpPr>
        <p:spPr>
          <a:xfrm>
            <a:off x="1979613" y="5157788"/>
            <a:ext cx="23050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2400">
              <a:latin typeface="Times New Roman" panose="02020603050405020304" pitchFamily="18" charset="0"/>
            </a:endParaRPr>
          </a:p>
        </p:txBody>
      </p:sp>
      <p:sp>
        <p:nvSpPr>
          <p:cNvPr id="9221" name="Text Box 7"/>
          <p:cNvSpPr/>
          <p:nvPr/>
        </p:nvSpPr>
        <p:spPr>
          <a:xfrm>
            <a:off x="1692275" y="5661025"/>
            <a:ext cx="3024188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2400">
                <a:latin typeface="Times New Roman" panose="02020603050405020304" pitchFamily="18" charset="0"/>
              </a:rPr>
              <a:t>ye</a:t>
            </a:r>
            <a:endParaRPr lang="en-US" altLang="zh-CN" sz="24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blinds dir="vert"/>
    <p:sndAc>
      <p:stSnd>
        <p:snd r:embed="rId2" name="chimes.wav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2" descr="u=3479346986,1637719990&amp;fm=3&amp;gp=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836613"/>
            <a:ext cx="5165725" cy="46672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Text Box 11"/>
          <p:cNvSpPr/>
          <p:nvPr/>
        </p:nvSpPr>
        <p:spPr>
          <a:xfrm>
            <a:off x="2771775" y="6165850"/>
            <a:ext cx="2447925" cy="3667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/>
          </a:p>
        </p:txBody>
      </p:sp>
      <p:sp>
        <p:nvSpPr>
          <p:cNvPr id="10244" name="Text Box 13"/>
          <p:cNvSpPr/>
          <p:nvPr/>
        </p:nvSpPr>
        <p:spPr>
          <a:xfrm>
            <a:off x="4067175" y="5734050"/>
            <a:ext cx="52927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4000" b="1">
                <a:solidFill>
                  <a:srgbClr val="FF0000"/>
                </a:solidFill>
              </a:rPr>
              <a:t>一轮弯月</a:t>
            </a:r>
            <a:r>
              <a:rPr lang="en-US" altLang="zh-CN" sz="4000" b="1">
                <a:solidFill>
                  <a:srgbClr val="FF0000"/>
                </a:solidFill>
              </a:rPr>
              <a:t>üe    üe   üe</a:t>
            </a:r>
            <a:endParaRPr lang="en-US" altLang="zh-CN" sz="4000" b="1">
              <a:solidFill>
                <a:srgbClr val="FF0000"/>
              </a:solidFill>
            </a:endParaRPr>
          </a:p>
        </p:txBody>
      </p:sp>
      <p:sp>
        <p:nvSpPr>
          <p:cNvPr id="10245" name="矩形 15"/>
          <p:cNvSpPr/>
          <p:nvPr/>
        </p:nvSpPr>
        <p:spPr>
          <a:xfrm>
            <a:off x="6477000" y="2057400"/>
            <a:ext cx="1143000" cy="101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baseline="0">
                <a:solidFill>
                  <a:schemeClr val="tx1"/>
                </a:solidFill>
                <a:effectLst/>
                <a:latin typeface="+mn-lt"/>
                <a:ea typeface="+mn-ea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0" b="1">
                <a:solidFill>
                  <a:srgbClr val="FF0000"/>
                </a:solidFill>
              </a:rPr>
              <a:t>üe</a:t>
            </a:r>
            <a:endParaRPr lang="zh-CN" altLang="en-US" sz="6000"/>
          </a:p>
        </p:txBody>
      </p:sp>
    </p:spTree>
  </p:cSld>
  <p:clrMapOvr>
    <a:masterClrMapping/>
  </p:clrMapOvr>
  <p:transition spd="med"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animBg="1"/>
      <p:bldP spid="10245" grpId="0" animBg="1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1334</Words>
  <Application>WPS 演示</Application>
  <PresentationFormat/>
  <Paragraphs>172</Paragraphs>
  <Slides>27</Slides>
  <Notes>2</Notes>
  <HiddenSlides>0</HiddenSlides>
  <MMClips>1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8" baseType="lpstr">
      <vt:lpstr>Arial</vt:lpstr>
      <vt:lpstr>宋体</vt:lpstr>
      <vt:lpstr>Wingdings</vt:lpstr>
      <vt:lpstr>Times New Roman</vt:lpstr>
      <vt:lpstr>楷体</vt:lpstr>
      <vt:lpstr>黑体</vt:lpstr>
      <vt:lpstr>Calibri</vt:lpstr>
      <vt:lpstr>微软雅黑</vt:lpstr>
      <vt:lpstr>Arial Unicode MS</vt:lpstr>
      <vt:lpstr>默认设计模板</vt:lpstr>
      <vt:lpstr>Paint.Picture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2021-06-03T09:02:38Z</cp:lastPrinted>
  <dcterms:created xsi:type="dcterms:W3CDTF">2021-06-03T09:02:38Z</dcterms:created>
  <dcterms:modified xsi:type="dcterms:W3CDTF">2021-07-30T01:45:41Z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