
<file path=[Content_Types].xml><?xml version="1.0" encoding="utf-8"?>
<Types xmlns="http://schemas.openxmlformats.org/package/2006/content-types">
  <Default Extension="jpeg" ContentType="image/jpeg"/>
  <Default Extension="vml" ContentType="application/vnd.openxmlformats-officedocument.vmlDrawing"/>
  <Default Extension="bin" ContentType="application/vnd.openxmlformats-officedocument.oleObject"/>
  <Default Extension="wav" ContentType="audio/x-wav"/>
  <Default Extension="png" ContentType="image/png"/>
  <Default Extension="gif" ContentType="image/gi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3"/>
  </p:sldMasterIdLst>
  <p:sldIdLst>
    <p:sldId id="473" r:id="rId4"/>
    <p:sldId id="317" r:id="rId5"/>
    <p:sldId id="292" r:id="rId6"/>
    <p:sldId id="393" r:id="rId7"/>
    <p:sldId id="394" r:id="rId8"/>
    <p:sldId id="407" r:id="rId9"/>
    <p:sldId id="441" r:id="rId10"/>
    <p:sldId id="474" r:id="rId11"/>
    <p:sldId id="395" r:id="rId12"/>
    <p:sldId id="298" r:id="rId13"/>
    <p:sldId id="293" r:id="rId14"/>
    <p:sldId id="396" r:id="rId15"/>
    <p:sldId id="442" r:id="rId16"/>
    <p:sldId id="376" r:id="rId17"/>
    <p:sldId id="397" r:id="rId18"/>
    <p:sldId id="406" r:id="rId19"/>
    <p:sldId id="470" r:id="rId20"/>
  </p:sldIdLst>
  <p:sldSz cx="9144000" cy="6120130"/>
  <p:notesSz cx="6858000" cy="9144000"/>
  <p:defaultTextStyle>
    <a:defPPr>
      <a:defRPr lang="zh-CN"/>
    </a:defPPr>
    <a:lvl1pPr marL="0" lvl="0" indent="0" algn="ctr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1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ctr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1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ctr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1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ctr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1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ctr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1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ctr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1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ctr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1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ctr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1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ctr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1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0093"/>
    <a:srgbClr val="CC3300"/>
    <a:srgbClr val="003300"/>
    <a:srgbClr val="FF0000"/>
    <a:srgbClr val="FFFFFF"/>
    <a:srgbClr val="0000FF"/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 showGuides="1">
      <p:cViewPr varScale="1">
        <p:scale>
          <a:sx n="102" d="100"/>
          <a:sy n="102" d="100"/>
        </p:scale>
        <p:origin x="-618" y="-84"/>
      </p:cViewPr>
      <p:guideLst>
        <p:guide orient="horz" pos="1867"/>
        <p:guide pos="2899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slide" Target="slides/slide1.xml"/><Relationship Id="rId3" Type="http://schemas.openxmlformats.org/officeDocument/2006/relationships/slideMaster" Target="slideMasters/slideMaster2.xml"/><Relationship Id="rId23" Type="http://schemas.openxmlformats.org/officeDocument/2006/relationships/tableStyles" Target="tableStyles.xml"/><Relationship Id="rId22" Type="http://schemas.openxmlformats.org/officeDocument/2006/relationships/viewProps" Target="viewProps.xml"/><Relationship Id="rId21" Type="http://schemas.openxmlformats.org/officeDocument/2006/relationships/presProps" Target="presProps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png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image" Target="../media/image11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png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image" Target="../media/image18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901825"/>
            <a:ext cx="7772400" cy="131127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468688"/>
            <a:ext cx="6400800" cy="1563687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44475"/>
            <a:ext cx="2057400" cy="522287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44475"/>
            <a:ext cx="6019800" cy="522287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413000"/>
            <a:ext cx="7772400" cy="1311275"/>
          </a:xfrm>
        </p:spPr>
        <p:txBody>
          <a:bodyPr/>
          <a:lstStyle>
            <a:lvl1pPr algn="ctr">
              <a:defRPr sz="28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1995488"/>
            <a:ext cx="7772400" cy="417512"/>
          </a:xfrm>
        </p:spPr>
        <p:txBody>
          <a:bodyPr/>
          <a:lstStyle>
            <a:lvl1pPr marL="0" indent="0" algn="r">
              <a:buFont typeface="Wingdings" panose="05000000000000000000" pitchFamily="2" charset="2"/>
              <a:buNone/>
              <a:defRPr>
                <a:solidFill>
                  <a:srgbClr val="FF6600"/>
                </a:solidFill>
              </a:defRPr>
            </a:lvl1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</p:spTree>
  </p:cSld>
  <p:clrMapOvr>
    <a:masterClrMapping/>
  </p:clrMapOvr>
  <p:transition spd="med"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  <p:transition spd="med"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932238"/>
            <a:ext cx="7772400" cy="121602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593975"/>
            <a:ext cx="7772400" cy="1338263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</p:spTree>
  </p:cSld>
  <p:clrMapOvr>
    <a:masterClrMapping/>
  </p:clrMapOvr>
  <p:transition spd="med">
    <p:fad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428750"/>
            <a:ext cx="4038600" cy="4038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428750"/>
            <a:ext cx="4038600" cy="4038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  <p:transition spd="med">
    <p:fad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370013"/>
            <a:ext cx="4040188" cy="5715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941513"/>
            <a:ext cx="4040188" cy="352583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370013"/>
            <a:ext cx="4041775" cy="5715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1941513"/>
            <a:ext cx="4041775" cy="352583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  <p:transition spd="med">
    <p:fad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p:transition spd="med">
    <p:fad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>
    <p:fad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42888"/>
            <a:ext cx="3008313" cy="10382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42888"/>
            <a:ext cx="5111750" cy="52244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281113"/>
            <a:ext cx="3008313" cy="418623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</p:spTree>
  </p:cSld>
  <p:clrMapOvr>
    <a:masterClrMapping/>
  </p:clrMapOvr>
  <p:transition spd="med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284663"/>
            <a:ext cx="5486400" cy="5048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546100"/>
            <a:ext cx="5486400" cy="3671888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Tx/>
              <a:buSzPct val="100000"/>
              <a:buFont typeface="Wingdings" panose="05000000000000000000" pitchFamily="2" charset="2"/>
              <a:buNone/>
              <a:defRPr/>
            </a:pPr>
            <a:endParaRPr kumimoji="0" lang="zh-CN" altLang="en-US" sz="3200" b="0" i="0" u="none" strike="noStrike" kern="0" cap="none" spc="0" normalizeH="0" baseline="0" noProof="0" smtClean="0">
              <a:ln>
                <a:noFill/>
              </a:ln>
              <a:solidFill>
                <a:srgbClr val="F3B79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789488"/>
            <a:ext cx="5486400" cy="71913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</p:spTree>
  </p:cSld>
  <p:clrMapOvr>
    <a:masterClrMapping/>
  </p:clrMapOvr>
  <p:transition spd="med">
    <p:fad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  <p:transition spd="med">
    <p:fade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44475"/>
            <a:ext cx="2057400" cy="522287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44475"/>
            <a:ext cx="6019800" cy="522287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  <p:transition spd="med">
    <p:fade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457200" y="244475"/>
            <a:ext cx="8229600" cy="5222875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  <p:transition spd="med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932238"/>
            <a:ext cx="7772400" cy="121602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593975"/>
            <a:ext cx="7772400" cy="1338263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428750"/>
            <a:ext cx="4038600" cy="4038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428750"/>
            <a:ext cx="4038600" cy="4038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370013"/>
            <a:ext cx="4040188" cy="5715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941513"/>
            <a:ext cx="4040188" cy="352583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370013"/>
            <a:ext cx="4041775" cy="5715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1941513"/>
            <a:ext cx="4041775" cy="352583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42888"/>
            <a:ext cx="3008313" cy="10382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42888"/>
            <a:ext cx="5111750" cy="52244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281113"/>
            <a:ext cx="3008313" cy="418623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284663"/>
            <a:ext cx="5486400" cy="5048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546100"/>
            <a:ext cx="5486400" cy="3671888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200" b="0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789488"/>
            <a:ext cx="5486400" cy="71913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image" Target="../media/image1.jpe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0.xml"/><Relationship Id="rId8" Type="http://schemas.openxmlformats.org/officeDocument/2006/relationships/slideLayout" Target="../slideLayouts/slideLayout19.xml"/><Relationship Id="rId7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4" Type="http://schemas.openxmlformats.org/officeDocument/2006/relationships/theme" Target="../theme/theme2.xml"/><Relationship Id="rId13" Type="http://schemas.openxmlformats.org/officeDocument/2006/relationships/image" Target="../media/image1.jpeg"/><Relationship Id="rId12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12">
            <a:lum/>
          </a:blip>
          <a:srcRect/>
          <a:stretch>
            <a:fillRect t="-11000" b="-11000"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5122" name="Rectangle 2"/>
          <p:cNvSpPr>
            <a:spLocks noGrp="1"/>
          </p:cNvSpPr>
          <p:nvPr>
            <p:ph type="title"/>
          </p:nvPr>
        </p:nvSpPr>
        <p:spPr>
          <a:xfrm>
            <a:off x="457200" y="244475"/>
            <a:ext cx="8229600" cy="1020763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5123" name="Rectangle 3"/>
          <p:cNvSpPr>
            <a:spLocks noGrp="1"/>
          </p:cNvSpPr>
          <p:nvPr>
            <p:ph type="body" idx="1"/>
          </p:nvPr>
        </p:nvSpPr>
        <p:spPr>
          <a:xfrm>
            <a:off x="457200" y="1428750"/>
            <a:ext cx="8229600" cy="40386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5573713"/>
            <a:ext cx="2133600" cy="423863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l">
              <a:defRPr sz="1400" b="0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5573713"/>
            <a:ext cx="2895600" cy="423863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>
              <a:defRPr sz="1400" b="0"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5573713"/>
            <a:ext cx="2133600" cy="423863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>
              <a:defRPr sz="1400" b="0"/>
            </a:lvl1pPr>
          </a:lstStyle>
          <a:p>
            <a:pPr lvl="0" eaLnBrk="1" hangingPunct="1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13">
            <a:lum/>
          </a:blip>
          <a:srcRect/>
          <a:stretch>
            <a:fillRect t="-11000" b="-11000"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6146" name="Rectangle 2"/>
          <p:cNvSpPr>
            <a:spLocks noGrp="1"/>
          </p:cNvSpPr>
          <p:nvPr>
            <p:ph type="title"/>
          </p:nvPr>
        </p:nvSpPr>
        <p:spPr>
          <a:xfrm>
            <a:off x="457200" y="244475"/>
            <a:ext cx="8229600" cy="1020763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6147" name="Rectangle 3"/>
          <p:cNvSpPr>
            <a:spLocks noGrp="1"/>
          </p:cNvSpPr>
          <p:nvPr>
            <p:ph type="body" idx="1"/>
          </p:nvPr>
        </p:nvSpPr>
        <p:spPr>
          <a:xfrm>
            <a:off x="457200" y="1428750"/>
            <a:ext cx="8229600" cy="40386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ransition spd="med">
    <p:fade/>
  </p:transition>
  <p:hf sldNum="0" hdr="0" ftr="0" dt="0"/>
  <p:txStyles>
    <p:titleStyle>
      <a:lvl1pPr algn="l" rtl="0" fontAlgn="base">
        <a:spcBef>
          <a:spcPct val="0"/>
        </a:spcBef>
        <a:spcAft>
          <a:spcPct val="0"/>
        </a:spcAft>
        <a:defRPr sz="2000" b="1">
          <a:solidFill>
            <a:srgbClr val="FF6600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2000" b="1">
          <a:solidFill>
            <a:srgbClr val="FF6600"/>
          </a:solidFill>
          <a:latin typeface="Arial" panose="020B0604020202020204" pitchFamily="34" charset="0"/>
          <a:ea typeface="微软雅黑" panose="020B0503020204020204" pitchFamily="34" charset="-122"/>
        </a:defRPr>
      </a:lvl2pPr>
      <a:lvl3pPr algn="l" rtl="0" fontAlgn="base">
        <a:spcBef>
          <a:spcPct val="0"/>
        </a:spcBef>
        <a:spcAft>
          <a:spcPct val="0"/>
        </a:spcAft>
        <a:defRPr sz="2000" b="1">
          <a:solidFill>
            <a:srgbClr val="FF6600"/>
          </a:solidFill>
          <a:latin typeface="Arial" panose="020B0604020202020204" pitchFamily="34" charset="0"/>
          <a:ea typeface="微软雅黑" panose="020B0503020204020204" pitchFamily="34" charset="-122"/>
        </a:defRPr>
      </a:lvl3pPr>
      <a:lvl4pPr algn="l" rtl="0" fontAlgn="base">
        <a:spcBef>
          <a:spcPct val="0"/>
        </a:spcBef>
        <a:spcAft>
          <a:spcPct val="0"/>
        </a:spcAft>
        <a:defRPr sz="2000" b="1">
          <a:solidFill>
            <a:srgbClr val="FF6600"/>
          </a:solidFill>
          <a:latin typeface="Arial" panose="020B0604020202020204" pitchFamily="34" charset="0"/>
          <a:ea typeface="微软雅黑" panose="020B0503020204020204" pitchFamily="34" charset="-122"/>
        </a:defRPr>
      </a:lvl4pPr>
      <a:lvl5pPr algn="l" rtl="0" fontAlgn="base">
        <a:spcBef>
          <a:spcPct val="0"/>
        </a:spcBef>
        <a:spcAft>
          <a:spcPct val="0"/>
        </a:spcAft>
        <a:defRPr sz="2000" b="1">
          <a:solidFill>
            <a:srgbClr val="FF6600"/>
          </a:solidFill>
          <a:latin typeface="Arial" panose="020B0604020202020204" pitchFamily="34" charset="0"/>
          <a:ea typeface="微软雅黑" panose="020B0503020204020204" pitchFamily="34" charset="-122"/>
        </a:defRPr>
      </a:lvl5pPr>
      <a:lvl6pPr marL="457200" algn="l" rtl="0" fontAlgn="base">
        <a:spcBef>
          <a:spcPct val="0"/>
        </a:spcBef>
        <a:spcAft>
          <a:spcPct val="0"/>
        </a:spcAft>
        <a:defRPr sz="2000" b="1">
          <a:solidFill>
            <a:srgbClr val="FF6600"/>
          </a:solidFill>
          <a:latin typeface="Arial" panose="020B0604020202020204" pitchFamily="34" charset="0"/>
          <a:ea typeface="微软雅黑" panose="020B0503020204020204" pitchFamily="34" charset="-122"/>
        </a:defRPr>
      </a:lvl6pPr>
      <a:lvl7pPr marL="914400" algn="l" rtl="0" fontAlgn="base">
        <a:spcBef>
          <a:spcPct val="0"/>
        </a:spcBef>
        <a:spcAft>
          <a:spcPct val="0"/>
        </a:spcAft>
        <a:defRPr sz="2000" b="1">
          <a:solidFill>
            <a:srgbClr val="FF6600"/>
          </a:solidFill>
          <a:latin typeface="Arial" panose="020B0604020202020204" pitchFamily="34" charset="0"/>
          <a:ea typeface="微软雅黑" panose="020B0503020204020204" pitchFamily="34" charset="-122"/>
        </a:defRPr>
      </a:lvl7pPr>
      <a:lvl8pPr marL="1371600" algn="l" rtl="0" fontAlgn="base">
        <a:spcBef>
          <a:spcPct val="0"/>
        </a:spcBef>
        <a:spcAft>
          <a:spcPct val="0"/>
        </a:spcAft>
        <a:defRPr sz="2000" b="1">
          <a:solidFill>
            <a:srgbClr val="FF6600"/>
          </a:solidFill>
          <a:latin typeface="Arial" panose="020B0604020202020204" pitchFamily="34" charset="0"/>
          <a:ea typeface="微软雅黑" panose="020B0503020204020204" pitchFamily="34" charset="-122"/>
        </a:defRPr>
      </a:lvl8pPr>
      <a:lvl9pPr marL="1828800" algn="l" rtl="0" fontAlgn="base">
        <a:spcBef>
          <a:spcPct val="0"/>
        </a:spcBef>
        <a:spcAft>
          <a:spcPct val="0"/>
        </a:spcAft>
        <a:defRPr sz="2000" b="1">
          <a:solidFill>
            <a:srgbClr val="FF6600"/>
          </a:solidFill>
          <a:latin typeface="Arial" panose="020B0604020202020204" pitchFamily="34" charset="0"/>
          <a:ea typeface="微软雅黑" panose="020B0503020204020204" pitchFamily="34" charset="-122"/>
        </a:defRPr>
      </a:lvl9pPr>
    </p:titleStyle>
    <p:bodyStyle>
      <a:lvl1pPr marL="342900" indent="-342900" algn="l" rtl="0" fontAlgn="base">
        <a:lnSpc>
          <a:spcPct val="120000"/>
        </a:lnSpc>
        <a:spcBef>
          <a:spcPct val="20000"/>
        </a:spcBef>
        <a:spcAft>
          <a:spcPct val="0"/>
        </a:spcAft>
        <a:buSzPct val="100000"/>
        <a:buFont typeface="Wingdings" panose="05000000000000000000" pitchFamily="2" charset="2"/>
        <a:buChar char="p"/>
        <a:defRPr sz="1600">
          <a:solidFill>
            <a:srgbClr val="F3B790"/>
          </a:solidFill>
          <a:latin typeface="+mn-lt"/>
          <a:ea typeface="+mn-ea"/>
          <a:cs typeface="+mn-cs"/>
        </a:defRPr>
      </a:lvl1pPr>
      <a:lvl2pPr marL="742950" indent="-285750" algn="l" rtl="0" fontAlgn="base">
        <a:lnSpc>
          <a:spcPct val="120000"/>
        </a:lnSpc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400">
          <a:solidFill>
            <a:srgbClr val="F3B790"/>
          </a:solidFill>
          <a:latin typeface="+mn-lt"/>
          <a:ea typeface="+mn-ea"/>
        </a:defRPr>
      </a:lvl2pPr>
      <a:lvl3pPr marL="1143000" indent="-228600" algn="l" rtl="0" fontAlgn="base">
        <a:lnSpc>
          <a:spcPct val="120000"/>
        </a:lnSpc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1200">
          <a:solidFill>
            <a:srgbClr val="F3B790"/>
          </a:solidFill>
          <a:latin typeface="+mn-lt"/>
          <a:ea typeface="+mn-ea"/>
        </a:defRPr>
      </a:lvl3pPr>
      <a:lvl4pPr marL="1600200" indent="-228600" algn="l" rtl="0" fontAlgn="base">
        <a:lnSpc>
          <a:spcPct val="120000"/>
        </a:lnSpc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000">
          <a:solidFill>
            <a:srgbClr val="F3B790"/>
          </a:solidFill>
          <a:latin typeface="+mn-lt"/>
          <a:ea typeface="+mn-ea"/>
        </a:defRPr>
      </a:lvl4pPr>
      <a:lvl5pPr marL="2057400" indent="-228600" algn="l" rtl="0" fontAlgn="base">
        <a:lnSpc>
          <a:spcPct val="120000"/>
        </a:lnSpc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1000">
          <a:solidFill>
            <a:srgbClr val="F3B790"/>
          </a:solidFill>
          <a:latin typeface="+mn-lt"/>
          <a:ea typeface="+mn-ea"/>
        </a:defRPr>
      </a:lvl5pPr>
      <a:lvl6pPr marL="2514600" indent="-228600" algn="l" rtl="0" fontAlgn="base">
        <a:lnSpc>
          <a:spcPct val="120000"/>
        </a:lnSpc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1000">
          <a:solidFill>
            <a:srgbClr val="F3B790"/>
          </a:solidFill>
          <a:latin typeface="+mn-lt"/>
          <a:ea typeface="+mn-ea"/>
        </a:defRPr>
      </a:lvl6pPr>
      <a:lvl7pPr marL="2971800" indent="-228600" algn="l" rtl="0" fontAlgn="base">
        <a:lnSpc>
          <a:spcPct val="120000"/>
        </a:lnSpc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1000">
          <a:solidFill>
            <a:srgbClr val="F3B790"/>
          </a:solidFill>
          <a:latin typeface="+mn-lt"/>
          <a:ea typeface="+mn-ea"/>
        </a:defRPr>
      </a:lvl7pPr>
      <a:lvl8pPr marL="3429000" indent="-228600" algn="l" rtl="0" fontAlgn="base">
        <a:lnSpc>
          <a:spcPct val="120000"/>
        </a:lnSpc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1000">
          <a:solidFill>
            <a:srgbClr val="F3B790"/>
          </a:solidFill>
          <a:latin typeface="+mn-lt"/>
          <a:ea typeface="+mn-ea"/>
        </a:defRPr>
      </a:lvl8pPr>
      <a:lvl9pPr marL="3886200" indent="-228600" algn="l" rtl="0" fontAlgn="base">
        <a:lnSpc>
          <a:spcPct val="120000"/>
        </a:lnSpc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1000">
          <a:solidFill>
            <a:srgbClr val="F3B790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4.png"/><Relationship Id="rId1" Type="http://schemas.openxmlformats.org/officeDocument/2006/relationships/image" Target="../media/image13.jpeg"/></Relationships>
</file>

<file path=ppt/slides/_rels/slide11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7.xml"/><Relationship Id="rId5" Type="http://schemas.openxmlformats.org/officeDocument/2006/relationships/image" Target="../media/image15.png"/><Relationship Id="rId4" Type="http://schemas.openxmlformats.org/officeDocument/2006/relationships/hyperlink" Target="&#27721;&#35821;&#25340;&#38899;an%20%20en%20%20in\en.swf" TargetMode="External"/><Relationship Id="rId3" Type="http://schemas.openxmlformats.org/officeDocument/2006/relationships/hyperlink" Target="../../../Users/Administrator/Desktop/&#27721;&#35821;&#25340;&#38899;an%20%20en%20%20in/en.swf" TargetMode="External"/><Relationship Id="rId2" Type="http://schemas.openxmlformats.org/officeDocument/2006/relationships/image" Target="../media/image3.jpeg"/><Relationship Id="rId1" Type="http://schemas.openxmlformats.org/officeDocument/2006/relationships/hyperlink" Target="..\..\..\Users\Administrator\Desktop\&#27721;&#35821;&#25340;&#38899;an%20%20en%20%20in\en.swf" TargetMode="External"/></Relationships>
</file>

<file path=ppt/slides/_rels/slide1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3.xml"/><Relationship Id="rId8" Type="http://schemas.openxmlformats.org/officeDocument/2006/relationships/oleObject" Target="../embeddings/oleObject16.bin"/><Relationship Id="rId7" Type="http://schemas.openxmlformats.org/officeDocument/2006/relationships/oleObject" Target="../embeddings/oleObject15.bin"/><Relationship Id="rId6" Type="http://schemas.openxmlformats.org/officeDocument/2006/relationships/oleObject" Target="../embeddings/oleObject14.bin"/><Relationship Id="rId5" Type="http://schemas.openxmlformats.org/officeDocument/2006/relationships/oleObject" Target="../embeddings/oleObject13.bin"/><Relationship Id="rId4" Type="http://schemas.openxmlformats.org/officeDocument/2006/relationships/oleObject" Target="../embeddings/oleObject12.bin"/><Relationship Id="rId3" Type="http://schemas.openxmlformats.org/officeDocument/2006/relationships/oleObject" Target="../embeddings/oleObject11.bin"/><Relationship Id="rId2" Type="http://schemas.openxmlformats.org/officeDocument/2006/relationships/image" Target="../media/image16.png"/><Relationship Id="rId10" Type="http://schemas.openxmlformats.org/officeDocument/2006/relationships/vmlDrawing" Target="../drawings/vmlDrawing3.vml"/><Relationship Id="rId1" Type="http://schemas.openxmlformats.org/officeDocument/2006/relationships/oleObject" Target="../embeddings/oleObject10.bin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7.jpeg"/><Relationship Id="rId1" Type="http://schemas.openxmlformats.org/officeDocument/2006/relationships/hyperlink" Target="&#27721;&#35821;&#25340;&#38899;an%20%20en%20%20in\in.swf" TargetMode="External"/></Relationships>
</file>

<file path=ppt/slides/_rels/slide15.xml.rels><?xml version="1.0" encoding="UTF-8" standalone="yes"?>
<Relationships xmlns="http://schemas.openxmlformats.org/package/2006/relationships"><Relationship Id="rId9" Type="http://schemas.openxmlformats.org/officeDocument/2006/relationships/oleObject" Target="../embeddings/oleObject22.bin"/><Relationship Id="rId8" Type="http://schemas.openxmlformats.org/officeDocument/2006/relationships/oleObject" Target="../embeddings/oleObject21.bin"/><Relationship Id="rId7" Type="http://schemas.openxmlformats.org/officeDocument/2006/relationships/oleObject" Target="../embeddings/oleObject20.bin"/><Relationship Id="rId6" Type="http://schemas.openxmlformats.org/officeDocument/2006/relationships/image" Target="../media/image20.png"/><Relationship Id="rId5" Type="http://schemas.openxmlformats.org/officeDocument/2006/relationships/oleObject" Target="../embeddings/oleObject19.bin"/><Relationship Id="rId4" Type="http://schemas.openxmlformats.org/officeDocument/2006/relationships/image" Target="../media/image19.png"/><Relationship Id="rId3" Type="http://schemas.openxmlformats.org/officeDocument/2006/relationships/oleObject" Target="../embeddings/oleObject18.bin"/><Relationship Id="rId2" Type="http://schemas.openxmlformats.org/officeDocument/2006/relationships/image" Target="../media/image18.png"/><Relationship Id="rId15" Type="http://schemas.openxmlformats.org/officeDocument/2006/relationships/vmlDrawing" Target="../drawings/vmlDrawing4.vml"/><Relationship Id="rId14" Type="http://schemas.openxmlformats.org/officeDocument/2006/relationships/slideLayout" Target="../slideLayouts/slideLayout23.xml"/><Relationship Id="rId13" Type="http://schemas.openxmlformats.org/officeDocument/2006/relationships/image" Target="../media/image21.png"/><Relationship Id="rId12" Type="http://schemas.openxmlformats.org/officeDocument/2006/relationships/oleObject" Target="../embeddings/oleObject25.bin"/><Relationship Id="rId11" Type="http://schemas.openxmlformats.org/officeDocument/2006/relationships/oleObject" Target="../embeddings/oleObject24.bin"/><Relationship Id="rId10" Type="http://schemas.openxmlformats.org/officeDocument/2006/relationships/oleObject" Target="../embeddings/oleObject23.bin"/><Relationship Id="rId1" Type="http://schemas.openxmlformats.org/officeDocument/2006/relationships/oleObject" Target="../embeddings/oleObject17.bin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hyperlink" Target="&#27721;&#35821;&#25340;&#38899;an%20%20en%20%20in\an.swf" TargetMode="External"/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hyperlink" Target="..\..\..\Users\Administrator\Desktop\&#27721;&#35821;&#25340;&#38899;an%20%20en%20%20in\an.swf" TargetMode="External"/></Relationships>
</file>

<file path=ppt/slides/_rels/slide4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3.xml"/><Relationship Id="rId8" Type="http://schemas.openxmlformats.org/officeDocument/2006/relationships/oleObject" Target="../embeddings/oleObject7.bin"/><Relationship Id="rId7" Type="http://schemas.openxmlformats.org/officeDocument/2006/relationships/oleObject" Target="../embeddings/oleObject6.bin"/><Relationship Id="rId6" Type="http://schemas.openxmlformats.org/officeDocument/2006/relationships/oleObject" Target="../embeddings/oleObject5.bin"/><Relationship Id="rId5" Type="http://schemas.openxmlformats.org/officeDocument/2006/relationships/oleObject" Target="../embeddings/oleObject4.bin"/><Relationship Id="rId4" Type="http://schemas.openxmlformats.org/officeDocument/2006/relationships/oleObject" Target="../embeddings/oleObject3.bin"/><Relationship Id="rId3" Type="http://schemas.openxmlformats.org/officeDocument/2006/relationships/oleObject" Target="../embeddings/oleObject2.bin"/><Relationship Id="rId2" Type="http://schemas.openxmlformats.org/officeDocument/2006/relationships/image" Target="../media/image5.png"/><Relationship Id="rId10" Type="http://schemas.openxmlformats.org/officeDocument/2006/relationships/vmlDrawing" Target="../drawings/vmlDrawing1.vml"/><Relationship Id="rId1" Type="http://schemas.openxmlformats.org/officeDocument/2006/relationships/oleObject" Target="../embeddings/oleObject1.bin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3.xml"/><Relationship Id="rId1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8.xml"/><Relationship Id="rId1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8.xml"/><Relationship Id="rId5" Type="http://schemas.openxmlformats.org/officeDocument/2006/relationships/audio" Target="../media/audio2.wav"/><Relationship Id="rId4" Type="http://schemas.openxmlformats.org/officeDocument/2006/relationships/audio" Target="../media/audio1.wav"/><Relationship Id="rId3" Type="http://schemas.openxmlformats.org/officeDocument/2006/relationships/image" Target="../media/image10.jpeg"/><Relationship Id="rId2" Type="http://schemas.openxmlformats.org/officeDocument/2006/relationships/image" Target="../media/image9.GIF"/><Relationship Id="rId1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6" Type="http://schemas.openxmlformats.org/officeDocument/2006/relationships/vmlDrawing" Target="../drawings/vmlDrawing2.vml"/><Relationship Id="rId5" Type="http://schemas.openxmlformats.org/officeDocument/2006/relationships/slideLayout" Target="../slideLayouts/slideLayout23.xml"/><Relationship Id="rId4" Type="http://schemas.openxmlformats.org/officeDocument/2006/relationships/image" Target="../media/image12.png"/><Relationship Id="rId3" Type="http://schemas.openxmlformats.org/officeDocument/2006/relationships/oleObject" Target="../embeddings/oleObject9.bin"/><Relationship Id="rId2" Type="http://schemas.openxmlformats.org/officeDocument/2006/relationships/image" Target="../media/image11.png"/><Relationship Id="rId1" Type="http://schemas.openxmlformats.org/officeDocument/2006/relationships/oleObject" Target="../embeddings/oleObject8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7170" name="Picture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596900" y="0"/>
            <a:ext cx="9969500" cy="622776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123" name="Text Box 3"/>
          <p:cNvSpPr txBox="1"/>
          <p:nvPr/>
        </p:nvSpPr>
        <p:spPr>
          <a:xfrm>
            <a:off x="3505200" y="1087438"/>
            <a:ext cx="914400" cy="914400"/>
          </a:xfrm>
          <a:prstGeom prst="rect">
            <a:avLst/>
          </a:prstGeom>
          <a:solidFill>
            <a:srgbClr val="3366FF">
              <a:alpha val="87842"/>
            </a:srgbClr>
          </a:solidFill>
          <a:ln w="9525">
            <a:noFill/>
          </a:ln>
        </p:spPr>
        <p:txBody>
          <a:bodyPr>
            <a:spAutoFit/>
          </a:bodyPr>
          <a:p>
            <a:pPr algn="l">
              <a:spcBef>
                <a:spcPct val="50000"/>
              </a:spcBef>
            </a:pPr>
            <a:r>
              <a:rPr lang="en-US" altLang="zh-CN" sz="5400" err="1">
                <a:latin typeface="宋体" panose="02010600030101010101" pitchFamily="2" charset="-122"/>
              </a:rPr>
              <a:t>ɑo</a:t>
            </a:r>
            <a:endParaRPr lang="en-US" altLang="zh-CN" sz="5400">
              <a:latin typeface="宋体" panose="02010600030101010101" pitchFamily="2" charset="-122"/>
              <a:ea typeface="Arial" panose="020B0604020202020204" pitchFamily="34" charset="0"/>
            </a:endParaRPr>
          </a:p>
        </p:txBody>
      </p:sp>
      <p:sp>
        <p:nvSpPr>
          <p:cNvPr id="5124" name="Text Box 4"/>
          <p:cNvSpPr txBox="1"/>
          <p:nvPr/>
        </p:nvSpPr>
        <p:spPr>
          <a:xfrm>
            <a:off x="4724400" y="1087438"/>
            <a:ext cx="914400" cy="914400"/>
          </a:xfrm>
          <a:prstGeom prst="rect">
            <a:avLst/>
          </a:prstGeom>
          <a:solidFill>
            <a:srgbClr val="FFCC00">
              <a:alpha val="87842"/>
            </a:srgbClr>
          </a:solidFill>
          <a:ln w="9525">
            <a:noFill/>
          </a:ln>
        </p:spPr>
        <p:txBody>
          <a:bodyPr>
            <a:spAutoFit/>
          </a:bodyPr>
          <a:p>
            <a:pPr algn="l">
              <a:spcBef>
                <a:spcPct val="50000"/>
              </a:spcBef>
            </a:pPr>
            <a:r>
              <a:rPr lang="en-US" altLang="zh-CN" sz="5400" err="1">
                <a:latin typeface="宋体" panose="02010600030101010101" pitchFamily="2" charset="-122"/>
              </a:rPr>
              <a:t>ou</a:t>
            </a:r>
            <a:endParaRPr lang="en-US" altLang="zh-CN" sz="5400">
              <a:latin typeface="宋体" panose="02010600030101010101" pitchFamily="2" charset="-122"/>
              <a:ea typeface="Arial" panose="020B0604020202020204" pitchFamily="34" charset="0"/>
            </a:endParaRPr>
          </a:p>
        </p:txBody>
      </p:sp>
      <p:sp>
        <p:nvSpPr>
          <p:cNvPr id="5125" name="Text Box 5"/>
          <p:cNvSpPr txBox="1"/>
          <p:nvPr/>
        </p:nvSpPr>
        <p:spPr>
          <a:xfrm>
            <a:off x="5943600" y="1087438"/>
            <a:ext cx="914400" cy="914400"/>
          </a:xfrm>
          <a:prstGeom prst="rect">
            <a:avLst/>
          </a:prstGeom>
          <a:solidFill>
            <a:srgbClr val="33CCCC">
              <a:alpha val="87842"/>
            </a:srgbClr>
          </a:solidFill>
          <a:ln w="9525">
            <a:noFill/>
          </a:ln>
        </p:spPr>
        <p:txBody>
          <a:bodyPr>
            <a:spAutoFit/>
          </a:bodyPr>
          <a:p>
            <a:pPr algn="l">
              <a:spcBef>
                <a:spcPct val="50000"/>
              </a:spcBef>
            </a:pPr>
            <a:r>
              <a:rPr lang="en-US" altLang="zh-CN" sz="5400" err="1">
                <a:latin typeface="宋体" panose="02010600030101010101" pitchFamily="2" charset="-122"/>
              </a:rPr>
              <a:t>iu</a:t>
            </a:r>
            <a:endParaRPr lang="en-US" altLang="zh-CN" sz="5400">
              <a:latin typeface="宋体" panose="02010600030101010101" pitchFamily="2" charset="-122"/>
              <a:ea typeface="Arial" panose="020B0604020202020204" pitchFamily="34" charset="0"/>
            </a:endParaRPr>
          </a:p>
        </p:txBody>
      </p:sp>
      <p:sp>
        <p:nvSpPr>
          <p:cNvPr id="5126" name="Text Box 6"/>
          <p:cNvSpPr txBox="1"/>
          <p:nvPr/>
        </p:nvSpPr>
        <p:spPr>
          <a:xfrm>
            <a:off x="228600" y="3536950"/>
            <a:ext cx="914400" cy="914400"/>
          </a:xfrm>
          <a:prstGeom prst="rect">
            <a:avLst/>
          </a:prstGeom>
          <a:solidFill>
            <a:srgbClr val="FF9900">
              <a:alpha val="87842"/>
            </a:srgbClr>
          </a:solidFill>
          <a:ln w="9525">
            <a:noFill/>
          </a:ln>
        </p:spPr>
        <p:txBody>
          <a:bodyPr>
            <a:spAutoFit/>
          </a:bodyPr>
          <a:p>
            <a:pPr algn="l">
              <a:spcBef>
                <a:spcPct val="50000"/>
              </a:spcBef>
            </a:pPr>
            <a:r>
              <a:rPr lang="en-US" altLang="zh-CN" sz="5400" err="1">
                <a:latin typeface="宋体" panose="02010600030101010101" pitchFamily="2" charset="-122"/>
              </a:rPr>
              <a:t>ie</a:t>
            </a:r>
            <a:endParaRPr lang="en-US" altLang="zh-CN" sz="5400">
              <a:latin typeface="宋体" panose="02010600030101010101" pitchFamily="2" charset="-122"/>
              <a:ea typeface="Arial" panose="020B0604020202020204" pitchFamily="34" charset="0"/>
            </a:endParaRPr>
          </a:p>
        </p:txBody>
      </p:sp>
      <p:sp>
        <p:nvSpPr>
          <p:cNvPr id="5127" name="Text Box 7"/>
          <p:cNvSpPr txBox="1"/>
          <p:nvPr/>
        </p:nvSpPr>
        <p:spPr>
          <a:xfrm>
            <a:off x="1676400" y="3536950"/>
            <a:ext cx="914400" cy="914400"/>
          </a:xfrm>
          <a:prstGeom prst="rect">
            <a:avLst/>
          </a:prstGeom>
          <a:solidFill>
            <a:srgbClr val="99CC00">
              <a:alpha val="87842"/>
            </a:srgbClr>
          </a:solidFill>
          <a:ln w="9525">
            <a:noFill/>
          </a:ln>
        </p:spPr>
        <p:txBody>
          <a:bodyPr>
            <a:spAutoFit/>
          </a:bodyPr>
          <a:p>
            <a:pPr algn="l">
              <a:spcBef>
                <a:spcPct val="50000"/>
              </a:spcBef>
            </a:pPr>
            <a:r>
              <a:rPr lang="en-US" altLang="zh-CN" sz="5400" err="1">
                <a:latin typeface="宋体" panose="02010600030101010101" pitchFamily="2" charset="-122"/>
              </a:rPr>
              <a:t>üe</a:t>
            </a:r>
            <a:endParaRPr lang="en-US" altLang="zh-CN" sz="5400">
              <a:latin typeface="宋体" panose="02010600030101010101" pitchFamily="2" charset="-122"/>
              <a:ea typeface="Arial" panose="020B0604020202020204" pitchFamily="34" charset="0"/>
            </a:endParaRPr>
          </a:p>
        </p:txBody>
      </p:sp>
      <p:sp>
        <p:nvSpPr>
          <p:cNvPr id="5128" name="Text Box 8"/>
          <p:cNvSpPr txBox="1"/>
          <p:nvPr/>
        </p:nvSpPr>
        <p:spPr>
          <a:xfrm>
            <a:off x="3048000" y="3536950"/>
            <a:ext cx="914400" cy="914400"/>
          </a:xfrm>
          <a:prstGeom prst="rect">
            <a:avLst/>
          </a:prstGeom>
          <a:solidFill>
            <a:srgbClr val="9933FF">
              <a:alpha val="87842"/>
            </a:srgbClr>
          </a:solidFill>
          <a:ln w="9525">
            <a:noFill/>
          </a:ln>
        </p:spPr>
        <p:txBody>
          <a:bodyPr>
            <a:spAutoFit/>
          </a:bodyPr>
          <a:p>
            <a:pPr algn="l">
              <a:spcBef>
                <a:spcPct val="50000"/>
              </a:spcBef>
            </a:pPr>
            <a:r>
              <a:rPr lang="en-US" altLang="zh-CN" sz="5400" err="1">
                <a:latin typeface="宋体" panose="02010600030101010101" pitchFamily="2" charset="-122"/>
              </a:rPr>
              <a:t>e</a:t>
            </a:r>
            <a:r>
              <a:rPr lang="en-US" altLang="zh-CN" sz="5400" err="1">
                <a:latin typeface="宋体" panose="02010600030101010101" pitchFamily="2" charset="-122"/>
                <a:cs typeface="Arial" panose="020B0604020202020204" pitchFamily="34" charset="0"/>
              </a:rPr>
              <a:t>r</a:t>
            </a:r>
            <a:endParaRPr lang="en-US" altLang="zh-CN" sz="5400">
              <a:latin typeface="宋体" panose="02010600030101010101" pitchFamily="2" charset="-122"/>
              <a:ea typeface="Arial" panose="020B0604020202020204" pitchFamily="34" charset="0"/>
            </a:endParaRPr>
          </a:p>
        </p:txBody>
      </p:sp>
      <p:sp>
        <p:nvSpPr>
          <p:cNvPr id="5129" name="Text Box 9"/>
          <p:cNvSpPr txBox="1"/>
          <p:nvPr/>
        </p:nvSpPr>
        <p:spPr>
          <a:xfrm>
            <a:off x="609600" y="136525"/>
            <a:ext cx="914400" cy="914400"/>
          </a:xfrm>
          <a:prstGeom prst="rect">
            <a:avLst/>
          </a:prstGeom>
          <a:solidFill>
            <a:srgbClr val="008000">
              <a:alpha val="87842"/>
            </a:srgbClr>
          </a:solidFill>
          <a:ln w="9525">
            <a:noFill/>
          </a:ln>
        </p:spPr>
        <p:txBody>
          <a:bodyPr>
            <a:spAutoFit/>
          </a:bodyPr>
          <a:p>
            <a:pPr algn="l">
              <a:spcBef>
                <a:spcPct val="50000"/>
              </a:spcBef>
            </a:pPr>
            <a:r>
              <a:rPr lang="en-US" altLang="zh-CN" sz="5400" err="1">
                <a:latin typeface="宋体" panose="02010600030101010101" pitchFamily="2" charset="-122"/>
              </a:rPr>
              <a:t>ɑ</a:t>
            </a:r>
            <a:r>
              <a:rPr lang="en-US" altLang="zh-CN" sz="5400" err="1">
                <a:latin typeface="宋体" panose="02010600030101010101" pitchFamily="2" charset="-122"/>
                <a:cs typeface="Arial" panose="020B0604020202020204" pitchFamily="34" charset="0"/>
              </a:rPr>
              <a:t>i</a:t>
            </a:r>
            <a:endParaRPr lang="en-US" altLang="zh-CN" sz="5400">
              <a:latin typeface="宋体" panose="02010600030101010101" pitchFamily="2" charset="-122"/>
              <a:ea typeface="Arial" panose="020B0604020202020204" pitchFamily="34" charset="0"/>
            </a:endParaRPr>
          </a:p>
        </p:txBody>
      </p:sp>
      <p:sp>
        <p:nvSpPr>
          <p:cNvPr id="5130" name="Text Box 10"/>
          <p:cNvSpPr txBox="1"/>
          <p:nvPr/>
        </p:nvSpPr>
        <p:spPr>
          <a:xfrm>
            <a:off x="1828800" y="136525"/>
            <a:ext cx="914400" cy="914400"/>
          </a:xfrm>
          <a:prstGeom prst="rect">
            <a:avLst/>
          </a:prstGeom>
          <a:solidFill>
            <a:srgbClr val="9933FF">
              <a:alpha val="87842"/>
            </a:srgbClr>
          </a:solidFill>
          <a:ln w="9525">
            <a:noFill/>
          </a:ln>
        </p:spPr>
        <p:txBody>
          <a:bodyPr>
            <a:spAutoFit/>
          </a:bodyPr>
          <a:p>
            <a:pPr algn="l">
              <a:spcBef>
                <a:spcPct val="50000"/>
              </a:spcBef>
            </a:pPr>
            <a:r>
              <a:rPr lang="en-US" altLang="zh-CN" sz="5400" err="1">
                <a:latin typeface="宋体" panose="02010600030101010101" pitchFamily="2" charset="-122"/>
              </a:rPr>
              <a:t>e</a:t>
            </a:r>
            <a:r>
              <a:rPr lang="en-US" altLang="zh-CN" sz="5400" err="1">
                <a:latin typeface="宋体" panose="02010600030101010101" pitchFamily="2" charset="-122"/>
                <a:cs typeface="Arial" panose="020B0604020202020204" pitchFamily="34" charset="0"/>
              </a:rPr>
              <a:t>i</a:t>
            </a:r>
            <a:endParaRPr lang="en-US" altLang="zh-CN" sz="5400">
              <a:latin typeface="宋体" panose="02010600030101010101" pitchFamily="2" charset="-122"/>
              <a:ea typeface="Arial" panose="020B0604020202020204" pitchFamily="34" charset="0"/>
            </a:endParaRPr>
          </a:p>
        </p:txBody>
      </p:sp>
      <p:sp>
        <p:nvSpPr>
          <p:cNvPr id="5131" name="Text Box 11"/>
          <p:cNvSpPr txBox="1"/>
          <p:nvPr/>
        </p:nvSpPr>
        <p:spPr>
          <a:xfrm>
            <a:off x="3048000" y="136525"/>
            <a:ext cx="914400" cy="914400"/>
          </a:xfrm>
          <a:prstGeom prst="rect">
            <a:avLst/>
          </a:prstGeom>
          <a:solidFill>
            <a:srgbClr val="FF66FF">
              <a:alpha val="87842"/>
            </a:srgbClr>
          </a:solidFill>
          <a:ln w="9525">
            <a:noFill/>
          </a:ln>
        </p:spPr>
        <p:txBody>
          <a:bodyPr>
            <a:spAutoFit/>
          </a:bodyPr>
          <a:p>
            <a:pPr algn="l">
              <a:spcBef>
                <a:spcPct val="50000"/>
              </a:spcBef>
            </a:pPr>
            <a:r>
              <a:rPr lang="en-US" altLang="zh-CN" sz="5400" err="1">
                <a:latin typeface="宋体" panose="02010600030101010101" pitchFamily="2" charset="-122"/>
              </a:rPr>
              <a:t>u</a:t>
            </a:r>
            <a:r>
              <a:rPr lang="en-US" altLang="zh-CN" sz="5400" err="1">
                <a:latin typeface="宋体" panose="02010600030101010101" pitchFamily="2" charset="-122"/>
                <a:cs typeface="Arial" panose="020B0604020202020204" pitchFamily="34" charset="0"/>
              </a:rPr>
              <a:t>i</a:t>
            </a:r>
            <a:endParaRPr lang="en-US" altLang="zh-CN" sz="5400">
              <a:latin typeface="宋体" panose="02010600030101010101" pitchFamily="2" charset="-122"/>
              <a:ea typeface="Arial" panose="020B0604020202020204" pitchFamily="34" charset="0"/>
            </a:endParaRPr>
          </a:p>
        </p:txBody>
      </p:sp>
      <p:sp>
        <p:nvSpPr>
          <p:cNvPr id="7180" name="Text Box 12"/>
          <p:cNvSpPr txBox="1"/>
          <p:nvPr/>
        </p:nvSpPr>
        <p:spPr>
          <a:xfrm>
            <a:off x="0" y="2027238"/>
            <a:ext cx="10541000" cy="8239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l">
              <a:spcBef>
                <a:spcPct val="50000"/>
              </a:spcBef>
            </a:pPr>
            <a:r>
              <a:rPr lang="zh-CN" altLang="en-US" sz="4800" dirty="0">
                <a:latin typeface="Arial" panose="020B0604020202020204" pitchFamily="34" charset="0"/>
              </a:rPr>
              <a:t>已经学过的复韵母，你还记得吗？</a:t>
            </a:r>
            <a:endParaRPr lang="zh-CN" altLang="en-US" sz="4800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1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2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4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4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4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4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4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4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5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5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5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5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5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6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6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6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6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1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72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7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7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 animBg="1"/>
      <p:bldP spid="5124" grpId="0" animBg="1"/>
      <p:bldP spid="5125" grpId="0" animBg="1"/>
      <p:bldP spid="5126" grpId="0" animBg="1"/>
      <p:bldP spid="5127" grpId="0" animBg="1"/>
      <p:bldP spid="5128" grpId="0" animBg="1"/>
      <p:bldP spid="5129" grpId="0" animBg="1"/>
      <p:bldP spid="5130" grpId="0" animBg="1"/>
      <p:bldP spid="5131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4338" name="Picture 2" descr="20100508032455399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 rot="3126824">
            <a:off x="-728662" y="1247775"/>
            <a:ext cx="4249737" cy="343376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4339" name="Text Box 3"/>
          <p:cNvSpPr txBox="1"/>
          <p:nvPr/>
        </p:nvSpPr>
        <p:spPr>
          <a:xfrm>
            <a:off x="395288" y="1454150"/>
            <a:ext cx="1871662" cy="9144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l">
              <a:spcBef>
                <a:spcPct val="50000"/>
              </a:spcBef>
            </a:pPr>
            <a:r>
              <a:rPr lang="en-US" altLang="zh-CN" sz="5400" err="1">
                <a:latin typeface="Arial" panose="020B0604020202020204" pitchFamily="34" charset="0"/>
              </a:rPr>
              <a:t>yuɑn</a:t>
            </a:r>
            <a:endParaRPr lang="en-US" altLang="zh-CN" sz="5400">
              <a:latin typeface="Arial" panose="020B0604020202020204" pitchFamily="34" charset="0"/>
            </a:endParaRPr>
          </a:p>
        </p:txBody>
      </p:sp>
      <p:grpSp>
        <p:nvGrpSpPr>
          <p:cNvPr id="2" name="Group 4"/>
          <p:cNvGrpSpPr/>
          <p:nvPr/>
        </p:nvGrpSpPr>
        <p:grpSpPr>
          <a:xfrm>
            <a:off x="3995738" y="361950"/>
            <a:ext cx="3886200" cy="2486025"/>
            <a:chOff x="0" y="0"/>
            <a:chExt cx="2448" cy="1755"/>
          </a:xfrm>
        </p:grpSpPr>
        <p:sp>
          <p:nvSpPr>
            <p:cNvPr id="14348" name="Rectangle 5"/>
            <p:cNvSpPr/>
            <p:nvPr/>
          </p:nvSpPr>
          <p:spPr>
            <a:xfrm>
              <a:off x="0" y="0"/>
              <a:ext cx="2448" cy="519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algn="l">
                <a:spcBef>
                  <a:spcPct val="50000"/>
                </a:spcBef>
              </a:pPr>
              <a:r>
                <a:rPr lang="zh-CN" altLang="en-US" sz="4800" dirty="0">
                  <a:latin typeface="Arial" panose="020B0604020202020204" pitchFamily="34" charset="0"/>
                </a:rPr>
                <a:t>      </a:t>
              </a:r>
              <a:r>
                <a:rPr lang="en-US" altLang="zh-CN" sz="4800" err="1">
                  <a:latin typeface="Arial" panose="020B0604020202020204" pitchFamily="34" charset="0"/>
                </a:rPr>
                <a:t>yu</a:t>
              </a:r>
              <a:r>
                <a:rPr lang="en-US" altLang="zh-CN" sz="4800">
                  <a:latin typeface="Arial" panose="020B0604020202020204" pitchFamily="34" charset="0"/>
                </a:rPr>
                <a:t>  </a:t>
              </a:r>
              <a:r>
                <a:rPr lang="en-US" altLang="zh-CN" sz="4800">
                  <a:latin typeface="Century Gothic" panose="020B0502020202020204" pitchFamily="34" charset="0"/>
                </a:rPr>
                <a:t>a</a:t>
              </a:r>
              <a:r>
                <a:rPr lang="en-US" altLang="zh-CN" sz="4800">
                  <a:latin typeface="Arial" panose="020B0604020202020204" pitchFamily="34" charset="0"/>
                </a:rPr>
                <a:t>n</a:t>
              </a:r>
              <a:endParaRPr lang="en-US" altLang="zh-CN" sz="4800">
                <a:latin typeface="Arial" panose="020B0604020202020204" pitchFamily="34" charset="0"/>
              </a:endParaRPr>
            </a:p>
          </p:txBody>
        </p:sp>
        <p:pic>
          <p:nvPicPr>
            <p:cNvPr id="14349" name="Picture 6" descr="yw1p34_yuan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92" y="423"/>
              <a:ext cx="2160" cy="1332"/>
            </a:xfrm>
            <a:prstGeom prst="rect">
              <a:avLst/>
            </a:prstGeom>
            <a:noFill/>
            <a:ln w="9525">
              <a:noFill/>
            </a:ln>
          </p:spPr>
        </p:pic>
      </p:grpSp>
      <p:grpSp>
        <p:nvGrpSpPr>
          <p:cNvPr id="3" name="Group 7"/>
          <p:cNvGrpSpPr/>
          <p:nvPr/>
        </p:nvGrpSpPr>
        <p:grpSpPr>
          <a:xfrm>
            <a:off x="3276600" y="0"/>
            <a:ext cx="5113338" cy="4176713"/>
            <a:chOff x="0" y="0"/>
            <a:chExt cx="3221" cy="2948"/>
          </a:xfrm>
        </p:grpSpPr>
        <p:sp>
          <p:nvSpPr>
            <p:cNvPr id="14346" name="Oval 8"/>
            <p:cNvSpPr/>
            <p:nvPr/>
          </p:nvSpPr>
          <p:spPr>
            <a:xfrm>
              <a:off x="0" y="0"/>
              <a:ext cx="3221" cy="2948"/>
            </a:xfrm>
            <a:prstGeom prst="ellipse">
              <a:avLst/>
            </a:prstGeom>
            <a:solidFill>
              <a:schemeClr val="accent1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 wrap="none" anchor="ctr"/>
            <a:p>
              <a:endParaRPr lang="zh-CN" altLang="en-US" dirty="0">
                <a:latin typeface="Arial" panose="020B0604020202020204" pitchFamily="34" charset="0"/>
              </a:endParaRPr>
            </a:p>
          </p:txBody>
        </p:sp>
        <p:sp>
          <p:nvSpPr>
            <p:cNvPr id="14347" name="Text Box 9"/>
            <p:cNvSpPr txBox="1"/>
            <p:nvPr/>
          </p:nvSpPr>
          <p:spPr>
            <a:xfrm>
              <a:off x="589" y="255"/>
              <a:ext cx="2222" cy="44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algn="l">
                <a:spcBef>
                  <a:spcPct val="50000"/>
                </a:spcBef>
              </a:pPr>
              <a:r>
                <a:rPr lang="zh-CN" altLang="en-US" sz="4000" dirty="0">
                  <a:solidFill>
                    <a:srgbClr val="FF0000"/>
                  </a:solidFill>
                  <a:latin typeface="Arial" panose="020B0604020202020204" pitchFamily="34" charset="0"/>
                </a:rPr>
                <a:t>整体认读音节</a:t>
              </a:r>
              <a:endParaRPr lang="zh-CN" altLang="en-US" sz="4000" dirty="0">
                <a:solidFill>
                  <a:srgbClr val="FF0000"/>
                </a:solidFill>
                <a:latin typeface="Arial" panose="020B0604020202020204" pitchFamily="34" charset="0"/>
              </a:endParaRPr>
            </a:p>
          </p:txBody>
        </p:sp>
      </p:grpSp>
      <p:sp>
        <p:nvSpPr>
          <p:cNvPr id="13322" name="Text Box 10"/>
          <p:cNvSpPr txBox="1"/>
          <p:nvPr/>
        </p:nvSpPr>
        <p:spPr>
          <a:xfrm>
            <a:off x="2486025" y="1068388"/>
            <a:ext cx="5724525" cy="35655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l">
              <a:spcBef>
                <a:spcPct val="50000"/>
              </a:spcBef>
            </a:pPr>
            <a:r>
              <a:rPr lang="zh-CN" altLang="en-US" sz="4800" dirty="0">
                <a:latin typeface="Arial" panose="020B0604020202020204" pitchFamily="34" charset="0"/>
              </a:rPr>
              <a:t>      </a:t>
            </a:r>
            <a:r>
              <a:rPr lang="en-US" altLang="zh-CN" sz="4000" err="1">
                <a:latin typeface="Arial" panose="020B0604020202020204" pitchFamily="34" charset="0"/>
              </a:rPr>
              <a:t>yi</a:t>
            </a:r>
            <a:r>
              <a:rPr lang="en-US" altLang="zh-CN" sz="4000">
                <a:latin typeface="Arial" panose="020B0604020202020204" pitchFamily="34" charset="0"/>
              </a:rPr>
              <a:t>  </a:t>
            </a:r>
            <a:r>
              <a:rPr lang="en-US" altLang="zh-CN" sz="4000" err="1">
                <a:latin typeface="Arial" panose="020B0604020202020204" pitchFamily="34" charset="0"/>
              </a:rPr>
              <a:t>wu</a:t>
            </a:r>
            <a:r>
              <a:rPr lang="en-US" altLang="zh-CN" sz="4000">
                <a:latin typeface="Arial" panose="020B0604020202020204" pitchFamily="34" charset="0"/>
              </a:rPr>
              <a:t>  </a:t>
            </a:r>
            <a:r>
              <a:rPr lang="en-US" altLang="zh-CN" sz="4000" err="1">
                <a:latin typeface="Arial" panose="020B0604020202020204" pitchFamily="34" charset="0"/>
              </a:rPr>
              <a:t>yu</a:t>
            </a:r>
            <a:r>
              <a:rPr lang="en-US" altLang="zh-CN" sz="4000">
                <a:latin typeface="Arial" panose="020B0604020202020204" pitchFamily="34" charset="0"/>
              </a:rPr>
              <a:t>   </a:t>
            </a:r>
            <a:r>
              <a:rPr lang="en-US" altLang="zh-CN" sz="4000" err="1">
                <a:latin typeface="Arial" panose="020B0604020202020204" pitchFamily="34" charset="0"/>
              </a:rPr>
              <a:t>zi</a:t>
            </a:r>
            <a:r>
              <a:rPr lang="en-US" altLang="zh-CN" sz="4000">
                <a:latin typeface="Arial" panose="020B0604020202020204" pitchFamily="34" charset="0"/>
              </a:rPr>
              <a:t>  </a:t>
            </a:r>
            <a:r>
              <a:rPr lang="en-US" altLang="zh-CN" sz="4000" err="1">
                <a:latin typeface="Arial" panose="020B0604020202020204" pitchFamily="34" charset="0"/>
              </a:rPr>
              <a:t>ci</a:t>
            </a:r>
            <a:r>
              <a:rPr lang="en-US" altLang="zh-CN" sz="4000">
                <a:latin typeface="Arial" panose="020B0604020202020204" pitchFamily="34" charset="0"/>
              </a:rPr>
              <a:t>  </a:t>
            </a:r>
            <a:r>
              <a:rPr lang="en-US" altLang="zh-CN" sz="4000" err="1">
                <a:latin typeface="Arial" panose="020B0604020202020204" pitchFamily="34" charset="0"/>
              </a:rPr>
              <a:t>si</a:t>
            </a:r>
            <a:r>
              <a:rPr lang="en-US" altLang="zh-CN" sz="4000">
                <a:latin typeface="Arial" panose="020B0604020202020204" pitchFamily="34" charset="0"/>
              </a:rPr>
              <a:t> </a:t>
            </a:r>
            <a:endParaRPr lang="en-US" altLang="zh-CN" sz="4000">
              <a:latin typeface="Arial" panose="020B0604020202020204" pitchFamily="34" charset="0"/>
            </a:endParaRPr>
          </a:p>
          <a:p>
            <a:pPr algn="l">
              <a:spcBef>
                <a:spcPct val="50000"/>
              </a:spcBef>
            </a:pPr>
            <a:r>
              <a:rPr lang="en-US" altLang="zh-CN" sz="4000">
                <a:latin typeface="Arial" panose="020B0604020202020204" pitchFamily="34" charset="0"/>
              </a:rPr>
              <a:t>       </a:t>
            </a:r>
            <a:r>
              <a:rPr lang="en-US" altLang="zh-CN" sz="4000" err="1">
                <a:latin typeface="Arial" panose="020B0604020202020204" pitchFamily="34" charset="0"/>
              </a:rPr>
              <a:t>zhi</a:t>
            </a:r>
            <a:r>
              <a:rPr lang="en-US" altLang="zh-CN" sz="4000">
                <a:latin typeface="Arial" panose="020B0604020202020204" pitchFamily="34" charset="0"/>
              </a:rPr>
              <a:t>  chi   shi   </a:t>
            </a:r>
            <a:r>
              <a:rPr lang="en-US" altLang="zh-CN" sz="4000" err="1">
                <a:latin typeface="Arial" panose="020B0604020202020204" pitchFamily="34" charset="0"/>
              </a:rPr>
              <a:t>ri</a:t>
            </a:r>
            <a:endParaRPr lang="en-US" altLang="zh-CN" sz="4000">
              <a:latin typeface="Arial" panose="020B0604020202020204" pitchFamily="34" charset="0"/>
            </a:endParaRPr>
          </a:p>
          <a:p>
            <a:pPr algn="l">
              <a:spcBef>
                <a:spcPct val="50000"/>
              </a:spcBef>
            </a:pPr>
            <a:r>
              <a:rPr lang="en-US" altLang="zh-CN" sz="4000">
                <a:latin typeface="Arial" panose="020B0604020202020204" pitchFamily="34" charset="0"/>
              </a:rPr>
              <a:t>          ye   </a:t>
            </a:r>
            <a:r>
              <a:rPr lang="en-US" altLang="zh-CN" sz="4000" err="1">
                <a:latin typeface="Arial" panose="020B0604020202020204" pitchFamily="34" charset="0"/>
              </a:rPr>
              <a:t>yue</a:t>
            </a:r>
            <a:endParaRPr lang="en-US" altLang="zh-CN" sz="4000">
              <a:latin typeface="Arial" panose="020B0604020202020204" pitchFamily="34" charset="0"/>
            </a:endParaRPr>
          </a:p>
          <a:p>
            <a:pPr algn="l">
              <a:spcBef>
                <a:spcPct val="50000"/>
              </a:spcBef>
            </a:pPr>
            <a:endParaRPr lang="zh-CN" altLang="en-US" sz="4000" dirty="0">
              <a:latin typeface="Arial" panose="020B0604020202020204" pitchFamily="34" charset="0"/>
            </a:endParaRPr>
          </a:p>
        </p:txBody>
      </p:sp>
      <p:grpSp>
        <p:nvGrpSpPr>
          <p:cNvPr id="4" name="Group 11"/>
          <p:cNvGrpSpPr/>
          <p:nvPr/>
        </p:nvGrpSpPr>
        <p:grpSpPr>
          <a:xfrm>
            <a:off x="6011863" y="2609850"/>
            <a:ext cx="1655762" cy="1285875"/>
            <a:chOff x="0" y="0"/>
            <a:chExt cx="1043" cy="907"/>
          </a:xfrm>
        </p:grpSpPr>
        <p:sp>
          <p:nvSpPr>
            <p:cNvPr id="14344" name="Oval 12"/>
            <p:cNvSpPr/>
            <p:nvPr/>
          </p:nvSpPr>
          <p:spPr>
            <a:xfrm>
              <a:off x="0" y="0"/>
              <a:ext cx="975" cy="907"/>
            </a:xfrm>
            <a:prstGeom prst="ellipse">
              <a:avLst/>
            </a:prstGeom>
            <a:solidFill>
              <a:srgbClr val="CC99FF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 wrap="none" anchor="ctr"/>
            <a:p>
              <a:endParaRPr lang="zh-CN" altLang="en-US" dirty="0">
                <a:latin typeface="Arial" panose="020B0604020202020204" pitchFamily="34" charset="0"/>
              </a:endParaRPr>
            </a:p>
          </p:txBody>
        </p:sp>
        <p:sp>
          <p:nvSpPr>
            <p:cNvPr id="14345" name="Text Box 13"/>
            <p:cNvSpPr txBox="1"/>
            <p:nvPr/>
          </p:nvSpPr>
          <p:spPr>
            <a:xfrm>
              <a:off x="0" y="137"/>
              <a:ext cx="1043" cy="519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algn="l">
                <a:spcBef>
                  <a:spcPct val="50000"/>
                </a:spcBef>
              </a:pPr>
              <a:r>
                <a:rPr lang="en-US" altLang="zh-CN" sz="4800" err="1">
                  <a:latin typeface="Arial" panose="020B0604020202020204" pitchFamily="34" charset="0"/>
                </a:rPr>
                <a:t>yuɑn</a:t>
              </a:r>
              <a:endParaRPr lang="en-US" altLang="zh-CN" sz="4800">
                <a:latin typeface="Arial" panose="020B0604020202020204" pitchFamily="34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2">
                                            <p:txEl>
                                              <p:charRg st="0" end="3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0" fill="hold"/>
                                        <p:tgtEl>
                                          <p:spTgt spid="13322">
                                            <p:txEl>
                                              <p:charRg st="0" end="3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0" fill="hold"/>
                                        <p:tgtEl>
                                          <p:spTgt spid="13322">
                                            <p:txEl>
                                              <p:charRg st="0" end="3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2">
                                            <p:txEl>
                                              <p:charRg st="31" end="5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322">
                                            <p:txEl>
                                              <p:charRg st="31" end="5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3322">
                                            <p:txEl>
                                              <p:charRg st="31" end="5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2">
                                            <p:txEl>
                                              <p:charRg st="58" end="7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13322">
                                            <p:txEl>
                                              <p:charRg st="58" end="7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5362" name="Picture 2" descr="u=1550825146,3617647724&amp;fm=0&amp;gp=0">
            <a:hlinkClick r:id="rId1" action="ppaction://hlinkfile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04025" y="233363"/>
            <a:ext cx="2206625" cy="299561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4339" name="Rectangle 3">
            <a:hlinkClick r:id="rId3" action="ppaction://hlinkfile"/>
          </p:cNvPr>
          <p:cNvSpPr/>
          <p:nvPr/>
        </p:nvSpPr>
        <p:spPr>
          <a:xfrm>
            <a:off x="6948488" y="1692275"/>
            <a:ext cx="1406525" cy="1309688"/>
          </a:xfrm>
          <a:prstGeom prst="rect">
            <a:avLst/>
          </a:prstGeom>
          <a:solidFill>
            <a:schemeClr val="accent1"/>
          </a:solidFill>
          <a:ln w="9525">
            <a:noFill/>
          </a:ln>
        </p:spPr>
        <p:txBody>
          <a:bodyPr>
            <a:spAutoFit/>
          </a:bodyPr>
          <a:p>
            <a:pPr algn="l">
              <a:spcBef>
                <a:spcPct val="50000"/>
              </a:spcBef>
            </a:pPr>
            <a:r>
              <a:rPr lang="en-US" altLang="zh-CN" sz="8000">
                <a:solidFill>
                  <a:srgbClr val="009900"/>
                </a:solidFill>
                <a:latin typeface="Arial" panose="020B0604020202020204" pitchFamily="34" charset="0"/>
                <a:hlinkClick r:id="rId4" action="ppaction://hlinkfile"/>
              </a:rPr>
              <a:t>en</a:t>
            </a:r>
            <a:endParaRPr lang="en-US" altLang="zh-CN" sz="8000">
              <a:solidFill>
                <a:srgbClr val="009900"/>
              </a:solidFill>
              <a:latin typeface="Arial" panose="020B0604020202020204" pitchFamily="34" charset="0"/>
              <a:hlinkClick r:id="rId3" action="ppaction://hlinkfile"/>
            </a:endParaRPr>
          </a:p>
        </p:txBody>
      </p:sp>
      <p:pic>
        <p:nvPicPr>
          <p:cNvPr id="14340" name="Picture 4" descr="yw1p34_en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0"/>
            <a:ext cx="4214813" cy="40132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4341" name="Rectangle 5"/>
          <p:cNvSpPr/>
          <p:nvPr/>
        </p:nvSpPr>
        <p:spPr>
          <a:xfrm>
            <a:off x="457200" y="2987675"/>
            <a:ext cx="8291513" cy="199548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l">
              <a:lnSpc>
                <a:spcPct val="130000"/>
              </a:lnSpc>
            </a:pPr>
            <a:r>
              <a:rPr lang="zh-CN" altLang="en-US" sz="7200" dirty="0">
                <a:solidFill>
                  <a:srgbClr val="FF0000"/>
                </a:solidFill>
                <a:latin typeface="宋体" panose="02010600030101010101" pitchFamily="2" charset="-122"/>
              </a:rPr>
              <a:t>摁门铃</a:t>
            </a:r>
            <a:r>
              <a:rPr lang="zh-CN" altLang="en-US" sz="9600" dirty="0">
                <a:solidFill>
                  <a:srgbClr val="FF0000"/>
                </a:solidFill>
                <a:latin typeface="宋体" panose="02010600030101010101" pitchFamily="2" charset="-122"/>
              </a:rPr>
              <a:t>en en en</a:t>
            </a:r>
            <a:endParaRPr lang="zh-CN" altLang="en-US" sz="9600" dirty="0">
              <a:solidFill>
                <a:srgbClr val="FF0000"/>
              </a:solidFill>
              <a:latin typeface="宋体" panose="0201060003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4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43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43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9" grpId="0" bldLvl="0" animBg="1"/>
      <p:bldP spid="1434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3081" name="Group 2"/>
          <p:cNvGrpSpPr/>
          <p:nvPr/>
        </p:nvGrpSpPr>
        <p:grpSpPr>
          <a:xfrm>
            <a:off x="1047750" y="939800"/>
            <a:ext cx="6262688" cy="3856038"/>
            <a:chOff x="0" y="0"/>
            <a:chExt cx="2152" cy="1487"/>
          </a:xfrm>
        </p:grpSpPr>
        <p:sp>
          <p:nvSpPr>
            <p:cNvPr id="3082" name="Line 3"/>
            <p:cNvSpPr/>
            <p:nvPr/>
          </p:nvSpPr>
          <p:spPr>
            <a:xfrm>
              <a:off x="417" y="239"/>
              <a:ext cx="248" cy="361"/>
            </a:xfrm>
            <a:prstGeom prst="line">
              <a:avLst/>
            </a:prstGeom>
            <a:ln w="19050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3083" name="Line 4"/>
            <p:cNvSpPr/>
            <p:nvPr/>
          </p:nvSpPr>
          <p:spPr>
            <a:xfrm flipH="1">
              <a:off x="1022" y="239"/>
              <a:ext cx="307" cy="361"/>
            </a:xfrm>
            <a:prstGeom prst="line">
              <a:avLst/>
            </a:prstGeom>
            <a:ln w="19050" cap="flat" cmpd="sng">
              <a:solidFill>
                <a:schemeClr val="tx1"/>
              </a:solidFill>
              <a:prstDash val="solid"/>
              <a:headEnd type="stealth" w="lg" len="lg"/>
              <a:tailEnd type="none" w="med" len="med"/>
            </a:ln>
          </p:spPr>
        </p:sp>
        <p:graphicFrame>
          <p:nvGraphicFramePr>
            <p:cNvPr id="3074" name="Object 5"/>
            <p:cNvGraphicFramePr>
              <a:graphicFrameLocks noChangeAspect="1"/>
            </p:cNvGraphicFramePr>
            <p:nvPr/>
          </p:nvGraphicFramePr>
          <p:xfrm>
            <a:off x="0" y="0"/>
            <a:ext cx="363" cy="36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" name="" r:id="rId1" imgW="3242945" imgH="2072640" progId="Photoshop.Image.7">
                    <p:embed/>
                  </p:oleObj>
                </mc:Choice>
                <mc:Fallback>
                  <p:oleObj name="" r:id="rId1" imgW="3242945" imgH="2072640" progId="Photoshop.Image.7">
                    <p:embed/>
                    <p:pic>
                      <p:nvPicPr>
                        <p:cNvPr id="0" name="图片 1"/>
                        <p:cNvPicPr/>
                        <p:nvPr/>
                      </p:nvPicPr>
                      <p:blipFill>
                        <a:blip r:embed="rId2">
                          <a:clrChange>
                            <a:clrFrom>
                              <a:srgbClr val="FFFFFF"/>
                            </a:clrFrom>
                            <a:clrTo>
                              <a:srgbClr val="FFFFFF">
                                <a:alpha val="0"/>
                              </a:srgbClr>
                            </a:clrTo>
                          </a:clrChange>
                        </a:blip>
                        <a:srcRect r="82698" b="72890"/>
                        <a:stretch>
                          <a:fillRect/>
                        </a:stretch>
                      </p:blipFill>
                      <p:spPr>
                        <a:xfrm>
                          <a:off x="0" y="0"/>
                          <a:ext cx="363" cy="363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  <a:miter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075" name="Object 6"/>
            <p:cNvGraphicFramePr>
              <a:graphicFrameLocks noChangeAspect="1"/>
            </p:cNvGraphicFramePr>
            <p:nvPr/>
          </p:nvGraphicFramePr>
          <p:xfrm>
            <a:off x="654" y="617"/>
            <a:ext cx="363" cy="22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" name="" r:id="rId3" imgW="3242945" imgH="2072640" progId="Photoshop.Image.7">
                    <p:embed/>
                  </p:oleObj>
                </mc:Choice>
                <mc:Fallback>
                  <p:oleObj name="" r:id="rId3" imgW="3242945" imgH="2072640" progId="Photoshop.Image.7">
                    <p:embed/>
                    <p:pic>
                      <p:nvPicPr>
                        <p:cNvPr id="0" name="图片 2"/>
                        <p:cNvPicPr/>
                        <p:nvPr/>
                      </p:nvPicPr>
                      <p:blipFill>
                        <a:blip r:embed="rId2">
                          <a:clrChange>
                            <a:clrFrom>
                              <a:srgbClr val="FFFFFF"/>
                            </a:clrFrom>
                            <a:clrTo>
                              <a:srgbClr val="FFFFFF">
                                <a:alpha val="0"/>
                              </a:srgbClr>
                            </a:clrTo>
                          </a:clrChange>
                        </a:blip>
                        <a:srcRect l="30267" t="44063" r="52431" b="38985"/>
                        <a:stretch>
                          <a:fillRect/>
                        </a:stretch>
                      </p:blipFill>
                      <p:spPr>
                        <a:xfrm>
                          <a:off x="654" y="617"/>
                          <a:ext cx="363" cy="227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  <a:miter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076" name="Object 7"/>
            <p:cNvGraphicFramePr>
              <a:graphicFrameLocks noChangeAspect="1"/>
            </p:cNvGraphicFramePr>
            <p:nvPr/>
          </p:nvGraphicFramePr>
          <p:xfrm>
            <a:off x="1361" y="19"/>
            <a:ext cx="782" cy="36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" name="" r:id="rId4" imgW="3242945" imgH="2072640" progId="Photoshop.Image.7">
                    <p:embed/>
                  </p:oleObj>
                </mc:Choice>
                <mc:Fallback>
                  <p:oleObj name="" r:id="rId4" imgW="3242945" imgH="2072640" progId="Photoshop.Image.7">
                    <p:embed/>
                    <p:pic>
                      <p:nvPicPr>
                        <p:cNvPr id="0" name="图片 3"/>
                        <p:cNvPicPr/>
                        <p:nvPr/>
                      </p:nvPicPr>
                      <p:blipFill>
                        <a:blip r:embed="rId2">
                          <a:clrChange>
                            <a:clrFrom>
                              <a:srgbClr val="FFFFFF"/>
                            </a:clrFrom>
                            <a:clrTo>
                              <a:srgbClr val="FFFFFF">
                                <a:alpha val="0"/>
                              </a:srgbClr>
                            </a:clrTo>
                          </a:clrChange>
                        </a:blip>
                        <a:srcRect l="62726" b="72964"/>
                        <a:stretch>
                          <a:fillRect/>
                        </a:stretch>
                      </p:blipFill>
                      <p:spPr>
                        <a:xfrm>
                          <a:off x="1361" y="19"/>
                          <a:ext cx="782" cy="362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  <a:miter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3084" name="Line 8"/>
            <p:cNvSpPr/>
            <p:nvPr/>
          </p:nvSpPr>
          <p:spPr>
            <a:xfrm>
              <a:off x="1048" y="692"/>
              <a:ext cx="239" cy="0"/>
            </a:xfrm>
            <a:prstGeom prst="line">
              <a:avLst/>
            </a:prstGeom>
            <a:ln w="19050" cap="flat" cmpd="sng">
              <a:solidFill>
                <a:schemeClr val="tx1"/>
              </a:solidFill>
              <a:prstDash val="solid"/>
              <a:headEnd type="none" w="med" len="med"/>
              <a:tailEnd type="arrow" w="lg" len="lg"/>
            </a:ln>
          </p:spPr>
        </p:sp>
        <p:sp>
          <p:nvSpPr>
            <p:cNvPr id="3085" name="Line 9"/>
            <p:cNvSpPr/>
            <p:nvPr/>
          </p:nvSpPr>
          <p:spPr>
            <a:xfrm>
              <a:off x="410" y="692"/>
              <a:ext cx="193" cy="0"/>
            </a:xfrm>
            <a:prstGeom prst="line">
              <a:avLst/>
            </a:prstGeom>
            <a:ln w="19050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  <p:graphicFrame>
          <p:nvGraphicFramePr>
            <p:cNvPr id="3077" name="Object 10"/>
            <p:cNvGraphicFramePr>
              <a:graphicFrameLocks noChangeAspect="1"/>
            </p:cNvGraphicFramePr>
            <p:nvPr/>
          </p:nvGraphicFramePr>
          <p:xfrm>
            <a:off x="28" y="454"/>
            <a:ext cx="362" cy="36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088" name="" r:id="rId5" imgW="3242945" imgH="2072640" progId="Photoshop.Image.7">
                    <p:embed/>
                  </p:oleObj>
                </mc:Choice>
                <mc:Fallback>
                  <p:oleObj name="" r:id="rId5" imgW="3242945" imgH="2072640" progId="Photoshop.Image.7">
                    <p:embed/>
                    <p:pic>
                      <p:nvPicPr>
                        <p:cNvPr id="0" name="图片 3087"/>
                        <p:cNvPicPr/>
                        <p:nvPr/>
                      </p:nvPicPr>
                      <p:blipFill>
                        <a:blip r:embed="rId2">
                          <a:clrChange>
                            <a:clrFrom>
                              <a:srgbClr val="FFFFFF"/>
                            </a:clrFrom>
                            <a:clrTo>
                              <a:srgbClr val="FFFFFF">
                                <a:alpha val="0"/>
                              </a:srgbClr>
                            </a:clrTo>
                          </a:clrChange>
                        </a:blip>
                        <a:srcRect t="33907" r="82745" b="38985"/>
                        <a:stretch>
                          <a:fillRect/>
                        </a:stretch>
                      </p:blipFill>
                      <p:spPr>
                        <a:xfrm>
                          <a:off x="28" y="454"/>
                          <a:ext cx="362" cy="363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  <a:miter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078" name="Object 11"/>
            <p:cNvGraphicFramePr>
              <a:graphicFrameLocks noChangeAspect="1"/>
            </p:cNvGraphicFramePr>
            <p:nvPr/>
          </p:nvGraphicFramePr>
          <p:xfrm>
            <a:off x="1370" y="463"/>
            <a:ext cx="782" cy="36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092" name="" r:id="rId6" imgW="3242945" imgH="2072640" progId="Photoshop.Image.7">
                    <p:embed/>
                  </p:oleObj>
                </mc:Choice>
                <mc:Fallback>
                  <p:oleObj name="" r:id="rId6" imgW="3242945" imgH="2072640" progId="Photoshop.Image.7">
                    <p:embed/>
                    <p:pic>
                      <p:nvPicPr>
                        <p:cNvPr id="0" name="图片 3091"/>
                        <p:cNvPicPr/>
                        <p:nvPr/>
                      </p:nvPicPr>
                      <p:blipFill>
                        <a:blip r:embed="rId2">
                          <a:clrChange>
                            <a:clrFrom>
                              <a:srgbClr val="FFFFFF"/>
                            </a:clrFrom>
                            <a:clrTo>
                              <a:srgbClr val="FFFFFF">
                                <a:alpha val="0"/>
                              </a:srgbClr>
                            </a:clrTo>
                          </a:clrChange>
                        </a:blip>
                        <a:srcRect l="62726" t="33907" b="39058"/>
                        <a:stretch>
                          <a:fillRect/>
                        </a:stretch>
                      </p:blipFill>
                      <p:spPr>
                        <a:xfrm>
                          <a:off x="1370" y="463"/>
                          <a:ext cx="782" cy="362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  <a:miter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3086" name="Line 12"/>
            <p:cNvSpPr/>
            <p:nvPr/>
          </p:nvSpPr>
          <p:spPr>
            <a:xfrm flipH="1">
              <a:off x="410" y="851"/>
              <a:ext cx="248" cy="361"/>
            </a:xfrm>
            <a:prstGeom prst="line">
              <a:avLst/>
            </a:prstGeom>
            <a:ln w="19050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3087" name="Line 13"/>
            <p:cNvSpPr/>
            <p:nvPr/>
          </p:nvSpPr>
          <p:spPr>
            <a:xfrm>
              <a:off x="1029" y="874"/>
              <a:ext cx="308" cy="361"/>
            </a:xfrm>
            <a:prstGeom prst="line">
              <a:avLst/>
            </a:prstGeom>
            <a:ln w="19050" cap="flat" cmpd="sng">
              <a:solidFill>
                <a:schemeClr val="tx1"/>
              </a:solidFill>
              <a:prstDash val="solid"/>
              <a:headEnd type="none" w="med" len="med"/>
              <a:tailEnd type="arrow" w="lg" len="lg"/>
            </a:ln>
          </p:spPr>
        </p:sp>
        <p:graphicFrame>
          <p:nvGraphicFramePr>
            <p:cNvPr id="3079" name="Object 14"/>
            <p:cNvGraphicFramePr>
              <a:graphicFrameLocks noChangeAspect="1"/>
            </p:cNvGraphicFramePr>
            <p:nvPr/>
          </p:nvGraphicFramePr>
          <p:xfrm>
            <a:off x="55" y="1035"/>
            <a:ext cx="363" cy="36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096" name="" r:id="rId7" imgW="3242945" imgH="2072640" progId="Photoshop.Image.7">
                    <p:embed/>
                  </p:oleObj>
                </mc:Choice>
                <mc:Fallback>
                  <p:oleObj name="" r:id="rId7" imgW="3242945" imgH="2072640" progId="Photoshop.Image.7">
                    <p:embed/>
                    <p:pic>
                      <p:nvPicPr>
                        <p:cNvPr id="0" name="图片 3095"/>
                        <p:cNvPicPr/>
                        <p:nvPr/>
                      </p:nvPicPr>
                      <p:blipFill>
                        <a:blip r:embed="rId2">
                          <a:clrChange>
                            <a:clrFrom>
                              <a:srgbClr val="FFFFFF"/>
                            </a:clrFrom>
                            <a:clrTo>
                              <a:srgbClr val="FFFFFF">
                                <a:alpha val="0"/>
                              </a:srgbClr>
                            </a:clrTo>
                          </a:clrChange>
                        </a:blip>
                        <a:srcRect t="67737" r="82698" b="5153"/>
                        <a:stretch>
                          <a:fillRect/>
                        </a:stretch>
                      </p:blipFill>
                      <p:spPr>
                        <a:xfrm>
                          <a:off x="55" y="1035"/>
                          <a:ext cx="363" cy="363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  <a:miter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080" name="Object 15"/>
            <p:cNvGraphicFramePr>
              <a:graphicFrameLocks noChangeAspect="1"/>
            </p:cNvGraphicFramePr>
            <p:nvPr/>
          </p:nvGraphicFramePr>
          <p:xfrm>
            <a:off x="1407" y="1034"/>
            <a:ext cx="680" cy="45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100" name="" r:id="rId8" imgW="3242945" imgH="2072640" progId="Photoshop.Image.7">
                    <p:embed/>
                  </p:oleObj>
                </mc:Choice>
                <mc:Fallback>
                  <p:oleObj name="" r:id="rId8" imgW="3242945" imgH="2072640" progId="Photoshop.Image.7">
                    <p:embed/>
                    <p:pic>
                      <p:nvPicPr>
                        <p:cNvPr id="0" name="图片 3099"/>
                        <p:cNvPicPr/>
                        <p:nvPr/>
                      </p:nvPicPr>
                      <p:blipFill>
                        <a:blip r:embed="rId2">
                          <a:clrChange>
                            <a:clrFrom>
                              <a:srgbClr val="FFFFFF"/>
                            </a:clrFrom>
                            <a:clrTo>
                              <a:srgbClr val="FFFFFF">
                                <a:alpha val="0"/>
                              </a:srgbClr>
                            </a:clrTo>
                          </a:clrChange>
                        </a:blip>
                        <a:srcRect l="64871" t="67737" r="2718" b="-1569"/>
                        <a:stretch>
                          <a:fillRect/>
                        </a:stretch>
                      </p:blipFill>
                      <p:spPr>
                        <a:xfrm>
                          <a:off x="1407" y="1034"/>
                          <a:ext cx="680" cy="453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  <a:miter/>
                        </a:ln>
                      </p:spPr>
                    </p:pic>
                  </p:oleObj>
                </mc:Fallback>
              </mc:AlternateContent>
            </a:graphicData>
          </a:graphic>
        </p:graphicFrame>
      </p:grpSp>
    </p:spTree>
  </p:cSld>
  <p:clrMapOvr>
    <a:masterClrMapping/>
  </p:clrMapOvr>
  <p:transition spd="med">
    <p:fad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6386" name="Rectangle 2"/>
          <p:cNvSpPr>
            <a:spLocks noGrp="1"/>
          </p:cNvSpPr>
          <p:nvPr>
            <p:ph idx="1"/>
          </p:nvPr>
        </p:nvSpPr>
        <p:spPr>
          <a:xfrm>
            <a:off x="323850" y="1198563"/>
            <a:ext cx="8424863" cy="3729037"/>
          </a:xfrm>
          <a:ln/>
        </p:spPr>
        <p:txBody>
          <a:bodyPr vert="horz" wrap="square" lIns="91440" tIns="45720" rIns="91440" bIns="45720" anchor="t"/>
          <a:p>
            <a:pPr eaLnBrk="1" hangingPunct="1">
              <a:buNone/>
            </a:pPr>
            <a:r>
              <a:rPr lang="zh-CN" altLang="en-US" sz="6600" dirty="0">
                <a:solidFill>
                  <a:srgbClr val="D60093"/>
                </a:solidFill>
              </a:rPr>
              <a:t> 真好  、珍惜、早晨 </a:t>
            </a:r>
            <a:endParaRPr lang="zh-CN" altLang="en-US" sz="6600" dirty="0">
              <a:solidFill>
                <a:srgbClr val="D60093"/>
              </a:solidFill>
            </a:endParaRPr>
          </a:p>
          <a:p>
            <a:pPr eaLnBrk="1" hangingPunct="1">
              <a:buNone/>
            </a:pPr>
            <a:r>
              <a:rPr lang="zh-CN" altLang="en-US" sz="6600" dirty="0">
                <a:solidFill>
                  <a:srgbClr val="D60093"/>
                </a:solidFill>
              </a:rPr>
              <a:t> 龚雨辰 、黄晨晨、黄燊亮</a:t>
            </a:r>
            <a:endParaRPr lang="zh-CN" altLang="en-US" sz="6600" dirty="0">
              <a:solidFill>
                <a:srgbClr val="D60093"/>
              </a:solidFill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charRg st="0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386">
                                            <p:txEl>
                                              <p:charRg st="0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6386">
                                            <p:txEl>
                                              <p:charRg st="0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6386">
                                            <p:txEl>
                                              <p:charRg st="0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charRg st="13" end="2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6386">
                                            <p:txEl>
                                              <p:charRg st="13" end="2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6386">
                                            <p:txEl>
                                              <p:charRg st="13" end="2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6386">
                                            <p:txEl>
                                              <p:charRg st="13" end="2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6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7410" name="Picture 2" descr="pic_30321">
            <a:hlinkClick r:id="rId1" action="ppaction://hlinkfile"/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1EDE2"/>
              </a:clrFrom>
              <a:clrTo>
                <a:srgbClr val="F1EDE2">
                  <a:alpha val="0"/>
                </a:srgbClr>
              </a:clrTo>
            </a:clrChange>
            <a:lum bright="6000"/>
          </a:blip>
          <a:srcRect l="53775" t="4674" r="17834" b="67343"/>
          <a:stretch>
            <a:fillRect/>
          </a:stretch>
        </p:blipFill>
        <p:spPr>
          <a:xfrm>
            <a:off x="684213" y="323850"/>
            <a:ext cx="5616575" cy="44323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7411" name="Text Box 3"/>
          <p:cNvSpPr txBox="1"/>
          <p:nvPr/>
        </p:nvSpPr>
        <p:spPr>
          <a:xfrm>
            <a:off x="468313" y="4473575"/>
            <a:ext cx="8208962" cy="15557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7200" dirty="0">
                <a:latin typeface="Arial" panose="020B0604020202020204" pitchFamily="34" charset="0"/>
              </a:rPr>
              <a:t>树荫下</a:t>
            </a:r>
            <a:r>
              <a:rPr lang="zh-CN" altLang="en-US" sz="9600" dirty="0">
                <a:latin typeface="Arial" panose="020B0604020202020204" pitchFamily="34" charset="0"/>
              </a:rPr>
              <a:t> </a:t>
            </a:r>
            <a:r>
              <a:rPr lang="zh-CN" altLang="en-US" sz="9600" dirty="0">
                <a:solidFill>
                  <a:srgbClr val="CC3300"/>
                </a:solidFill>
                <a:latin typeface="Arial" panose="020B0604020202020204" pitchFamily="34" charset="0"/>
              </a:rPr>
              <a:t>in in in</a:t>
            </a:r>
            <a:endParaRPr lang="zh-CN" altLang="en-US" sz="9600" dirty="0">
              <a:solidFill>
                <a:srgbClr val="CC3300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>
    <p:wip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aphicFrame>
        <p:nvGraphicFramePr>
          <p:cNvPr id="4098" name="Object 2"/>
          <p:cNvGraphicFramePr>
            <a:graphicFrameLocks noChangeAspect="1"/>
          </p:cNvGraphicFramePr>
          <p:nvPr/>
        </p:nvGraphicFramePr>
        <p:xfrm>
          <a:off x="3708400" y="971550"/>
          <a:ext cx="1152525" cy="1152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8" name="" r:id="rId1" imgW="780415" imgH="780415" progId="Photoshop.Image.7">
                  <p:embed/>
                </p:oleObj>
              </mc:Choice>
              <mc:Fallback>
                <p:oleObj name="" r:id="rId1" imgW="780415" imgH="780415" progId="Photoshop.Image.7">
                  <p:embed/>
                  <p:pic>
                    <p:nvPicPr>
                      <p:cNvPr id="0" name="图片 3097"/>
                      <p:cNvPicPr/>
                      <p:nvPr/>
                    </p:nvPicPr>
                    <p:blipFill>
                      <a:blip r:embed="rId2">
                        <a:clrChange>
                          <a:clrFrom>
                            <a:srgbClr val="FFFFFF"/>
                          </a:clrFrom>
                          <a:clrTo>
                            <a:srgbClr val="FFFFFF">
                              <a:alpha val="0"/>
                            </a:srgbClr>
                          </a:clrTo>
                        </a:clrChange>
                      </a:blip>
                      <a:stretch>
                        <a:fillRect/>
                      </a:stretch>
                    </p:blipFill>
                    <p:spPr>
                      <a:xfrm>
                        <a:off x="3708400" y="971550"/>
                        <a:ext cx="1152525" cy="1152525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099" name="Object 3"/>
          <p:cNvGraphicFramePr>
            <a:graphicFrameLocks noChangeAspect="1"/>
          </p:cNvGraphicFramePr>
          <p:nvPr/>
        </p:nvGraphicFramePr>
        <p:xfrm>
          <a:off x="3203575" y="2771775"/>
          <a:ext cx="1439863" cy="1152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3" name="" r:id="rId3" imgW="1060450" imgH="877570" progId="Photoshop.Image.7">
                  <p:embed/>
                </p:oleObj>
              </mc:Choice>
              <mc:Fallback>
                <p:oleObj name="" r:id="rId3" imgW="1060450" imgH="877570" progId="Photoshop.Image.7">
                  <p:embed/>
                  <p:pic>
                    <p:nvPicPr>
                      <p:cNvPr id="0" name="图片 3092"/>
                      <p:cNvPicPr/>
                      <p:nvPr/>
                    </p:nvPicPr>
                    <p:blipFill>
                      <a:blip r:embed="rId4">
                        <a:clrChange>
                          <a:clrFrom>
                            <a:srgbClr val="FFFFFF"/>
                          </a:clrFrom>
                          <a:clrTo>
                            <a:srgbClr val="FFFFFF">
                              <a:alpha val="0"/>
                            </a:srgbClr>
                          </a:clrTo>
                        </a:clrChange>
                      </a:blip>
                      <a:stretch>
                        <a:fillRect/>
                      </a:stretch>
                    </p:blipFill>
                    <p:spPr>
                      <a:xfrm>
                        <a:off x="3203575" y="2771775"/>
                        <a:ext cx="1439863" cy="1152525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4107" name="Group 4"/>
          <p:cNvGrpSpPr/>
          <p:nvPr/>
        </p:nvGrpSpPr>
        <p:grpSpPr>
          <a:xfrm>
            <a:off x="5148263" y="1187450"/>
            <a:ext cx="3671887" cy="4176713"/>
            <a:chOff x="0" y="0"/>
            <a:chExt cx="1932" cy="1500"/>
          </a:xfrm>
        </p:grpSpPr>
        <p:sp>
          <p:nvSpPr>
            <p:cNvPr id="4109" name="Line 5"/>
            <p:cNvSpPr/>
            <p:nvPr/>
          </p:nvSpPr>
          <p:spPr>
            <a:xfrm>
              <a:off x="426" y="312"/>
              <a:ext cx="232" cy="339"/>
            </a:xfrm>
            <a:prstGeom prst="line">
              <a:avLst/>
            </a:prstGeom>
            <a:ln w="19050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4110" name="Line 6"/>
            <p:cNvSpPr/>
            <p:nvPr/>
          </p:nvSpPr>
          <p:spPr>
            <a:xfrm flipH="1">
              <a:off x="993" y="312"/>
              <a:ext cx="288" cy="339"/>
            </a:xfrm>
            <a:prstGeom prst="line">
              <a:avLst/>
            </a:prstGeom>
            <a:ln w="19050" cap="flat" cmpd="sng">
              <a:solidFill>
                <a:schemeClr val="tx1"/>
              </a:solidFill>
              <a:prstDash val="solid"/>
              <a:headEnd type="stealth" w="lg" len="lg"/>
              <a:tailEnd type="none" w="med" len="med"/>
            </a:ln>
          </p:spPr>
        </p:sp>
        <p:graphicFrame>
          <p:nvGraphicFramePr>
            <p:cNvPr id="4100" name="Object 7"/>
            <p:cNvGraphicFramePr>
              <a:graphicFrameLocks noChangeAspect="1"/>
            </p:cNvGraphicFramePr>
            <p:nvPr/>
          </p:nvGraphicFramePr>
          <p:xfrm>
            <a:off x="0" y="0"/>
            <a:ext cx="363" cy="40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094" name="" r:id="rId5" imgW="3465830" imgH="2627630" progId="Photoshop.Image.7">
                    <p:embed/>
                  </p:oleObj>
                </mc:Choice>
                <mc:Fallback>
                  <p:oleObj name="" r:id="rId5" imgW="3465830" imgH="2627630" progId="Photoshop.Image.7">
                    <p:embed/>
                    <p:pic>
                      <p:nvPicPr>
                        <p:cNvPr id="0" name="图片 3093"/>
                        <p:cNvPicPr/>
                        <p:nvPr/>
                      </p:nvPicPr>
                      <p:blipFill>
                        <a:blip r:embed="rId6">
                          <a:clrChange>
                            <a:clrFrom>
                              <a:srgbClr val="FFFFFF"/>
                            </a:clrFrom>
                            <a:clrTo>
                              <a:srgbClr val="FFFFFF">
                                <a:alpha val="0"/>
                              </a:srgbClr>
                            </a:clrTo>
                          </a:clrChange>
                        </a:blip>
                        <a:srcRect r="80484" b="69160"/>
                        <a:stretch>
                          <a:fillRect/>
                        </a:stretch>
                      </p:blipFill>
                      <p:spPr>
                        <a:xfrm>
                          <a:off x="0" y="0"/>
                          <a:ext cx="363" cy="408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  <a:miter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4101" name="Object 8"/>
            <p:cNvGraphicFramePr>
              <a:graphicFrameLocks noChangeAspect="1"/>
            </p:cNvGraphicFramePr>
            <p:nvPr/>
          </p:nvGraphicFramePr>
          <p:xfrm>
            <a:off x="681" y="598"/>
            <a:ext cx="272" cy="31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095" name="" r:id="rId7" imgW="3465830" imgH="2627630" progId="Photoshop.Image.7">
                    <p:embed/>
                  </p:oleObj>
                </mc:Choice>
                <mc:Fallback>
                  <p:oleObj name="" r:id="rId7" imgW="3465830" imgH="2627630" progId="Photoshop.Image.7">
                    <p:embed/>
                    <p:pic>
                      <p:nvPicPr>
                        <p:cNvPr id="0" name="图片 3094"/>
                        <p:cNvPicPr/>
                        <p:nvPr/>
                      </p:nvPicPr>
                      <p:blipFill>
                        <a:blip r:embed="rId6">
                          <a:clrChange>
                            <a:clrFrom>
                              <a:srgbClr val="FFFFFF"/>
                            </a:clrFrom>
                            <a:clrTo>
                              <a:srgbClr val="FFFFFF">
                                <a:alpha val="0"/>
                              </a:srgbClr>
                            </a:clrTo>
                          </a:clrChange>
                        </a:blip>
                        <a:srcRect l="36613" t="37717" r="48763" b="38322"/>
                        <a:stretch>
                          <a:fillRect/>
                        </a:stretch>
                      </p:blipFill>
                      <p:spPr>
                        <a:xfrm>
                          <a:off x="681" y="598"/>
                          <a:ext cx="272" cy="317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  <a:miter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4102" name="Object 9"/>
            <p:cNvGraphicFramePr>
              <a:graphicFrameLocks noChangeAspect="1"/>
            </p:cNvGraphicFramePr>
            <p:nvPr/>
          </p:nvGraphicFramePr>
          <p:xfrm>
            <a:off x="1361" y="9"/>
            <a:ext cx="499" cy="40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097" name="" r:id="rId8" imgW="3465830" imgH="2627630" progId="Photoshop.Image.7">
                    <p:embed/>
                  </p:oleObj>
                </mc:Choice>
                <mc:Fallback>
                  <p:oleObj name="" r:id="rId8" imgW="3465830" imgH="2627630" progId="Photoshop.Image.7">
                    <p:embed/>
                    <p:pic>
                      <p:nvPicPr>
                        <p:cNvPr id="0" name="图片 3096"/>
                        <p:cNvPicPr/>
                        <p:nvPr/>
                      </p:nvPicPr>
                      <p:blipFill>
                        <a:blip r:embed="rId6">
                          <a:clrChange>
                            <a:clrFrom>
                              <a:srgbClr val="FFFFFF"/>
                            </a:clrFrom>
                            <a:clrTo>
                              <a:srgbClr val="FFFFFF">
                                <a:alpha val="0"/>
                              </a:srgbClr>
                            </a:clrTo>
                          </a:clrChange>
                        </a:blip>
                        <a:srcRect l="70752" r="2420" b="69160"/>
                        <a:stretch>
                          <a:fillRect/>
                        </a:stretch>
                      </p:blipFill>
                      <p:spPr>
                        <a:xfrm>
                          <a:off x="1361" y="9"/>
                          <a:ext cx="499" cy="408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  <a:miter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4111" name="Line 10"/>
            <p:cNvSpPr/>
            <p:nvPr/>
          </p:nvSpPr>
          <p:spPr>
            <a:xfrm>
              <a:off x="1018" y="737"/>
              <a:ext cx="224" cy="0"/>
            </a:xfrm>
            <a:prstGeom prst="line">
              <a:avLst/>
            </a:prstGeom>
            <a:ln w="19050" cap="flat" cmpd="sng">
              <a:solidFill>
                <a:schemeClr val="tx1"/>
              </a:solidFill>
              <a:prstDash val="solid"/>
              <a:headEnd type="none" w="med" len="med"/>
              <a:tailEnd type="arrow" w="lg" len="lg"/>
            </a:ln>
          </p:spPr>
        </p:sp>
        <p:sp>
          <p:nvSpPr>
            <p:cNvPr id="4112" name="Line 11"/>
            <p:cNvSpPr/>
            <p:nvPr/>
          </p:nvSpPr>
          <p:spPr>
            <a:xfrm>
              <a:off x="420" y="737"/>
              <a:ext cx="180" cy="0"/>
            </a:xfrm>
            <a:prstGeom prst="line">
              <a:avLst/>
            </a:prstGeom>
            <a:ln w="19050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  <p:graphicFrame>
          <p:nvGraphicFramePr>
            <p:cNvPr id="4103" name="Object 12"/>
            <p:cNvGraphicFramePr>
              <a:graphicFrameLocks noChangeAspect="1"/>
            </p:cNvGraphicFramePr>
            <p:nvPr/>
          </p:nvGraphicFramePr>
          <p:xfrm>
            <a:off x="111" y="576"/>
            <a:ext cx="254" cy="36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089" name="" r:id="rId9" imgW="3465830" imgH="2627630" progId="Photoshop.Image.7">
                    <p:embed/>
                  </p:oleObj>
                </mc:Choice>
                <mc:Fallback>
                  <p:oleObj name="" r:id="rId9" imgW="3465830" imgH="2627630" progId="Photoshop.Image.7">
                    <p:embed/>
                    <p:pic>
                      <p:nvPicPr>
                        <p:cNvPr id="0" name="图片 3088"/>
                        <p:cNvPicPr/>
                        <p:nvPr/>
                      </p:nvPicPr>
                      <p:blipFill>
                        <a:blip r:embed="rId6">
                          <a:clrChange>
                            <a:clrFrom>
                              <a:srgbClr val="FFFFFF"/>
                            </a:clrFrom>
                            <a:clrTo>
                              <a:srgbClr val="FFFFFF">
                                <a:alpha val="0"/>
                              </a:srgbClr>
                            </a:clrTo>
                          </a:clrChange>
                        </a:blip>
                        <a:srcRect l="5968" t="41345" r="80377" b="31218"/>
                        <a:stretch>
                          <a:fillRect/>
                        </a:stretch>
                      </p:blipFill>
                      <p:spPr>
                        <a:xfrm>
                          <a:off x="111" y="576"/>
                          <a:ext cx="254" cy="363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  <a:miter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4104" name="Object 13"/>
            <p:cNvGraphicFramePr>
              <a:graphicFrameLocks noChangeAspect="1"/>
            </p:cNvGraphicFramePr>
            <p:nvPr/>
          </p:nvGraphicFramePr>
          <p:xfrm>
            <a:off x="1370" y="553"/>
            <a:ext cx="545" cy="36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091" name="" r:id="rId10" imgW="3465830" imgH="2627630" progId="Photoshop.Image.7">
                    <p:embed/>
                  </p:oleObj>
                </mc:Choice>
                <mc:Fallback>
                  <p:oleObj name="" r:id="rId10" imgW="3465830" imgH="2627630" progId="Photoshop.Image.7">
                    <p:embed/>
                    <p:pic>
                      <p:nvPicPr>
                        <p:cNvPr id="0" name="图片 3090"/>
                        <p:cNvPicPr/>
                        <p:nvPr/>
                      </p:nvPicPr>
                      <p:blipFill>
                        <a:blip r:embed="rId6">
                          <a:clrChange>
                            <a:clrFrom>
                              <a:srgbClr val="FFFFFF"/>
                            </a:clrFrom>
                            <a:clrTo>
                              <a:srgbClr val="FFFFFF">
                                <a:alpha val="0"/>
                              </a:srgbClr>
                            </a:clrTo>
                          </a:clrChange>
                        </a:blip>
                        <a:srcRect l="70699" t="39607" b="32956"/>
                        <a:stretch>
                          <a:fillRect/>
                        </a:stretch>
                      </p:blipFill>
                      <p:spPr>
                        <a:xfrm>
                          <a:off x="1370" y="553"/>
                          <a:ext cx="545" cy="363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  <a:miter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4113" name="Line 14"/>
            <p:cNvSpPr/>
            <p:nvPr/>
          </p:nvSpPr>
          <p:spPr>
            <a:xfrm flipH="1">
              <a:off x="420" y="886"/>
              <a:ext cx="232" cy="338"/>
            </a:xfrm>
            <a:prstGeom prst="line">
              <a:avLst/>
            </a:prstGeom>
            <a:ln w="19050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4114" name="Line 15"/>
            <p:cNvSpPr/>
            <p:nvPr/>
          </p:nvSpPr>
          <p:spPr>
            <a:xfrm>
              <a:off x="1000" y="886"/>
              <a:ext cx="288" cy="339"/>
            </a:xfrm>
            <a:prstGeom prst="line">
              <a:avLst/>
            </a:prstGeom>
            <a:ln w="19050" cap="flat" cmpd="sng">
              <a:solidFill>
                <a:schemeClr val="tx1"/>
              </a:solidFill>
              <a:prstDash val="solid"/>
              <a:headEnd type="none" w="med" len="med"/>
              <a:tailEnd type="arrow" w="lg" len="lg"/>
            </a:ln>
          </p:spPr>
        </p:sp>
        <p:graphicFrame>
          <p:nvGraphicFramePr>
            <p:cNvPr id="4105" name="Object 16"/>
            <p:cNvGraphicFramePr>
              <a:graphicFrameLocks noChangeAspect="1"/>
            </p:cNvGraphicFramePr>
            <p:nvPr/>
          </p:nvGraphicFramePr>
          <p:xfrm>
            <a:off x="82" y="1092"/>
            <a:ext cx="272" cy="40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090" name="" r:id="rId11" imgW="3465830" imgH="2627630" progId="Photoshop.Image.7">
                    <p:embed/>
                  </p:oleObj>
                </mc:Choice>
                <mc:Fallback>
                  <p:oleObj name="" r:id="rId11" imgW="3465830" imgH="2627630" progId="Photoshop.Image.7">
                    <p:embed/>
                    <p:pic>
                      <p:nvPicPr>
                        <p:cNvPr id="0" name="图片 3089"/>
                        <p:cNvPicPr/>
                        <p:nvPr/>
                      </p:nvPicPr>
                      <p:blipFill>
                        <a:blip r:embed="rId6">
                          <a:clrChange>
                            <a:clrFrom>
                              <a:srgbClr val="FFFFFF"/>
                            </a:clrFrom>
                            <a:clrTo>
                              <a:srgbClr val="FFFFFF">
                                <a:alpha val="0"/>
                              </a:srgbClr>
                            </a:clrTo>
                          </a:clrChange>
                        </a:blip>
                        <a:srcRect l="4892" t="71957" r="80484" b="-2797"/>
                        <a:stretch>
                          <a:fillRect/>
                        </a:stretch>
                      </p:blipFill>
                      <p:spPr>
                        <a:xfrm>
                          <a:off x="82" y="1092"/>
                          <a:ext cx="272" cy="408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  <a:miter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4106" name="Object 17"/>
            <p:cNvGraphicFramePr>
              <a:graphicFrameLocks noChangeAspect="1"/>
            </p:cNvGraphicFramePr>
            <p:nvPr/>
          </p:nvGraphicFramePr>
          <p:xfrm>
            <a:off x="1388" y="1143"/>
            <a:ext cx="544" cy="27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099" name="" r:id="rId12" imgW="3465830" imgH="2627630" progId="Photoshop.Image.7">
                    <p:embed/>
                  </p:oleObj>
                </mc:Choice>
                <mc:Fallback>
                  <p:oleObj name="" r:id="rId12" imgW="3465830" imgH="2627630" progId="Photoshop.Image.7">
                    <p:embed/>
                    <p:pic>
                      <p:nvPicPr>
                        <p:cNvPr id="0" name="图片 3098"/>
                        <p:cNvPicPr/>
                        <p:nvPr/>
                      </p:nvPicPr>
                      <p:blipFill>
                        <a:blip r:embed="rId6">
                          <a:clrChange>
                            <a:clrFrom>
                              <a:srgbClr val="FFFFFF"/>
                            </a:clrFrom>
                            <a:clrTo>
                              <a:srgbClr val="FFFFFF">
                                <a:alpha val="0"/>
                              </a:srgbClr>
                            </a:clrTo>
                          </a:clrChange>
                        </a:blip>
                        <a:srcRect l="70752" t="75435" b="4005"/>
                        <a:stretch>
                          <a:fillRect/>
                        </a:stretch>
                      </p:blipFill>
                      <p:spPr>
                        <a:xfrm>
                          <a:off x="1388" y="1143"/>
                          <a:ext cx="544" cy="272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  <a:miter/>
                        </a:ln>
                      </p:spPr>
                    </p:pic>
                  </p:oleObj>
                </mc:Fallback>
              </mc:AlternateContent>
            </a:graphicData>
          </a:graphic>
        </p:graphicFrame>
      </p:grpSp>
      <p:pic>
        <p:nvPicPr>
          <p:cNvPr id="4108" name="Picture 18" descr="P-035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0" y="1042988"/>
            <a:ext cx="3384550" cy="2808287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med">
    <p:fad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8434" name="Rectangle 2"/>
          <p:cNvSpPr>
            <a:spLocks noGrp="1"/>
          </p:cNvSpPr>
          <p:nvPr>
            <p:ph idx="1"/>
          </p:nvPr>
        </p:nvSpPr>
        <p:spPr>
          <a:xfrm>
            <a:off x="4427538" y="1517650"/>
            <a:ext cx="1584325" cy="1616075"/>
          </a:xfrm>
          <a:ln/>
        </p:spPr>
        <p:txBody>
          <a:bodyPr vert="horz" wrap="square" lIns="91440" tIns="45720" rIns="91440" bIns="45720" anchor="t"/>
          <a:p>
            <a:pPr algn="ctr" eaLnBrk="1" hangingPunct="1">
              <a:lnSpc>
                <a:spcPct val="90000"/>
              </a:lnSpc>
              <a:buNone/>
            </a:pPr>
            <a:r>
              <a:rPr lang="en-US" altLang="zh-CN" sz="10600"/>
              <a:t>in</a:t>
            </a:r>
            <a:endParaRPr lang="en-US" altLang="zh-CN" sz="10600"/>
          </a:p>
        </p:txBody>
      </p:sp>
      <p:sp>
        <p:nvSpPr>
          <p:cNvPr id="18435" name="Rectangle 3"/>
          <p:cNvSpPr/>
          <p:nvPr/>
        </p:nvSpPr>
        <p:spPr>
          <a:xfrm>
            <a:off x="3995738" y="1404938"/>
            <a:ext cx="1655762" cy="1706562"/>
          </a:xfrm>
          <a:prstGeom prst="rect">
            <a:avLst/>
          </a:prstGeom>
          <a:noFill/>
          <a:ln w="9525">
            <a:noFill/>
          </a:ln>
        </p:spPr>
        <p:txBody>
          <a:bodyPr anchor="ctr">
            <a:spAutoFit/>
          </a:bodyPr>
          <a:p>
            <a:pPr algn="l"/>
            <a:r>
              <a:rPr lang="en-US" altLang="zh-CN" sz="10600" b="0">
                <a:solidFill>
                  <a:srgbClr val="CC3300"/>
                </a:solidFill>
                <a:latin typeface="Arial" panose="020B0604020202020204" pitchFamily="34" charset="0"/>
              </a:rPr>
              <a:t>y</a:t>
            </a:r>
            <a:endParaRPr lang="en-US" altLang="zh-CN" sz="10600" b="0">
              <a:solidFill>
                <a:srgbClr val="CC3300"/>
              </a:solidFill>
              <a:latin typeface="Arial" panose="020B0604020202020204" pitchFamily="34" charset="0"/>
            </a:endParaRPr>
          </a:p>
        </p:txBody>
      </p:sp>
      <p:sp>
        <p:nvSpPr>
          <p:cNvPr id="18436" name="Text Box 4"/>
          <p:cNvSpPr txBox="1"/>
          <p:nvPr/>
        </p:nvSpPr>
        <p:spPr>
          <a:xfrm>
            <a:off x="469900" y="361950"/>
            <a:ext cx="8639175" cy="109696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l">
              <a:spcBef>
                <a:spcPct val="50000"/>
              </a:spcBef>
            </a:pPr>
            <a:r>
              <a:rPr lang="zh-CN" altLang="en-US" sz="6600" b="0" dirty="0">
                <a:latin typeface="Arial" panose="020B0604020202020204" pitchFamily="34" charset="0"/>
              </a:rPr>
              <a:t>整体认读音节</a:t>
            </a:r>
            <a:endParaRPr lang="zh-CN" altLang="en-US" sz="6600" b="0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charRg st="0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8434">
                                            <p:txEl>
                                              <p:charRg st="0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charRg st="0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8435">
                                            <p:txEl>
                                              <p:charRg st="0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435">
                                            <p:txEl>
                                              <p:charRg st="0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9458" name="Rectangle 2"/>
          <p:cNvSpPr>
            <a:spLocks noGrp="1"/>
          </p:cNvSpPr>
          <p:nvPr>
            <p:ph type="title"/>
          </p:nvPr>
        </p:nvSpPr>
        <p:spPr>
          <a:ln/>
        </p:spPr>
        <p:txBody>
          <a:bodyPr vert="horz" wrap="square" lIns="91440" tIns="45720" rIns="91440" bIns="45720" anchor="ctr"/>
          <a:p>
            <a:pPr eaLnBrk="1" hangingPunct="1"/>
            <a:r>
              <a:rPr lang="zh-CN" altLang="en-US" sz="4000" dirty="0"/>
              <a:t>课后作业</a:t>
            </a:r>
            <a:endParaRPr lang="zh-CN" altLang="en-US" sz="4000" dirty="0"/>
          </a:p>
        </p:txBody>
      </p:sp>
      <p:sp>
        <p:nvSpPr>
          <p:cNvPr id="19459" name="Rectangle 3"/>
          <p:cNvSpPr>
            <a:spLocks noGrp="1"/>
          </p:cNvSpPr>
          <p:nvPr>
            <p:ph idx="1"/>
          </p:nvPr>
        </p:nvSpPr>
        <p:spPr>
          <a:ln/>
        </p:spPr>
        <p:txBody>
          <a:bodyPr vert="horz" wrap="square" lIns="91440" tIns="45720" rIns="91440" bIns="45720" anchor="t"/>
          <a:p>
            <a:pPr eaLnBrk="1" hangingPunct="1">
              <a:buNone/>
            </a:pPr>
            <a:r>
              <a:rPr lang="zh-CN" altLang="en-US" sz="4800" b="1" dirty="0">
                <a:solidFill>
                  <a:schemeClr val="folHlink"/>
                </a:solidFill>
              </a:rPr>
              <a:t>1.复习</a:t>
            </a:r>
            <a:r>
              <a:rPr lang="zh-CN" altLang="en-US" sz="4800" dirty="0">
                <a:solidFill>
                  <a:schemeClr val="folHlink"/>
                </a:solidFill>
              </a:rPr>
              <a:t> </a:t>
            </a:r>
            <a:r>
              <a:rPr lang="zh-CN" altLang="en-US" sz="4800" b="1" dirty="0">
                <a:solidFill>
                  <a:schemeClr val="folHlink"/>
                </a:solidFill>
              </a:rPr>
              <a:t>an en in </a:t>
            </a:r>
            <a:endParaRPr lang="zh-CN" altLang="en-US" sz="4800" b="1" dirty="0">
              <a:solidFill>
                <a:schemeClr val="folHlink"/>
              </a:solidFill>
            </a:endParaRPr>
          </a:p>
          <a:p>
            <a:pPr eaLnBrk="1" hangingPunct="1">
              <a:buNone/>
            </a:pPr>
            <a:r>
              <a:rPr lang="zh-CN" altLang="en-US" sz="4800" b="1" dirty="0">
                <a:solidFill>
                  <a:schemeClr val="folHlink"/>
                </a:solidFill>
              </a:rPr>
              <a:t>   预习 un </a:t>
            </a:r>
            <a:r>
              <a:rPr lang="en-US" altLang="zh-CN" sz="4400" b="1">
                <a:solidFill>
                  <a:schemeClr val="folHlink"/>
                </a:solidFill>
              </a:rPr>
              <a:t>ü</a:t>
            </a:r>
            <a:r>
              <a:rPr lang="zh-CN" altLang="en-US" sz="4400" b="1" dirty="0">
                <a:solidFill>
                  <a:schemeClr val="folHlink"/>
                </a:solidFill>
              </a:rPr>
              <a:t>n</a:t>
            </a:r>
            <a:r>
              <a:rPr lang="zh-CN" altLang="en-US" sz="4400" dirty="0">
                <a:solidFill>
                  <a:schemeClr val="folHlink"/>
                </a:solidFill>
              </a:rPr>
              <a:t> </a:t>
            </a:r>
            <a:endParaRPr lang="zh-CN" altLang="en-US" sz="4400" dirty="0">
              <a:solidFill>
                <a:schemeClr val="folHlink"/>
              </a:solidFill>
            </a:endParaRPr>
          </a:p>
          <a:p>
            <a:pPr eaLnBrk="1" hangingPunct="1">
              <a:buNone/>
            </a:pPr>
            <a:r>
              <a:rPr lang="zh-CN" altLang="en-US" sz="4800" b="1" dirty="0">
                <a:solidFill>
                  <a:schemeClr val="folHlink"/>
                </a:solidFill>
              </a:rPr>
              <a:t>2.在拼音本中书写 an yuan en in yin ，每行写5个。</a:t>
            </a:r>
            <a:endParaRPr lang="zh-CN" altLang="en-US" sz="4800" b="1" dirty="0">
              <a:solidFill>
                <a:schemeClr val="folHlink"/>
              </a:solidFill>
            </a:endParaRPr>
          </a:p>
          <a:p>
            <a:pPr eaLnBrk="1" hangingPunct="1"/>
            <a:endParaRPr lang="zh-CN" altLang="en-US" b="1" dirty="0"/>
          </a:p>
        </p:txBody>
      </p:sp>
    </p:spTree>
  </p:cSld>
  <p:clrMapOvr>
    <a:masterClrMapping/>
  </p:clrMapOvr>
  <p:transition spd="med"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8195" name="AutoShape 4"/>
          <p:cNvSpPr/>
          <p:nvPr/>
        </p:nvSpPr>
        <p:spPr>
          <a:xfrm>
            <a:off x="7596188" y="5951538"/>
            <a:ext cx="1547812" cy="168275"/>
          </a:xfrm>
          <a:prstGeom prst="chevron">
            <a:avLst>
              <a:gd name="adj" fmla="val 229952"/>
            </a:avLst>
          </a:pr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p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8196" name="Text Box 5"/>
          <p:cNvSpPr txBox="1"/>
          <p:nvPr/>
        </p:nvSpPr>
        <p:spPr>
          <a:xfrm>
            <a:off x="1692275" y="490538"/>
            <a:ext cx="6335713" cy="21034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l">
              <a:spcBef>
                <a:spcPct val="50000"/>
              </a:spcBef>
            </a:pPr>
            <a:r>
              <a:rPr lang="zh-CN" altLang="en-US" sz="6600" dirty="0">
                <a:latin typeface="Arial" panose="020B0604020202020204" pitchFamily="34" charset="0"/>
              </a:rPr>
              <a:t>汉语拼音an en in un </a:t>
            </a:r>
            <a:r>
              <a:rPr lang="en-US" altLang="zh-CN" sz="6600">
                <a:latin typeface="Arial" panose="020B0604020202020204" pitchFamily="34" charset="0"/>
              </a:rPr>
              <a:t>ü</a:t>
            </a:r>
            <a:r>
              <a:rPr lang="zh-CN" altLang="en-US" sz="6600" dirty="0">
                <a:latin typeface="Arial" panose="020B0604020202020204" pitchFamily="34" charset="0"/>
              </a:rPr>
              <a:t>n</a:t>
            </a:r>
            <a:endParaRPr lang="en-US" altLang="zh-CN" sz="660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>
    <p:push dir="u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9218" name="Picture 2" descr="u=1550825146,3617647724&amp;fm=0&amp;gp=0">
            <a:hlinkClick r:id="rId1" action="ppaction://hlinkfile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37375" y="2867025"/>
            <a:ext cx="2206625" cy="29972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7171" name="Picture 3" descr="yw1p34_an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6516688" cy="33147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7172" name="Rectangle 4"/>
          <p:cNvSpPr/>
          <p:nvPr/>
        </p:nvSpPr>
        <p:spPr>
          <a:xfrm>
            <a:off x="7451725" y="4213225"/>
            <a:ext cx="1223963" cy="1311275"/>
          </a:xfrm>
          <a:prstGeom prst="rect">
            <a:avLst/>
          </a:prstGeom>
          <a:solidFill>
            <a:schemeClr val="accent1"/>
          </a:solidFill>
          <a:ln w="9525">
            <a:noFill/>
          </a:ln>
        </p:spPr>
        <p:txBody>
          <a:bodyPr>
            <a:spAutoFit/>
          </a:bodyPr>
          <a:p>
            <a:pPr algn="l">
              <a:spcBef>
                <a:spcPct val="50000"/>
              </a:spcBef>
            </a:pPr>
            <a:r>
              <a:rPr lang="zh-CN" altLang="en-US" sz="8000" dirty="0">
                <a:solidFill>
                  <a:srgbClr val="009900"/>
                </a:solidFill>
                <a:latin typeface="宋体" panose="02010600030101010101" pitchFamily="2" charset="-122"/>
                <a:hlinkClick r:id="rId4" action="ppaction://hlinkfile"/>
              </a:rPr>
              <a:t>ɑn</a:t>
            </a:r>
            <a:endParaRPr lang="en-US" altLang="zh-CN" sz="8000">
              <a:solidFill>
                <a:srgbClr val="009900"/>
              </a:solidFill>
              <a:latin typeface="宋体" panose="02010600030101010101" pitchFamily="2" charset="-122"/>
            </a:endParaRPr>
          </a:p>
        </p:txBody>
      </p:sp>
      <p:sp>
        <p:nvSpPr>
          <p:cNvPr id="7173" name="Rectangle 5"/>
          <p:cNvSpPr/>
          <p:nvPr/>
        </p:nvSpPr>
        <p:spPr>
          <a:xfrm>
            <a:off x="539750" y="2124075"/>
            <a:ext cx="6122988" cy="342106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l">
              <a:lnSpc>
                <a:spcPct val="130000"/>
              </a:lnSpc>
            </a:pPr>
            <a:r>
              <a:rPr lang="zh-CN" altLang="en-US" sz="8000" dirty="0">
                <a:solidFill>
                  <a:srgbClr val="FF0000"/>
                </a:solidFill>
                <a:latin typeface="宋体" panose="02010600030101010101" pitchFamily="2" charset="-122"/>
              </a:rPr>
              <a:t>天安门</a:t>
            </a:r>
            <a:endParaRPr lang="zh-CN" altLang="en-US" sz="8000" dirty="0">
              <a:solidFill>
                <a:srgbClr val="FF0000"/>
              </a:solidFill>
              <a:latin typeface="宋体" panose="02010600030101010101" pitchFamily="2" charset="-122"/>
            </a:endParaRPr>
          </a:p>
          <a:p>
            <a:pPr algn="l">
              <a:lnSpc>
                <a:spcPct val="130000"/>
              </a:lnSpc>
            </a:pPr>
            <a:r>
              <a:rPr lang="zh-CN" altLang="en-US" sz="8800" dirty="0">
                <a:solidFill>
                  <a:srgbClr val="009900"/>
                </a:solidFill>
                <a:latin typeface="Arial" panose="020B0604020202020204" pitchFamily="34" charset="0"/>
                <a:hlinkClick r:id="rId4" action="ppaction://hlinkfile"/>
              </a:rPr>
              <a:t>ɑ</a:t>
            </a:r>
            <a:r>
              <a:rPr lang="en-US" altLang="zh-CN" sz="8800">
                <a:solidFill>
                  <a:srgbClr val="FF0000"/>
                </a:solidFill>
                <a:latin typeface="宋体" panose="02010600030101010101" pitchFamily="2" charset="-122"/>
              </a:rPr>
              <a:t>n </a:t>
            </a:r>
            <a:r>
              <a:rPr lang="zh-CN" altLang="en-US" sz="8800" dirty="0">
                <a:solidFill>
                  <a:srgbClr val="009900"/>
                </a:solidFill>
                <a:latin typeface="Arial" panose="020B0604020202020204" pitchFamily="34" charset="0"/>
                <a:hlinkClick r:id="rId4" action="ppaction://hlinkfile"/>
              </a:rPr>
              <a:t>ɑ</a:t>
            </a:r>
            <a:r>
              <a:rPr lang="en-US" altLang="zh-CN" sz="8800">
                <a:solidFill>
                  <a:srgbClr val="FF0000"/>
                </a:solidFill>
                <a:latin typeface="宋体" panose="02010600030101010101" pitchFamily="2" charset="-122"/>
              </a:rPr>
              <a:t>n </a:t>
            </a:r>
            <a:r>
              <a:rPr lang="zh-CN" altLang="en-US" sz="8800" dirty="0">
                <a:solidFill>
                  <a:srgbClr val="009900"/>
                </a:solidFill>
                <a:latin typeface="Arial" panose="020B0604020202020204" pitchFamily="34" charset="0"/>
                <a:hlinkClick r:id="rId4" action="ppaction://hlinkfile"/>
              </a:rPr>
              <a:t>ɑ</a:t>
            </a:r>
            <a:r>
              <a:rPr lang="en-US" altLang="zh-CN" sz="8800">
                <a:solidFill>
                  <a:srgbClr val="FF0000"/>
                </a:solidFill>
                <a:latin typeface="宋体" panose="02010600030101010101" pitchFamily="2" charset="-122"/>
              </a:rPr>
              <a:t>n</a:t>
            </a:r>
            <a:endParaRPr lang="en-US" altLang="zh-CN" sz="8800">
              <a:solidFill>
                <a:srgbClr val="FF0000"/>
              </a:solidFill>
              <a:latin typeface="宋体" panose="0201060003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0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7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2" grpId="0" bldLvl="0" animBg="1"/>
      <p:bldP spid="717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1033" name="Group 2"/>
          <p:cNvGrpSpPr/>
          <p:nvPr/>
        </p:nvGrpSpPr>
        <p:grpSpPr>
          <a:xfrm>
            <a:off x="1547813" y="939800"/>
            <a:ext cx="5761037" cy="3535363"/>
            <a:chOff x="0" y="0"/>
            <a:chExt cx="1952" cy="1466"/>
          </a:xfrm>
        </p:grpSpPr>
        <p:sp>
          <p:nvSpPr>
            <p:cNvPr id="1034" name="Line 3"/>
            <p:cNvSpPr/>
            <p:nvPr/>
          </p:nvSpPr>
          <p:spPr>
            <a:xfrm>
              <a:off x="321" y="224"/>
              <a:ext cx="401" cy="401"/>
            </a:xfrm>
            <a:prstGeom prst="line">
              <a:avLst/>
            </a:prstGeom>
            <a:ln w="19050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1035" name="Line 4"/>
            <p:cNvSpPr/>
            <p:nvPr/>
          </p:nvSpPr>
          <p:spPr>
            <a:xfrm flipH="1">
              <a:off x="895" y="224"/>
              <a:ext cx="401" cy="401"/>
            </a:xfrm>
            <a:prstGeom prst="line">
              <a:avLst/>
            </a:prstGeom>
            <a:ln w="19050" cap="flat" cmpd="sng">
              <a:solidFill>
                <a:schemeClr val="tx1"/>
              </a:solidFill>
              <a:prstDash val="solid"/>
              <a:headEnd type="stealth" w="lg" len="lg"/>
              <a:tailEnd type="none" w="med" len="med"/>
            </a:ln>
          </p:spPr>
        </p:sp>
        <p:graphicFrame>
          <p:nvGraphicFramePr>
            <p:cNvPr id="1026" name="Object 5"/>
            <p:cNvGraphicFramePr>
              <a:graphicFrameLocks noChangeAspect="1"/>
            </p:cNvGraphicFramePr>
            <p:nvPr/>
          </p:nvGraphicFramePr>
          <p:xfrm>
            <a:off x="0" y="0"/>
            <a:ext cx="273" cy="31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076" name="" r:id="rId1" imgW="3498850" imgH="2526665" progId="Photoshop.Image.7">
                    <p:embed/>
                  </p:oleObj>
                </mc:Choice>
                <mc:Fallback>
                  <p:oleObj name="" r:id="rId1" imgW="3498850" imgH="2526665" progId="Photoshop.Image.7">
                    <p:embed/>
                    <p:pic>
                      <p:nvPicPr>
                        <p:cNvPr id="0" name="图片 3075"/>
                        <p:cNvPicPr/>
                        <p:nvPr/>
                      </p:nvPicPr>
                      <p:blipFill>
                        <a:blip r:embed="rId2">
                          <a:clrChange>
                            <a:clrFrom>
                              <a:srgbClr val="FFFFFF"/>
                            </a:clrFrom>
                            <a:clrTo>
                              <a:srgbClr val="FFFFFF">
                                <a:alpha val="0"/>
                              </a:srgbClr>
                            </a:clrTo>
                          </a:clrChange>
                        </a:blip>
                        <a:srcRect r="85677" b="76906"/>
                        <a:stretch>
                          <a:fillRect/>
                        </a:stretch>
                      </p:blipFill>
                      <p:spPr>
                        <a:xfrm>
                          <a:off x="0" y="0"/>
                          <a:ext cx="273" cy="318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  <a:miter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027" name="Object 6"/>
            <p:cNvGraphicFramePr>
              <a:graphicFrameLocks noChangeAspect="1"/>
            </p:cNvGraphicFramePr>
            <p:nvPr/>
          </p:nvGraphicFramePr>
          <p:xfrm>
            <a:off x="1307" y="27"/>
            <a:ext cx="545" cy="31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077" name="" r:id="rId3" imgW="3498850" imgH="2526665" progId="Photoshop.Image.7">
                    <p:embed/>
                  </p:oleObj>
                </mc:Choice>
                <mc:Fallback>
                  <p:oleObj name="" r:id="rId3" imgW="3498850" imgH="2526665" progId="Photoshop.Image.7">
                    <p:embed/>
                    <p:pic>
                      <p:nvPicPr>
                        <p:cNvPr id="0" name="图片 3076"/>
                        <p:cNvPicPr/>
                        <p:nvPr/>
                      </p:nvPicPr>
                      <p:blipFill>
                        <a:blip r:embed="rId2">
                          <a:clrChange>
                            <a:clrFrom>
                              <a:srgbClr val="FFFFFF"/>
                            </a:clrFrom>
                            <a:clrTo>
                              <a:srgbClr val="FFFFFF">
                                <a:alpha val="0"/>
                              </a:srgbClr>
                            </a:clrTo>
                          </a:clrChange>
                        </a:blip>
                        <a:srcRect l="66632" r="4774" b="76979"/>
                        <a:stretch>
                          <a:fillRect/>
                        </a:stretch>
                      </p:blipFill>
                      <p:spPr>
                        <a:xfrm>
                          <a:off x="1307" y="27"/>
                          <a:ext cx="545" cy="317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  <a:miter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028" name="Object 7"/>
            <p:cNvGraphicFramePr>
              <a:graphicFrameLocks noChangeAspect="1"/>
            </p:cNvGraphicFramePr>
            <p:nvPr/>
          </p:nvGraphicFramePr>
          <p:xfrm>
            <a:off x="598" y="576"/>
            <a:ext cx="408" cy="27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079" name="" r:id="rId4" imgW="3498850" imgH="2526665" progId="Photoshop.Image.7">
                    <p:embed/>
                  </p:oleObj>
                </mc:Choice>
                <mc:Fallback>
                  <p:oleObj name="" r:id="rId4" imgW="3498850" imgH="2526665" progId="Photoshop.Image.7">
                    <p:embed/>
                    <p:pic>
                      <p:nvPicPr>
                        <p:cNvPr id="0" name="图片 3078"/>
                        <p:cNvPicPr/>
                        <p:nvPr/>
                      </p:nvPicPr>
                      <p:blipFill>
                        <a:blip r:embed="rId2">
                          <a:clrChange>
                            <a:clrFrom>
                              <a:srgbClr val="FFFFFF"/>
                            </a:clrFrom>
                            <a:clrTo>
                              <a:srgbClr val="FFFFFF">
                                <a:alpha val="0"/>
                              </a:srgbClr>
                            </a:clrTo>
                          </a:clrChange>
                        </a:blip>
                        <a:srcRect l="30956" t="41975" r="47638" b="38272"/>
                        <a:stretch>
                          <a:fillRect/>
                        </a:stretch>
                      </p:blipFill>
                      <p:spPr>
                        <a:xfrm>
                          <a:off x="598" y="576"/>
                          <a:ext cx="408" cy="272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  <a:miter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036" name="Line 8"/>
            <p:cNvSpPr/>
            <p:nvPr/>
          </p:nvSpPr>
          <p:spPr>
            <a:xfrm>
              <a:off x="1005" y="727"/>
              <a:ext cx="311" cy="0"/>
            </a:xfrm>
            <a:prstGeom prst="line">
              <a:avLst/>
            </a:prstGeom>
            <a:ln w="19050" cap="flat" cmpd="sng">
              <a:solidFill>
                <a:schemeClr val="tx1"/>
              </a:solidFill>
              <a:prstDash val="solid"/>
              <a:headEnd type="none" w="med" len="med"/>
              <a:tailEnd type="arrow" w="lg" len="lg"/>
            </a:ln>
          </p:spPr>
        </p:sp>
        <p:sp>
          <p:nvSpPr>
            <p:cNvPr id="1037" name="Line 9"/>
            <p:cNvSpPr/>
            <p:nvPr/>
          </p:nvSpPr>
          <p:spPr>
            <a:xfrm>
              <a:off x="311" y="727"/>
              <a:ext cx="311" cy="0"/>
            </a:xfrm>
            <a:prstGeom prst="line">
              <a:avLst/>
            </a:prstGeom>
            <a:ln w="19050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  <p:graphicFrame>
          <p:nvGraphicFramePr>
            <p:cNvPr id="1029" name="Object 10"/>
            <p:cNvGraphicFramePr>
              <a:graphicFrameLocks noChangeAspect="1"/>
            </p:cNvGraphicFramePr>
            <p:nvPr/>
          </p:nvGraphicFramePr>
          <p:xfrm>
            <a:off x="36" y="567"/>
            <a:ext cx="272" cy="31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081" name="" r:id="rId5" imgW="3498850" imgH="2526665" progId="Photoshop.Image.7">
                    <p:embed/>
                  </p:oleObj>
                </mc:Choice>
                <mc:Fallback>
                  <p:oleObj name="" r:id="rId5" imgW="3498850" imgH="2526665" progId="Photoshop.Image.7">
                    <p:embed/>
                    <p:pic>
                      <p:nvPicPr>
                        <p:cNvPr id="0" name="图片 3080"/>
                        <p:cNvPicPr/>
                        <p:nvPr/>
                      </p:nvPicPr>
                      <p:blipFill>
                        <a:blip r:embed="rId2">
                          <a:clrChange>
                            <a:clrFrom>
                              <a:srgbClr val="FFFFFF"/>
                            </a:clrFrom>
                            <a:clrTo>
                              <a:srgbClr val="FFFFFF">
                                <a:alpha val="0"/>
                              </a:srgbClr>
                            </a:clrTo>
                          </a:clrChange>
                        </a:blip>
                        <a:srcRect t="39578" r="85730" b="37401"/>
                        <a:stretch>
                          <a:fillRect/>
                        </a:stretch>
                      </p:blipFill>
                      <p:spPr>
                        <a:xfrm>
                          <a:off x="36" y="567"/>
                          <a:ext cx="272" cy="317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  <a:miter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030" name="Object 11"/>
            <p:cNvGraphicFramePr>
              <a:graphicFrameLocks noChangeAspect="1"/>
            </p:cNvGraphicFramePr>
            <p:nvPr/>
          </p:nvGraphicFramePr>
          <p:xfrm>
            <a:off x="1316" y="549"/>
            <a:ext cx="636" cy="31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080" name="" r:id="rId6" imgW="3498850" imgH="2526665" progId="Photoshop.Image.7">
                    <p:embed/>
                  </p:oleObj>
                </mc:Choice>
                <mc:Fallback>
                  <p:oleObj name="" r:id="rId6" imgW="3498850" imgH="2526665" progId="Photoshop.Image.7">
                    <p:embed/>
                    <p:pic>
                      <p:nvPicPr>
                        <p:cNvPr id="0" name="图片 3079"/>
                        <p:cNvPicPr/>
                        <p:nvPr/>
                      </p:nvPicPr>
                      <p:blipFill>
                        <a:blip r:embed="rId2">
                          <a:clrChange>
                            <a:clrFrom>
                              <a:srgbClr val="FFFFFF"/>
                            </a:clrFrom>
                            <a:clrTo>
                              <a:srgbClr val="FFFFFF">
                                <a:alpha val="0"/>
                              </a:srgbClr>
                            </a:clrTo>
                          </a:clrChange>
                        </a:blip>
                        <a:srcRect l="66632" t="38635" b="38271"/>
                        <a:stretch>
                          <a:fillRect/>
                        </a:stretch>
                      </p:blipFill>
                      <p:spPr>
                        <a:xfrm>
                          <a:off x="1316" y="549"/>
                          <a:ext cx="636" cy="318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  <a:miter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038" name="Line 12"/>
            <p:cNvSpPr/>
            <p:nvPr/>
          </p:nvSpPr>
          <p:spPr>
            <a:xfrm flipH="1">
              <a:off x="311" y="838"/>
              <a:ext cx="401" cy="401"/>
            </a:xfrm>
            <a:prstGeom prst="line">
              <a:avLst/>
            </a:prstGeom>
            <a:ln w="19050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1039" name="Line 13"/>
            <p:cNvSpPr/>
            <p:nvPr/>
          </p:nvSpPr>
          <p:spPr>
            <a:xfrm>
              <a:off x="905" y="838"/>
              <a:ext cx="401" cy="401"/>
            </a:xfrm>
            <a:prstGeom prst="line">
              <a:avLst/>
            </a:prstGeom>
            <a:ln w="19050" cap="flat" cmpd="sng">
              <a:solidFill>
                <a:schemeClr val="tx1"/>
              </a:solidFill>
              <a:prstDash val="solid"/>
              <a:headEnd type="none" w="med" len="med"/>
              <a:tailEnd type="arrow" w="lg" len="lg"/>
            </a:ln>
          </p:spPr>
        </p:sp>
        <p:graphicFrame>
          <p:nvGraphicFramePr>
            <p:cNvPr id="1031" name="Object 14"/>
            <p:cNvGraphicFramePr>
              <a:graphicFrameLocks noChangeAspect="1"/>
            </p:cNvGraphicFramePr>
            <p:nvPr/>
          </p:nvGraphicFramePr>
          <p:xfrm>
            <a:off x="27" y="1149"/>
            <a:ext cx="273" cy="31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082" name="" r:id="rId7" imgW="3498850" imgH="2526665" progId="Photoshop.Image.7">
                    <p:embed/>
                  </p:oleObj>
                </mc:Choice>
                <mc:Fallback>
                  <p:oleObj name="" r:id="rId7" imgW="3498850" imgH="2526665" progId="Photoshop.Image.7">
                    <p:embed/>
                    <p:pic>
                      <p:nvPicPr>
                        <p:cNvPr id="0" name="图片 3081"/>
                        <p:cNvPicPr/>
                        <p:nvPr/>
                      </p:nvPicPr>
                      <p:blipFill>
                        <a:blip r:embed="rId2">
                          <a:clrChange>
                            <a:clrFrom>
                              <a:srgbClr val="FFFFFF"/>
                            </a:clrFrom>
                            <a:clrTo>
                              <a:srgbClr val="FFFFFF">
                                <a:alpha val="0"/>
                              </a:srgbClr>
                            </a:clrTo>
                          </a:clrChange>
                        </a:blip>
                        <a:srcRect t="79085" r="85677" b="-2106"/>
                        <a:stretch>
                          <a:fillRect/>
                        </a:stretch>
                      </p:blipFill>
                      <p:spPr>
                        <a:xfrm>
                          <a:off x="27" y="1149"/>
                          <a:ext cx="273" cy="317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  <a:miter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032" name="Object 15"/>
            <p:cNvGraphicFramePr>
              <a:graphicFrameLocks noChangeAspect="1"/>
            </p:cNvGraphicFramePr>
            <p:nvPr/>
          </p:nvGraphicFramePr>
          <p:xfrm>
            <a:off x="1370" y="1111"/>
            <a:ext cx="499" cy="31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078" name="" r:id="rId8" imgW="3498850" imgH="2526665" progId="Photoshop.Image.7">
                    <p:embed/>
                  </p:oleObj>
                </mc:Choice>
                <mc:Fallback>
                  <p:oleObj name="" r:id="rId8" imgW="3498850" imgH="2526665" progId="Photoshop.Image.7">
                    <p:embed/>
                    <p:pic>
                      <p:nvPicPr>
                        <p:cNvPr id="0" name="图片 3077"/>
                        <p:cNvPicPr/>
                        <p:nvPr/>
                      </p:nvPicPr>
                      <p:blipFill>
                        <a:blip r:embed="rId2">
                          <a:clrChange>
                            <a:clrFrom>
                              <a:srgbClr val="FFFFFF"/>
                            </a:clrFrom>
                            <a:clrTo>
                              <a:srgbClr val="FFFFFF">
                                <a:alpha val="0"/>
                              </a:srgbClr>
                            </a:clrTo>
                          </a:clrChange>
                        </a:blip>
                        <a:srcRect l="69044" t="79085" r="4774" b="-2106"/>
                        <a:stretch>
                          <a:fillRect/>
                        </a:stretch>
                      </p:blipFill>
                      <p:spPr>
                        <a:xfrm>
                          <a:off x="1370" y="1111"/>
                          <a:ext cx="499" cy="317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  <a:miter/>
                        </a:ln>
                      </p:spPr>
                    </p:pic>
                  </p:oleObj>
                </mc:Fallback>
              </mc:AlternateContent>
            </a:graphicData>
          </a:graphic>
        </p:graphicFrame>
      </p:grpSp>
    </p:spTree>
  </p:cSld>
  <p:clrMapOvr>
    <a:masterClrMapping/>
  </p:clrMapOvr>
  <p:transition spd="med">
    <p:dissolv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10242" name="Group 2"/>
          <p:cNvGrpSpPr/>
          <p:nvPr/>
        </p:nvGrpSpPr>
        <p:grpSpPr>
          <a:xfrm>
            <a:off x="1331913" y="1116013"/>
            <a:ext cx="6119812" cy="3535362"/>
            <a:chOff x="0" y="0"/>
            <a:chExt cx="2040" cy="1321"/>
          </a:xfrm>
        </p:grpSpPr>
        <p:pic>
          <p:nvPicPr>
            <p:cNvPr id="10243" name="Picture 3" descr="anyuanen"/>
            <p:cNvPicPr>
              <a:picLocks noChangeAspect="1"/>
            </p:cNvPicPr>
            <p:nvPr/>
          </p:nvPicPr>
          <p:blipFill>
            <a:blip r:embed="rId1">
              <a:clrChange>
                <a:clrFrom>
                  <a:srgbClr val="FDFDFD"/>
                </a:clrFrom>
                <a:clrTo>
                  <a:srgbClr val="FDFDFD">
                    <a:alpha val="0"/>
                  </a:srgbClr>
                </a:clrTo>
              </a:clrChange>
            </a:blip>
            <a:srcRect b="76549"/>
            <a:stretch>
              <a:fillRect/>
            </a:stretch>
          </p:blipFill>
          <p:spPr>
            <a:xfrm>
              <a:off x="5" y="0"/>
              <a:ext cx="2007" cy="326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0244" name="Picture 4" descr="anyuanen"/>
            <p:cNvPicPr>
              <a:picLocks noChangeAspect="1"/>
            </p:cNvPicPr>
            <p:nvPr/>
          </p:nvPicPr>
          <p:blipFill>
            <a:blip r:embed="rId1">
              <a:clrChange>
                <a:clrFrom>
                  <a:srgbClr val="FDFDFD"/>
                </a:clrFrom>
                <a:clrTo>
                  <a:srgbClr val="FDFDFD">
                    <a:alpha val="0"/>
                  </a:srgbClr>
                </a:clrTo>
              </a:clrChange>
            </a:blip>
            <a:srcRect l="18521" t="40118" r="44438" b="39822"/>
            <a:stretch>
              <a:fillRect/>
            </a:stretch>
          </p:blipFill>
          <p:spPr>
            <a:xfrm>
              <a:off x="424" y="474"/>
              <a:ext cx="743" cy="279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10245" name="Line 5"/>
            <p:cNvSpPr/>
            <p:nvPr/>
          </p:nvSpPr>
          <p:spPr>
            <a:xfrm>
              <a:off x="278" y="160"/>
              <a:ext cx="182" cy="371"/>
            </a:xfrm>
            <a:prstGeom prst="line">
              <a:avLst/>
            </a:prstGeom>
            <a:ln w="19050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10246" name="Line 6"/>
            <p:cNvSpPr/>
            <p:nvPr/>
          </p:nvSpPr>
          <p:spPr>
            <a:xfrm flipH="1">
              <a:off x="1018" y="122"/>
              <a:ext cx="265" cy="371"/>
            </a:xfrm>
            <a:prstGeom prst="line">
              <a:avLst/>
            </a:prstGeom>
            <a:ln w="19050" cap="flat" cmpd="sng">
              <a:solidFill>
                <a:schemeClr val="tx1"/>
              </a:solidFill>
              <a:prstDash val="solid"/>
              <a:headEnd type="stealth" w="lg" len="lg"/>
              <a:tailEnd type="none" w="med" len="med"/>
            </a:ln>
          </p:spPr>
        </p:sp>
        <p:sp>
          <p:nvSpPr>
            <p:cNvPr id="10247" name="Line 7"/>
            <p:cNvSpPr/>
            <p:nvPr/>
          </p:nvSpPr>
          <p:spPr>
            <a:xfrm>
              <a:off x="598" y="633"/>
              <a:ext cx="140" cy="0"/>
            </a:xfrm>
            <a:prstGeom prst="line">
              <a:avLst/>
            </a:prstGeom>
            <a:ln w="19050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10248" name="Line 8"/>
            <p:cNvSpPr/>
            <p:nvPr/>
          </p:nvSpPr>
          <p:spPr>
            <a:xfrm>
              <a:off x="255" y="624"/>
              <a:ext cx="141" cy="0"/>
            </a:xfrm>
            <a:prstGeom prst="line">
              <a:avLst/>
            </a:prstGeom>
            <a:ln w="19050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10249" name="Line 9"/>
            <p:cNvSpPr/>
            <p:nvPr/>
          </p:nvSpPr>
          <p:spPr>
            <a:xfrm>
              <a:off x="1154" y="624"/>
              <a:ext cx="206" cy="0"/>
            </a:xfrm>
            <a:prstGeom prst="line">
              <a:avLst/>
            </a:prstGeom>
            <a:ln w="19050" cap="flat" cmpd="sng">
              <a:solidFill>
                <a:schemeClr val="tx1"/>
              </a:solidFill>
              <a:prstDash val="solid"/>
              <a:headEnd type="none" w="med" len="med"/>
              <a:tailEnd type="arrow" w="lg" len="lg"/>
            </a:ln>
          </p:spPr>
        </p:sp>
        <p:pic>
          <p:nvPicPr>
            <p:cNvPr id="10250" name="Picture 10" descr="anyuanen"/>
            <p:cNvPicPr>
              <a:picLocks noChangeAspect="1"/>
            </p:cNvPicPr>
            <p:nvPr/>
          </p:nvPicPr>
          <p:blipFill>
            <a:blip r:embed="rId1">
              <a:clrChange>
                <a:clrFrom>
                  <a:srgbClr val="FDFDFD"/>
                </a:clrFrom>
                <a:clrTo>
                  <a:srgbClr val="FDFDFD">
                    <a:alpha val="0"/>
                  </a:srgbClr>
                </a:clrTo>
              </a:clrChange>
            </a:blip>
            <a:srcRect t="36800" r="88419" b="43141"/>
            <a:stretch>
              <a:fillRect/>
            </a:stretch>
          </p:blipFill>
          <p:spPr>
            <a:xfrm>
              <a:off x="24" y="447"/>
              <a:ext cx="232" cy="278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0251" name="Picture 11" descr="anyuanen"/>
            <p:cNvPicPr>
              <a:picLocks noChangeAspect="1"/>
            </p:cNvPicPr>
            <p:nvPr/>
          </p:nvPicPr>
          <p:blipFill>
            <a:blip r:embed="rId1">
              <a:clrChange>
                <a:clrFrom>
                  <a:srgbClr val="FDFDFD"/>
                </a:clrFrom>
                <a:clrTo>
                  <a:srgbClr val="FDFDFD">
                    <a:alpha val="0"/>
                  </a:srgbClr>
                </a:clrTo>
              </a:clrChange>
            </a:blip>
            <a:srcRect l="67143" t="37685" b="38864"/>
            <a:stretch>
              <a:fillRect/>
            </a:stretch>
          </p:blipFill>
          <p:spPr>
            <a:xfrm>
              <a:off x="1381" y="474"/>
              <a:ext cx="659" cy="325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10252" name="Line 12"/>
            <p:cNvSpPr/>
            <p:nvPr/>
          </p:nvSpPr>
          <p:spPr>
            <a:xfrm flipH="1">
              <a:off x="272" y="713"/>
              <a:ext cx="181" cy="371"/>
            </a:xfrm>
            <a:prstGeom prst="line">
              <a:avLst/>
            </a:prstGeom>
            <a:ln w="19050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10253" name="Line 13"/>
            <p:cNvSpPr/>
            <p:nvPr/>
          </p:nvSpPr>
          <p:spPr>
            <a:xfrm>
              <a:off x="1022" y="759"/>
              <a:ext cx="267" cy="371"/>
            </a:xfrm>
            <a:prstGeom prst="line">
              <a:avLst/>
            </a:prstGeom>
            <a:ln w="19050" cap="flat" cmpd="sng">
              <a:solidFill>
                <a:schemeClr val="tx1"/>
              </a:solidFill>
              <a:prstDash val="solid"/>
              <a:headEnd type="none" w="med" len="med"/>
              <a:tailEnd type="arrow" w="lg" len="lg"/>
            </a:ln>
          </p:spPr>
        </p:sp>
        <p:pic>
          <p:nvPicPr>
            <p:cNvPr id="10254" name="Picture 14" descr="anyuanen"/>
            <p:cNvPicPr>
              <a:picLocks noChangeAspect="1"/>
            </p:cNvPicPr>
            <p:nvPr/>
          </p:nvPicPr>
          <p:blipFill>
            <a:blip r:embed="rId1">
              <a:clrChange>
                <a:clrFrom>
                  <a:srgbClr val="FDFDFD"/>
                </a:clrFrom>
                <a:clrTo>
                  <a:srgbClr val="FDFDFD">
                    <a:alpha val="0"/>
                  </a:srgbClr>
                </a:clrTo>
              </a:clrChange>
            </a:blip>
            <a:srcRect t="73599" r="90765" b="-369"/>
            <a:stretch>
              <a:fillRect/>
            </a:stretch>
          </p:blipFill>
          <p:spPr>
            <a:xfrm>
              <a:off x="0" y="923"/>
              <a:ext cx="186" cy="372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0255" name="Picture 15" descr="anyuanen"/>
            <p:cNvPicPr>
              <a:picLocks noChangeAspect="1"/>
            </p:cNvPicPr>
            <p:nvPr/>
          </p:nvPicPr>
          <p:blipFill>
            <a:blip r:embed="rId1">
              <a:clrChange>
                <a:clrFrom>
                  <a:srgbClr val="FDFDFD"/>
                </a:clrFrom>
                <a:clrTo>
                  <a:srgbClr val="FDFDFD">
                    <a:alpha val="0"/>
                  </a:srgbClr>
                </a:clrTo>
              </a:clrChange>
            </a:blip>
            <a:srcRect l="67143" t="76918"/>
            <a:stretch>
              <a:fillRect/>
            </a:stretch>
          </p:blipFill>
          <p:spPr>
            <a:xfrm>
              <a:off x="1380" y="1000"/>
              <a:ext cx="660" cy="321"/>
            </a:xfrm>
            <a:prstGeom prst="rect">
              <a:avLst/>
            </a:prstGeom>
            <a:noFill/>
            <a:ln w="9525">
              <a:noFill/>
            </a:ln>
          </p:spPr>
        </p:pic>
      </p:grpSp>
    </p:spTree>
  </p:cSld>
  <p:clrMapOvr>
    <a:masterClrMapping/>
  </p:clrMapOvr>
  <p:transition spd="med">
    <p:wipe dir="d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1266" name="Picture 21" descr="Y001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671512" y="0"/>
            <a:ext cx="10283825" cy="61976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1267" name="Oval 9"/>
          <p:cNvSpPr/>
          <p:nvPr/>
        </p:nvSpPr>
        <p:spPr>
          <a:xfrm>
            <a:off x="3851275" y="2674938"/>
            <a:ext cx="936625" cy="835025"/>
          </a:xfrm>
          <a:prstGeom prst="ellipse">
            <a:avLst/>
          </a:prstGeom>
          <a:solidFill>
            <a:schemeClr val="accent1"/>
          </a:solidFill>
          <a:ln w="9525">
            <a:noFill/>
          </a:ln>
        </p:spPr>
        <p:txBody>
          <a:bodyPr wrap="none" anchor="ctr"/>
          <a:p>
            <a:pPr algn="l"/>
            <a:endParaRPr lang="zh-CN" altLang="en-US" b="0" dirty="0">
              <a:latin typeface="Arial" panose="020B0604020202020204" pitchFamily="34" charset="0"/>
            </a:endParaRPr>
          </a:p>
        </p:txBody>
      </p:sp>
      <p:sp>
        <p:nvSpPr>
          <p:cNvPr id="11268" name="Oval 10"/>
          <p:cNvSpPr/>
          <p:nvPr/>
        </p:nvSpPr>
        <p:spPr>
          <a:xfrm>
            <a:off x="2411413" y="2674938"/>
            <a:ext cx="936625" cy="835025"/>
          </a:xfrm>
          <a:prstGeom prst="ellipse">
            <a:avLst/>
          </a:prstGeom>
          <a:solidFill>
            <a:srgbClr val="CCFFFF"/>
          </a:solidFill>
          <a:ln w="9525">
            <a:noFill/>
          </a:ln>
        </p:spPr>
        <p:txBody>
          <a:bodyPr wrap="none" anchor="ctr"/>
          <a:p>
            <a:pPr algn="l"/>
            <a:endParaRPr lang="zh-CN" altLang="en-US" b="0" dirty="0">
              <a:latin typeface="Arial" panose="020B0604020202020204" pitchFamily="34" charset="0"/>
            </a:endParaRPr>
          </a:p>
        </p:txBody>
      </p:sp>
      <p:sp>
        <p:nvSpPr>
          <p:cNvPr id="10245" name="Rectangle 3"/>
          <p:cNvSpPr>
            <a:spLocks noGrp="1"/>
          </p:cNvSpPr>
          <p:nvPr>
            <p:ph type="body" idx="4294967295"/>
          </p:nvPr>
        </p:nvSpPr>
        <p:spPr>
          <a:xfrm>
            <a:off x="1547813" y="971550"/>
            <a:ext cx="5759450" cy="5976938"/>
          </a:xfrm>
          <a:ln/>
        </p:spPr>
        <p:txBody>
          <a:bodyPr vert="horz" wrap="square" lIns="91440" tIns="45720" rIns="91440" bIns="45720" anchor="t"/>
          <a:p>
            <a:pPr algn="ctr" eaLnBrk="1" hangingPunct="1">
              <a:buNone/>
            </a:pPr>
            <a:r>
              <a:rPr lang="en-US" altLang="zh-CN" sz="5400">
                <a:solidFill>
                  <a:srgbClr val="FF3399"/>
                </a:solidFill>
              </a:rPr>
              <a:t>j                    </a:t>
            </a:r>
            <a:r>
              <a:rPr lang="en-US" altLang="zh-CN" sz="5400" err="1">
                <a:solidFill>
                  <a:srgbClr val="FF3399"/>
                </a:solidFill>
              </a:rPr>
              <a:t>j</a:t>
            </a:r>
            <a:r>
              <a:rPr lang="en-US" altLang="zh-CN" sz="5400" err="1"/>
              <a:t>u</a:t>
            </a:r>
            <a:r>
              <a:rPr lang="en-US" altLang="zh-CN" sz="6000" err="1">
                <a:solidFill>
                  <a:srgbClr val="002060"/>
                </a:solidFill>
                <a:latin typeface="Comic Sans MS" panose="030F0702030302020204" pitchFamily="66" charset="0"/>
              </a:rPr>
              <a:t>a</a:t>
            </a:r>
            <a:r>
              <a:rPr lang="en-US" altLang="zh-CN" sz="6000" err="1">
                <a:solidFill>
                  <a:srgbClr val="002060"/>
                </a:solidFill>
              </a:rPr>
              <a:t>n</a:t>
            </a:r>
            <a:r>
              <a:rPr lang="en-US" altLang="zh-CN" sz="5400">
                <a:solidFill>
                  <a:srgbClr val="FF3399"/>
                </a:solidFill>
              </a:rPr>
              <a:t> </a:t>
            </a:r>
            <a:endParaRPr lang="en-US" altLang="zh-CN" sz="5400">
              <a:solidFill>
                <a:srgbClr val="FF3399"/>
              </a:solidFill>
            </a:endParaRPr>
          </a:p>
          <a:p>
            <a:pPr algn="ctr" eaLnBrk="1" hangingPunct="1">
              <a:buNone/>
            </a:pPr>
            <a:r>
              <a:rPr lang="en-US" altLang="zh-CN" sz="5400">
                <a:solidFill>
                  <a:srgbClr val="FF3399"/>
                </a:solidFill>
              </a:rPr>
              <a:t>q</a:t>
            </a:r>
            <a:r>
              <a:rPr lang="zh-CN" altLang="en-US" sz="5400" dirty="0">
                <a:solidFill>
                  <a:srgbClr val="FF3399"/>
                </a:solidFill>
              </a:rPr>
              <a:t>    </a:t>
            </a:r>
            <a:r>
              <a:rPr lang="en-US" altLang="zh-CN" sz="5400"/>
              <a:t>ü</a:t>
            </a:r>
            <a:r>
              <a:rPr lang="en-US" altLang="zh-CN" sz="5400">
                <a:solidFill>
                  <a:srgbClr val="FF3399"/>
                </a:solidFill>
              </a:rPr>
              <a:t>    </a:t>
            </a:r>
            <a:r>
              <a:rPr lang="en-US" altLang="zh-CN" sz="6600">
                <a:solidFill>
                  <a:srgbClr val="002060"/>
                </a:solidFill>
                <a:latin typeface="Comic Sans MS" panose="030F0702030302020204" pitchFamily="66" charset="0"/>
              </a:rPr>
              <a:t>a</a:t>
            </a:r>
            <a:r>
              <a:rPr lang="en-US" altLang="zh-CN" sz="5400">
                <a:solidFill>
                  <a:srgbClr val="002060"/>
                </a:solidFill>
              </a:rPr>
              <a:t>n</a:t>
            </a:r>
            <a:r>
              <a:rPr lang="en-US" altLang="zh-CN" sz="5400">
                <a:solidFill>
                  <a:srgbClr val="FF3399"/>
                </a:solidFill>
              </a:rPr>
              <a:t>     </a:t>
            </a:r>
            <a:r>
              <a:rPr lang="en-US" altLang="zh-CN" sz="5400" err="1">
                <a:solidFill>
                  <a:srgbClr val="FF3399"/>
                </a:solidFill>
              </a:rPr>
              <a:t>q</a:t>
            </a:r>
            <a:r>
              <a:rPr lang="en-US" altLang="zh-CN" sz="5400" err="1"/>
              <a:t>u</a:t>
            </a:r>
            <a:r>
              <a:rPr lang="en-US" altLang="zh-CN" sz="5400" err="1">
                <a:solidFill>
                  <a:srgbClr val="002060"/>
                </a:solidFill>
                <a:latin typeface="Comic Sans MS" panose="030F0702030302020204" pitchFamily="66" charset="0"/>
              </a:rPr>
              <a:t>a</a:t>
            </a:r>
            <a:r>
              <a:rPr lang="en-US" altLang="zh-CN" sz="5400" err="1">
                <a:solidFill>
                  <a:srgbClr val="002060"/>
                </a:solidFill>
              </a:rPr>
              <a:t>n</a:t>
            </a:r>
            <a:endParaRPr lang="en-US" altLang="zh-CN" sz="5400">
              <a:solidFill>
                <a:srgbClr val="002060"/>
              </a:solidFill>
            </a:endParaRPr>
          </a:p>
          <a:p>
            <a:pPr algn="ctr" eaLnBrk="1" hangingPunct="1">
              <a:buNone/>
            </a:pPr>
            <a:r>
              <a:rPr lang="en-US" altLang="zh-CN" sz="5400">
                <a:solidFill>
                  <a:srgbClr val="FF3399"/>
                </a:solidFill>
              </a:rPr>
              <a:t>x                   </a:t>
            </a:r>
            <a:r>
              <a:rPr lang="en-US" altLang="zh-CN" sz="5400" err="1">
                <a:solidFill>
                  <a:srgbClr val="FF3399"/>
                </a:solidFill>
              </a:rPr>
              <a:t>x</a:t>
            </a:r>
            <a:r>
              <a:rPr lang="en-US" altLang="zh-CN" sz="5400" err="1"/>
              <a:t>u</a:t>
            </a:r>
            <a:r>
              <a:rPr lang="en-US" altLang="zh-CN" sz="5400" err="1">
                <a:solidFill>
                  <a:srgbClr val="002060"/>
                </a:solidFill>
                <a:latin typeface="Comic Sans MS" panose="030F0702030302020204" pitchFamily="66" charset="0"/>
              </a:rPr>
              <a:t>a</a:t>
            </a:r>
            <a:r>
              <a:rPr lang="en-US" altLang="zh-CN" sz="5400" err="1">
                <a:solidFill>
                  <a:srgbClr val="002060"/>
                </a:solidFill>
              </a:rPr>
              <a:t>n</a:t>
            </a:r>
            <a:endParaRPr lang="en-US" altLang="zh-CN" sz="5400">
              <a:solidFill>
                <a:srgbClr val="002060"/>
              </a:solidFill>
            </a:endParaRPr>
          </a:p>
        </p:txBody>
      </p:sp>
      <p:sp>
        <p:nvSpPr>
          <p:cNvPr id="11270" name="Line 11"/>
          <p:cNvSpPr/>
          <p:nvPr/>
        </p:nvSpPr>
        <p:spPr>
          <a:xfrm>
            <a:off x="2195513" y="2352675"/>
            <a:ext cx="215900" cy="385763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11271" name="Line 12"/>
          <p:cNvSpPr/>
          <p:nvPr/>
        </p:nvSpPr>
        <p:spPr>
          <a:xfrm flipV="1">
            <a:off x="2428875" y="3060700"/>
            <a:ext cx="285750" cy="41275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11272" name="Line 13"/>
          <p:cNvSpPr/>
          <p:nvPr/>
        </p:nvSpPr>
        <p:spPr>
          <a:xfrm flipV="1">
            <a:off x="2357438" y="3506788"/>
            <a:ext cx="215900" cy="514350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11273" name="Line 14"/>
          <p:cNvSpPr/>
          <p:nvPr/>
        </p:nvSpPr>
        <p:spPr>
          <a:xfrm>
            <a:off x="3419475" y="3124200"/>
            <a:ext cx="360363" cy="0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11274" name="Line 15"/>
          <p:cNvSpPr/>
          <p:nvPr/>
        </p:nvSpPr>
        <p:spPr>
          <a:xfrm flipV="1">
            <a:off x="4932363" y="2289175"/>
            <a:ext cx="576262" cy="771525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headEnd type="none" w="med" len="med"/>
            <a:tailEnd type="triangle" w="med" len="med"/>
          </a:ln>
        </p:spPr>
      </p:sp>
      <p:sp>
        <p:nvSpPr>
          <p:cNvPr id="11275" name="Line 17"/>
          <p:cNvSpPr/>
          <p:nvPr/>
        </p:nvSpPr>
        <p:spPr>
          <a:xfrm>
            <a:off x="5003800" y="3189288"/>
            <a:ext cx="360363" cy="0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headEnd type="none" w="med" len="med"/>
            <a:tailEnd type="triangle" w="med" len="med"/>
          </a:ln>
        </p:spPr>
      </p:sp>
      <p:sp>
        <p:nvSpPr>
          <p:cNvPr id="11276" name="Line 18"/>
          <p:cNvSpPr/>
          <p:nvPr/>
        </p:nvSpPr>
        <p:spPr>
          <a:xfrm>
            <a:off x="4932363" y="3381375"/>
            <a:ext cx="576262" cy="708025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headEnd type="none" w="med" len="med"/>
            <a:tailEnd type="triangle" w="med" len="med"/>
          </a:ln>
        </p:spPr>
      </p:sp>
      <p:sp>
        <p:nvSpPr>
          <p:cNvPr id="11277" name="Text Box 13"/>
          <p:cNvSpPr txBox="1"/>
          <p:nvPr/>
        </p:nvSpPr>
        <p:spPr>
          <a:xfrm>
            <a:off x="539750" y="395288"/>
            <a:ext cx="7848600" cy="701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l">
              <a:spcBef>
                <a:spcPct val="50000"/>
              </a:spcBef>
            </a:pPr>
            <a:r>
              <a:rPr lang="zh-CN" altLang="en-US" sz="4000" dirty="0">
                <a:solidFill>
                  <a:srgbClr val="FF0000"/>
                </a:solidFill>
                <a:latin typeface="Arial" panose="020B0604020202020204" pitchFamily="34" charset="0"/>
              </a:rPr>
              <a:t>小</a:t>
            </a:r>
            <a:r>
              <a:rPr lang="en-US" altLang="zh-CN" sz="4000">
                <a:solidFill>
                  <a:srgbClr val="FF0000"/>
                </a:solidFill>
                <a:latin typeface="Arial" panose="020B0604020202020204" pitchFamily="34" charset="0"/>
              </a:rPr>
              <a:t>ü</a:t>
            </a:r>
            <a:r>
              <a:rPr lang="zh-CN" altLang="en-US" sz="4000" dirty="0">
                <a:solidFill>
                  <a:srgbClr val="FF0000"/>
                </a:solidFill>
                <a:latin typeface="Arial" panose="020B0604020202020204" pitchFamily="34" charset="0"/>
              </a:rPr>
              <a:t>遇见</a:t>
            </a:r>
            <a:r>
              <a:rPr lang="en-US" altLang="zh-CN" sz="4000">
                <a:solidFill>
                  <a:srgbClr val="FF0000"/>
                </a:solidFill>
                <a:latin typeface="Arial" panose="020B0604020202020204" pitchFamily="34" charset="0"/>
              </a:rPr>
              <a:t>j q x </a:t>
            </a:r>
            <a:r>
              <a:rPr lang="zh-CN" altLang="en-US" sz="4000" dirty="0">
                <a:solidFill>
                  <a:srgbClr val="FF0000"/>
                </a:solidFill>
                <a:latin typeface="Arial" panose="020B0604020202020204" pitchFamily="34" charset="0"/>
              </a:rPr>
              <a:t>，去掉两点还读</a:t>
            </a:r>
            <a:r>
              <a:rPr lang="en-US" altLang="zh-CN" sz="4000">
                <a:solidFill>
                  <a:srgbClr val="FF0000"/>
                </a:solidFill>
                <a:latin typeface="Arial" panose="020B0604020202020204" pitchFamily="34" charset="0"/>
              </a:rPr>
              <a:t>ü</a:t>
            </a:r>
            <a:r>
              <a:rPr lang="zh-CN" altLang="en-US" sz="4000" dirty="0">
                <a:latin typeface="Arial" panose="020B0604020202020204" pitchFamily="34" charset="0"/>
              </a:rPr>
              <a:t>。</a:t>
            </a:r>
            <a:endParaRPr lang="zh-CN" altLang="en-US" sz="4000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med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>
                                            <p:txEl>
                                              <p:charRg st="0" end="2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245">
                                            <p:txEl>
                                              <p:charRg st="0" end="2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>
                                            <p:txEl>
                                              <p:charRg st="27" end="4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0245">
                                            <p:txEl>
                                              <p:charRg st="27" end="4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>
                                            <p:txEl>
                                              <p:charRg st="49" end="7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0245">
                                            <p:txEl>
                                              <p:charRg st="49" end="7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5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2290" name="Rectangle 2"/>
          <p:cNvSpPr>
            <a:spLocks noGrp="1"/>
          </p:cNvSpPr>
          <p:nvPr>
            <p:ph idx="1"/>
          </p:nvPr>
        </p:nvSpPr>
        <p:spPr>
          <a:xfrm>
            <a:off x="323850" y="1836738"/>
            <a:ext cx="8229600" cy="4038600"/>
          </a:xfrm>
          <a:ln/>
        </p:spPr>
        <p:txBody>
          <a:bodyPr vert="horz" wrap="square" lIns="91440" tIns="45720" rIns="91440" bIns="45720" anchor="t"/>
          <a:p>
            <a:pPr eaLnBrk="1" hangingPunct="1">
              <a:buNone/>
            </a:pPr>
            <a:r>
              <a:rPr lang="zh-CN" altLang="en-US" sz="8000" dirty="0"/>
              <a:t> 付钰萱  曹文娟</a:t>
            </a:r>
            <a:endParaRPr lang="zh-CN" altLang="en-US" sz="8000" dirty="0"/>
          </a:p>
        </p:txBody>
      </p:sp>
    </p:spTree>
  </p:cSld>
  <p:clrMapOvr>
    <a:masterClrMapping/>
  </p:clrMapOvr>
  <p:transition spd="med">
    <p:wipe dir="u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3314" name="Picture 2" descr="黑夜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372600" cy="62579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3315" name="Picture 3" descr="家1"/>
          <p:cNvPicPr>
            <a:picLocks noChangeAspect="1"/>
          </p:cNvPicPr>
          <p:nvPr/>
        </p:nvPicPr>
        <p:blipFill>
          <a:blip r:embed="rId2">
            <a:lum bright="-54001"/>
          </a:blip>
          <a:stretch>
            <a:fillRect/>
          </a:stretch>
        </p:blipFill>
        <p:spPr>
          <a:xfrm>
            <a:off x="5943600" y="0"/>
            <a:ext cx="3200400" cy="178276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4580" name="Text Box 4"/>
          <p:cNvSpPr txBox="1"/>
          <p:nvPr/>
        </p:nvSpPr>
        <p:spPr>
          <a:xfrm>
            <a:off x="3419475" y="5565775"/>
            <a:ext cx="960438" cy="6794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l"/>
            <a:r>
              <a:rPr lang="zh-CN" altLang="en-US" sz="4400" dirty="0">
                <a:solidFill>
                  <a:schemeClr val="bg1"/>
                </a:solidFill>
                <a:latin typeface="Times New Roman" panose="02020603050405020304" pitchFamily="18" charset="0"/>
                <a:ea typeface="楷体_GB2312" pitchFamily="49" charset="-122"/>
              </a:rPr>
              <a:t>tan</a:t>
            </a:r>
            <a:endParaRPr lang="zh-CN" altLang="en-US" sz="4400" dirty="0">
              <a:solidFill>
                <a:schemeClr val="bg1"/>
              </a:solidFill>
              <a:latin typeface="Times New Roman" panose="02020603050405020304" pitchFamily="18" charset="0"/>
              <a:ea typeface="楷体_GB2312" pitchFamily="49" charset="-122"/>
            </a:endParaRPr>
          </a:p>
        </p:txBody>
      </p:sp>
      <p:sp>
        <p:nvSpPr>
          <p:cNvPr id="24581" name="Text Box 5"/>
          <p:cNvSpPr txBox="1"/>
          <p:nvPr/>
        </p:nvSpPr>
        <p:spPr>
          <a:xfrm>
            <a:off x="3708400" y="5113338"/>
            <a:ext cx="1397000" cy="67945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algn="l"/>
            <a:r>
              <a:rPr lang="zh-CN" altLang="en-US" sz="4400" dirty="0">
                <a:solidFill>
                  <a:schemeClr val="bg1"/>
                </a:solidFill>
                <a:latin typeface="Times New Roman" panose="02020603050405020304" pitchFamily="18" charset="0"/>
                <a:ea typeface="楷体_GB2312" pitchFamily="49" charset="-122"/>
              </a:rPr>
              <a:t>quan</a:t>
            </a:r>
            <a:endParaRPr lang="zh-CN" altLang="en-US" sz="4400" dirty="0">
              <a:solidFill>
                <a:schemeClr val="bg1"/>
              </a:solidFill>
              <a:latin typeface="Times New Roman" panose="02020603050405020304" pitchFamily="18" charset="0"/>
              <a:ea typeface="楷体_GB2312" pitchFamily="49" charset="-122"/>
            </a:endParaRPr>
          </a:p>
        </p:txBody>
      </p:sp>
      <p:sp>
        <p:nvSpPr>
          <p:cNvPr id="24582" name="Text Box 6"/>
          <p:cNvSpPr txBox="1"/>
          <p:nvPr/>
        </p:nvSpPr>
        <p:spPr>
          <a:xfrm>
            <a:off x="4017963" y="4764088"/>
            <a:ext cx="1397000" cy="67945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algn="l"/>
            <a:r>
              <a:rPr lang="zh-CN" altLang="en-US" sz="4400" dirty="0">
                <a:solidFill>
                  <a:schemeClr val="bg1"/>
                </a:solidFill>
                <a:latin typeface="Times New Roman" panose="02020603050405020304" pitchFamily="18" charset="0"/>
                <a:ea typeface="楷体_GB2312" pitchFamily="49" charset="-122"/>
              </a:rPr>
              <a:t>huan</a:t>
            </a:r>
            <a:endParaRPr lang="zh-CN" altLang="en-US" sz="4400" dirty="0">
              <a:solidFill>
                <a:schemeClr val="bg1"/>
              </a:solidFill>
              <a:latin typeface="Times New Roman" panose="02020603050405020304" pitchFamily="18" charset="0"/>
              <a:ea typeface="楷体_GB2312" pitchFamily="49" charset="-122"/>
            </a:endParaRPr>
          </a:p>
        </p:txBody>
      </p:sp>
      <p:sp>
        <p:nvSpPr>
          <p:cNvPr id="24583" name="Text Box 7"/>
          <p:cNvSpPr txBox="1"/>
          <p:nvPr/>
        </p:nvSpPr>
        <p:spPr>
          <a:xfrm>
            <a:off x="4322763" y="4424363"/>
            <a:ext cx="1085850" cy="67945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algn="l"/>
            <a:r>
              <a:rPr lang="zh-CN" altLang="en-US" sz="4400" dirty="0">
                <a:solidFill>
                  <a:schemeClr val="bg1"/>
                </a:solidFill>
                <a:latin typeface="Times New Roman" panose="02020603050405020304" pitchFamily="18" charset="0"/>
                <a:ea typeface="楷体_GB2312" pitchFamily="49" charset="-122"/>
              </a:rPr>
              <a:t>dan</a:t>
            </a:r>
            <a:endParaRPr lang="zh-CN" altLang="en-US" sz="4400" dirty="0">
              <a:solidFill>
                <a:schemeClr val="bg1"/>
              </a:solidFill>
              <a:latin typeface="Times New Roman" panose="02020603050405020304" pitchFamily="18" charset="0"/>
              <a:ea typeface="楷体_GB2312" pitchFamily="49" charset="-122"/>
            </a:endParaRPr>
          </a:p>
        </p:txBody>
      </p:sp>
      <p:grpSp>
        <p:nvGrpSpPr>
          <p:cNvPr id="13320" name="Group 8"/>
          <p:cNvGrpSpPr/>
          <p:nvPr/>
        </p:nvGrpSpPr>
        <p:grpSpPr>
          <a:xfrm>
            <a:off x="2895600" y="1493838"/>
            <a:ext cx="4321175" cy="4625975"/>
            <a:chOff x="0" y="0"/>
            <a:chExt cx="2722" cy="3266"/>
          </a:xfrm>
        </p:grpSpPr>
        <p:grpSp>
          <p:nvGrpSpPr>
            <p:cNvPr id="13342" name="Group 9"/>
            <p:cNvGrpSpPr/>
            <p:nvPr/>
          </p:nvGrpSpPr>
          <p:grpSpPr>
            <a:xfrm>
              <a:off x="0" y="1633"/>
              <a:ext cx="1361" cy="1633"/>
              <a:chOff x="0" y="0"/>
              <a:chExt cx="3175" cy="3176"/>
            </a:xfrm>
          </p:grpSpPr>
          <p:grpSp>
            <p:nvGrpSpPr>
              <p:cNvPr id="13362" name="Group 10"/>
              <p:cNvGrpSpPr/>
              <p:nvPr/>
            </p:nvGrpSpPr>
            <p:grpSpPr>
              <a:xfrm>
                <a:off x="0" y="2631"/>
                <a:ext cx="545" cy="545"/>
                <a:chOff x="0" y="0"/>
                <a:chExt cx="545" cy="545"/>
              </a:xfrm>
            </p:grpSpPr>
            <p:sp>
              <p:nvSpPr>
                <p:cNvPr id="13378" name="Line 11"/>
                <p:cNvSpPr/>
                <p:nvPr/>
              </p:nvSpPr>
              <p:spPr>
                <a:xfrm>
                  <a:off x="0" y="0"/>
                  <a:ext cx="0" cy="545"/>
                </a:xfrm>
                <a:prstGeom prst="line">
                  <a:avLst/>
                </a:prstGeom>
                <a:ln w="9525">
                  <a:noFill/>
                </a:ln>
              </p:spPr>
            </p:sp>
            <p:sp>
              <p:nvSpPr>
                <p:cNvPr id="13379" name="Line 12"/>
                <p:cNvSpPr/>
                <p:nvPr/>
              </p:nvSpPr>
              <p:spPr>
                <a:xfrm rot="-5400000" flipV="1">
                  <a:off x="272" y="-272"/>
                  <a:ext cx="0" cy="545"/>
                </a:xfrm>
                <a:prstGeom prst="line">
                  <a:avLst/>
                </a:prstGeom>
                <a:ln w="9525">
                  <a:noFill/>
                </a:ln>
              </p:spPr>
            </p:sp>
          </p:grpSp>
          <p:grpSp>
            <p:nvGrpSpPr>
              <p:cNvPr id="13363" name="Group 13"/>
              <p:cNvGrpSpPr/>
              <p:nvPr/>
            </p:nvGrpSpPr>
            <p:grpSpPr>
              <a:xfrm>
                <a:off x="544" y="2132"/>
                <a:ext cx="545" cy="545"/>
                <a:chOff x="0" y="0"/>
                <a:chExt cx="545" cy="545"/>
              </a:xfrm>
            </p:grpSpPr>
            <p:sp>
              <p:nvSpPr>
                <p:cNvPr id="13376" name="Line 14"/>
                <p:cNvSpPr/>
                <p:nvPr/>
              </p:nvSpPr>
              <p:spPr>
                <a:xfrm>
                  <a:off x="0" y="0"/>
                  <a:ext cx="0" cy="545"/>
                </a:xfrm>
                <a:prstGeom prst="line">
                  <a:avLst/>
                </a:prstGeom>
                <a:ln w="9525">
                  <a:noFill/>
                </a:ln>
              </p:spPr>
            </p:sp>
            <p:sp>
              <p:nvSpPr>
                <p:cNvPr id="13377" name="Line 15"/>
                <p:cNvSpPr/>
                <p:nvPr/>
              </p:nvSpPr>
              <p:spPr>
                <a:xfrm rot="-5400000" flipV="1">
                  <a:off x="272" y="-272"/>
                  <a:ext cx="0" cy="545"/>
                </a:xfrm>
                <a:prstGeom prst="line">
                  <a:avLst/>
                </a:prstGeom>
                <a:ln w="9525">
                  <a:noFill/>
                </a:ln>
              </p:spPr>
            </p:sp>
          </p:grpSp>
          <p:grpSp>
            <p:nvGrpSpPr>
              <p:cNvPr id="13364" name="Group 16"/>
              <p:cNvGrpSpPr/>
              <p:nvPr/>
            </p:nvGrpSpPr>
            <p:grpSpPr>
              <a:xfrm>
                <a:off x="1043" y="1633"/>
                <a:ext cx="545" cy="545"/>
                <a:chOff x="0" y="0"/>
                <a:chExt cx="545" cy="545"/>
              </a:xfrm>
            </p:grpSpPr>
            <p:sp>
              <p:nvSpPr>
                <p:cNvPr id="13374" name="Line 17"/>
                <p:cNvSpPr/>
                <p:nvPr/>
              </p:nvSpPr>
              <p:spPr>
                <a:xfrm>
                  <a:off x="0" y="0"/>
                  <a:ext cx="0" cy="545"/>
                </a:xfrm>
                <a:prstGeom prst="line">
                  <a:avLst/>
                </a:prstGeom>
                <a:ln w="9525">
                  <a:noFill/>
                </a:ln>
              </p:spPr>
            </p:sp>
            <p:sp>
              <p:nvSpPr>
                <p:cNvPr id="13375" name="Line 18"/>
                <p:cNvSpPr/>
                <p:nvPr/>
              </p:nvSpPr>
              <p:spPr>
                <a:xfrm rot="-5400000" flipV="1">
                  <a:off x="272" y="-272"/>
                  <a:ext cx="0" cy="545"/>
                </a:xfrm>
                <a:prstGeom prst="line">
                  <a:avLst/>
                </a:prstGeom>
                <a:ln w="9525">
                  <a:noFill/>
                </a:ln>
              </p:spPr>
            </p:sp>
          </p:grpSp>
          <p:grpSp>
            <p:nvGrpSpPr>
              <p:cNvPr id="13365" name="Group 19"/>
              <p:cNvGrpSpPr/>
              <p:nvPr/>
            </p:nvGrpSpPr>
            <p:grpSpPr>
              <a:xfrm>
                <a:off x="1588" y="1089"/>
                <a:ext cx="545" cy="545"/>
                <a:chOff x="0" y="0"/>
                <a:chExt cx="545" cy="545"/>
              </a:xfrm>
            </p:grpSpPr>
            <p:sp>
              <p:nvSpPr>
                <p:cNvPr id="13372" name="Line 20"/>
                <p:cNvSpPr/>
                <p:nvPr/>
              </p:nvSpPr>
              <p:spPr>
                <a:xfrm>
                  <a:off x="0" y="0"/>
                  <a:ext cx="0" cy="545"/>
                </a:xfrm>
                <a:prstGeom prst="line">
                  <a:avLst/>
                </a:prstGeom>
                <a:ln w="9525">
                  <a:noFill/>
                </a:ln>
              </p:spPr>
            </p:sp>
            <p:sp>
              <p:nvSpPr>
                <p:cNvPr id="13373" name="Line 21"/>
                <p:cNvSpPr/>
                <p:nvPr/>
              </p:nvSpPr>
              <p:spPr>
                <a:xfrm rot="-5400000" flipV="1">
                  <a:off x="272" y="-272"/>
                  <a:ext cx="0" cy="545"/>
                </a:xfrm>
                <a:prstGeom prst="line">
                  <a:avLst/>
                </a:prstGeom>
                <a:ln w="9525">
                  <a:noFill/>
                </a:ln>
              </p:spPr>
            </p:sp>
          </p:grpSp>
          <p:grpSp>
            <p:nvGrpSpPr>
              <p:cNvPr id="13366" name="Group 22"/>
              <p:cNvGrpSpPr/>
              <p:nvPr/>
            </p:nvGrpSpPr>
            <p:grpSpPr>
              <a:xfrm>
                <a:off x="2087" y="545"/>
                <a:ext cx="545" cy="545"/>
                <a:chOff x="0" y="0"/>
                <a:chExt cx="545" cy="545"/>
              </a:xfrm>
            </p:grpSpPr>
            <p:sp>
              <p:nvSpPr>
                <p:cNvPr id="13370" name="Line 23"/>
                <p:cNvSpPr/>
                <p:nvPr/>
              </p:nvSpPr>
              <p:spPr>
                <a:xfrm>
                  <a:off x="0" y="0"/>
                  <a:ext cx="0" cy="545"/>
                </a:xfrm>
                <a:prstGeom prst="line">
                  <a:avLst/>
                </a:prstGeom>
                <a:ln w="9525">
                  <a:noFill/>
                </a:ln>
              </p:spPr>
            </p:sp>
            <p:sp>
              <p:nvSpPr>
                <p:cNvPr id="13371" name="Line 24"/>
                <p:cNvSpPr/>
                <p:nvPr/>
              </p:nvSpPr>
              <p:spPr>
                <a:xfrm rot="-5400000" flipV="1">
                  <a:off x="272" y="-272"/>
                  <a:ext cx="0" cy="545"/>
                </a:xfrm>
                <a:prstGeom prst="line">
                  <a:avLst/>
                </a:prstGeom>
                <a:ln w="9525">
                  <a:noFill/>
                </a:ln>
              </p:spPr>
            </p:sp>
          </p:grpSp>
          <p:grpSp>
            <p:nvGrpSpPr>
              <p:cNvPr id="13367" name="Group 25"/>
              <p:cNvGrpSpPr/>
              <p:nvPr/>
            </p:nvGrpSpPr>
            <p:grpSpPr>
              <a:xfrm>
                <a:off x="2630" y="0"/>
                <a:ext cx="545" cy="545"/>
                <a:chOff x="0" y="0"/>
                <a:chExt cx="545" cy="545"/>
              </a:xfrm>
            </p:grpSpPr>
            <p:sp>
              <p:nvSpPr>
                <p:cNvPr id="13368" name="Line 26"/>
                <p:cNvSpPr/>
                <p:nvPr/>
              </p:nvSpPr>
              <p:spPr>
                <a:xfrm>
                  <a:off x="0" y="0"/>
                  <a:ext cx="0" cy="545"/>
                </a:xfrm>
                <a:prstGeom prst="line">
                  <a:avLst/>
                </a:prstGeom>
                <a:ln w="9525">
                  <a:noFill/>
                </a:ln>
              </p:spPr>
            </p:sp>
            <p:sp>
              <p:nvSpPr>
                <p:cNvPr id="13369" name="Line 27"/>
                <p:cNvSpPr/>
                <p:nvPr/>
              </p:nvSpPr>
              <p:spPr>
                <a:xfrm rot="-5400000" flipV="1">
                  <a:off x="272" y="-272"/>
                  <a:ext cx="0" cy="545"/>
                </a:xfrm>
                <a:prstGeom prst="line">
                  <a:avLst/>
                </a:prstGeom>
                <a:ln w="9525">
                  <a:noFill/>
                </a:ln>
              </p:spPr>
            </p:sp>
          </p:grpSp>
        </p:grpSp>
        <p:grpSp>
          <p:nvGrpSpPr>
            <p:cNvPr id="13343" name="Group 28"/>
            <p:cNvGrpSpPr/>
            <p:nvPr/>
          </p:nvGrpSpPr>
          <p:grpSpPr>
            <a:xfrm>
              <a:off x="1361" y="0"/>
              <a:ext cx="1361" cy="1633"/>
              <a:chOff x="0" y="0"/>
              <a:chExt cx="3175" cy="3176"/>
            </a:xfrm>
          </p:grpSpPr>
          <p:grpSp>
            <p:nvGrpSpPr>
              <p:cNvPr id="13344" name="Group 29"/>
              <p:cNvGrpSpPr/>
              <p:nvPr/>
            </p:nvGrpSpPr>
            <p:grpSpPr>
              <a:xfrm>
                <a:off x="0" y="2631"/>
                <a:ext cx="545" cy="545"/>
                <a:chOff x="0" y="0"/>
                <a:chExt cx="545" cy="545"/>
              </a:xfrm>
            </p:grpSpPr>
            <p:sp>
              <p:nvSpPr>
                <p:cNvPr id="13360" name="Line 30"/>
                <p:cNvSpPr/>
                <p:nvPr/>
              </p:nvSpPr>
              <p:spPr>
                <a:xfrm>
                  <a:off x="0" y="0"/>
                  <a:ext cx="0" cy="545"/>
                </a:xfrm>
                <a:prstGeom prst="line">
                  <a:avLst/>
                </a:prstGeom>
                <a:ln w="9525">
                  <a:noFill/>
                </a:ln>
              </p:spPr>
            </p:sp>
            <p:sp>
              <p:nvSpPr>
                <p:cNvPr id="13361" name="Line 31"/>
                <p:cNvSpPr/>
                <p:nvPr/>
              </p:nvSpPr>
              <p:spPr>
                <a:xfrm rot="-5400000" flipV="1">
                  <a:off x="272" y="-272"/>
                  <a:ext cx="0" cy="545"/>
                </a:xfrm>
                <a:prstGeom prst="line">
                  <a:avLst/>
                </a:prstGeom>
                <a:ln w="9525">
                  <a:noFill/>
                </a:ln>
              </p:spPr>
            </p:sp>
          </p:grpSp>
          <p:grpSp>
            <p:nvGrpSpPr>
              <p:cNvPr id="13345" name="Group 32"/>
              <p:cNvGrpSpPr/>
              <p:nvPr/>
            </p:nvGrpSpPr>
            <p:grpSpPr>
              <a:xfrm>
                <a:off x="544" y="2132"/>
                <a:ext cx="545" cy="545"/>
                <a:chOff x="0" y="0"/>
                <a:chExt cx="545" cy="545"/>
              </a:xfrm>
            </p:grpSpPr>
            <p:sp>
              <p:nvSpPr>
                <p:cNvPr id="13358" name="Line 33"/>
                <p:cNvSpPr/>
                <p:nvPr/>
              </p:nvSpPr>
              <p:spPr>
                <a:xfrm>
                  <a:off x="0" y="0"/>
                  <a:ext cx="0" cy="545"/>
                </a:xfrm>
                <a:prstGeom prst="line">
                  <a:avLst/>
                </a:prstGeom>
                <a:ln w="9525">
                  <a:noFill/>
                </a:ln>
              </p:spPr>
            </p:sp>
            <p:sp>
              <p:nvSpPr>
                <p:cNvPr id="13359" name="Line 34"/>
                <p:cNvSpPr/>
                <p:nvPr/>
              </p:nvSpPr>
              <p:spPr>
                <a:xfrm rot="-5400000" flipV="1">
                  <a:off x="272" y="-272"/>
                  <a:ext cx="0" cy="545"/>
                </a:xfrm>
                <a:prstGeom prst="line">
                  <a:avLst/>
                </a:prstGeom>
                <a:ln w="9525">
                  <a:noFill/>
                </a:ln>
              </p:spPr>
            </p:sp>
          </p:grpSp>
          <p:grpSp>
            <p:nvGrpSpPr>
              <p:cNvPr id="13346" name="Group 35"/>
              <p:cNvGrpSpPr/>
              <p:nvPr/>
            </p:nvGrpSpPr>
            <p:grpSpPr>
              <a:xfrm>
                <a:off x="1043" y="1633"/>
                <a:ext cx="545" cy="545"/>
                <a:chOff x="0" y="0"/>
                <a:chExt cx="545" cy="545"/>
              </a:xfrm>
            </p:grpSpPr>
            <p:sp>
              <p:nvSpPr>
                <p:cNvPr id="13356" name="Line 36"/>
                <p:cNvSpPr/>
                <p:nvPr/>
              </p:nvSpPr>
              <p:spPr>
                <a:xfrm>
                  <a:off x="0" y="0"/>
                  <a:ext cx="0" cy="545"/>
                </a:xfrm>
                <a:prstGeom prst="line">
                  <a:avLst/>
                </a:prstGeom>
                <a:ln w="9525">
                  <a:noFill/>
                </a:ln>
              </p:spPr>
            </p:sp>
            <p:sp>
              <p:nvSpPr>
                <p:cNvPr id="13357" name="Line 37"/>
                <p:cNvSpPr/>
                <p:nvPr/>
              </p:nvSpPr>
              <p:spPr>
                <a:xfrm rot="-5400000" flipV="1">
                  <a:off x="272" y="-272"/>
                  <a:ext cx="0" cy="545"/>
                </a:xfrm>
                <a:prstGeom prst="line">
                  <a:avLst/>
                </a:prstGeom>
                <a:ln w="9525">
                  <a:noFill/>
                </a:ln>
              </p:spPr>
            </p:sp>
          </p:grpSp>
          <p:grpSp>
            <p:nvGrpSpPr>
              <p:cNvPr id="13347" name="Group 38"/>
              <p:cNvGrpSpPr/>
              <p:nvPr/>
            </p:nvGrpSpPr>
            <p:grpSpPr>
              <a:xfrm>
                <a:off x="1588" y="1089"/>
                <a:ext cx="545" cy="545"/>
                <a:chOff x="0" y="0"/>
                <a:chExt cx="545" cy="545"/>
              </a:xfrm>
            </p:grpSpPr>
            <p:sp>
              <p:nvSpPr>
                <p:cNvPr id="13354" name="Line 39"/>
                <p:cNvSpPr/>
                <p:nvPr/>
              </p:nvSpPr>
              <p:spPr>
                <a:xfrm>
                  <a:off x="0" y="0"/>
                  <a:ext cx="0" cy="545"/>
                </a:xfrm>
                <a:prstGeom prst="line">
                  <a:avLst/>
                </a:prstGeom>
                <a:ln w="9525">
                  <a:noFill/>
                </a:ln>
              </p:spPr>
            </p:sp>
            <p:sp>
              <p:nvSpPr>
                <p:cNvPr id="13355" name="Line 40"/>
                <p:cNvSpPr/>
                <p:nvPr/>
              </p:nvSpPr>
              <p:spPr>
                <a:xfrm rot="-5400000" flipV="1">
                  <a:off x="272" y="-272"/>
                  <a:ext cx="0" cy="545"/>
                </a:xfrm>
                <a:prstGeom prst="line">
                  <a:avLst/>
                </a:prstGeom>
                <a:ln w="9525">
                  <a:noFill/>
                </a:ln>
              </p:spPr>
            </p:sp>
          </p:grpSp>
          <p:grpSp>
            <p:nvGrpSpPr>
              <p:cNvPr id="13348" name="Group 41"/>
              <p:cNvGrpSpPr/>
              <p:nvPr/>
            </p:nvGrpSpPr>
            <p:grpSpPr>
              <a:xfrm>
                <a:off x="2087" y="545"/>
                <a:ext cx="545" cy="545"/>
                <a:chOff x="0" y="0"/>
                <a:chExt cx="545" cy="545"/>
              </a:xfrm>
            </p:grpSpPr>
            <p:sp>
              <p:nvSpPr>
                <p:cNvPr id="13352" name="Line 42"/>
                <p:cNvSpPr/>
                <p:nvPr/>
              </p:nvSpPr>
              <p:spPr>
                <a:xfrm>
                  <a:off x="0" y="0"/>
                  <a:ext cx="0" cy="545"/>
                </a:xfrm>
                <a:prstGeom prst="line">
                  <a:avLst/>
                </a:prstGeom>
                <a:ln w="9525">
                  <a:noFill/>
                </a:ln>
              </p:spPr>
            </p:sp>
            <p:sp>
              <p:nvSpPr>
                <p:cNvPr id="13353" name="Line 43"/>
                <p:cNvSpPr/>
                <p:nvPr/>
              </p:nvSpPr>
              <p:spPr>
                <a:xfrm rot="-5400000" flipV="1">
                  <a:off x="272" y="-272"/>
                  <a:ext cx="0" cy="545"/>
                </a:xfrm>
                <a:prstGeom prst="line">
                  <a:avLst/>
                </a:prstGeom>
                <a:ln w="9525">
                  <a:noFill/>
                </a:ln>
              </p:spPr>
            </p:sp>
          </p:grpSp>
          <p:grpSp>
            <p:nvGrpSpPr>
              <p:cNvPr id="13349" name="Group 44"/>
              <p:cNvGrpSpPr/>
              <p:nvPr/>
            </p:nvGrpSpPr>
            <p:grpSpPr>
              <a:xfrm>
                <a:off x="2630" y="0"/>
                <a:ext cx="545" cy="545"/>
                <a:chOff x="0" y="0"/>
                <a:chExt cx="545" cy="545"/>
              </a:xfrm>
            </p:grpSpPr>
            <p:sp>
              <p:nvSpPr>
                <p:cNvPr id="13350" name="Line 45"/>
                <p:cNvSpPr/>
                <p:nvPr/>
              </p:nvSpPr>
              <p:spPr>
                <a:xfrm>
                  <a:off x="0" y="0"/>
                  <a:ext cx="0" cy="545"/>
                </a:xfrm>
                <a:prstGeom prst="line">
                  <a:avLst/>
                </a:prstGeom>
                <a:ln w="9525">
                  <a:noFill/>
                </a:ln>
              </p:spPr>
            </p:sp>
            <p:sp>
              <p:nvSpPr>
                <p:cNvPr id="13351" name="Line 46"/>
                <p:cNvSpPr/>
                <p:nvPr/>
              </p:nvSpPr>
              <p:spPr>
                <a:xfrm rot="-5400000" flipV="1">
                  <a:off x="272" y="-272"/>
                  <a:ext cx="0" cy="545"/>
                </a:xfrm>
                <a:prstGeom prst="line">
                  <a:avLst/>
                </a:prstGeom>
                <a:ln w="9525">
                  <a:noFill/>
                </a:ln>
              </p:spPr>
            </p:sp>
          </p:grpSp>
        </p:grpSp>
      </p:grpSp>
      <p:sp>
        <p:nvSpPr>
          <p:cNvPr id="24623" name="Text Box 47"/>
          <p:cNvSpPr txBox="1"/>
          <p:nvPr/>
        </p:nvSpPr>
        <p:spPr>
          <a:xfrm>
            <a:off x="4703763" y="4016375"/>
            <a:ext cx="1085850" cy="67945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algn="l"/>
            <a:r>
              <a:rPr lang="zh-CN" altLang="en-US" sz="4400" dirty="0">
                <a:solidFill>
                  <a:schemeClr val="bg1"/>
                </a:solidFill>
                <a:latin typeface="Times New Roman" panose="02020603050405020304" pitchFamily="18" charset="0"/>
                <a:ea typeface="楷体_GB2312" pitchFamily="49" charset="-122"/>
              </a:rPr>
              <a:t>nan</a:t>
            </a:r>
            <a:endParaRPr lang="zh-CN" altLang="en-US" sz="4400" dirty="0">
              <a:solidFill>
                <a:schemeClr val="bg1"/>
              </a:solidFill>
              <a:latin typeface="Times New Roman" panose="02020603050405020304" pitchFamily="18" charset="0"/>
              <a:ea typeface="楷体_GB2312" pitchFamily="49" charset="-122"/>
            </a:endParaRPr>
          </a:p>
        </p:txBody>
      </p:sp>
      <p:sp>
        <p:nvSpPr>
          <p:cNvPr id="24624" name="Text Box 48"/>
          <p:cNvSpPr txBox="1"/>
          <p:nvPr/>
        </p:nvSpPr>
        <p:spPr>
          <a:xfrm>
            <a:off x="5084763" y="3608388"/>
            <a:ext cx="1397000" cy="67945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algn="l"/>
            <a:r>
              <a:rPr lang="zh-CN" altLang="en-US" sz="4400" dirty="0">
                <a:solidFill>
                  <a:schemeClr val="bg1"/>
                </a:solidFill>
                <a:latin typeface="Times New Roman" panose="02020603050405020304" pitchFamily="18" charset="0"/>
                <a:ea typeface="楷体_GB2312" pitchFamily="49" charset="-122"/>
              </a:rPr>
              <a:t>kuan</a:t>
            </a:r>
            <a:endParaRPr lang="zh-CN" altLang="en-US" sz="4400" dirty="0">
              <a:solidFill>
                <a:schemeClr val="bg1"/>
              </a:solidFill>
              <a:latin typeface="Times New Roman" panose="02020603050405020304" pitchFamily="18" charset="0"/>
              <a:ea typeface="楷体_GB2312" pitchFamily="49" charset="-122"/>
            </a:endParaRPr>
          </a:p>
        </p:txBody>
      </p:sp>
      <p:sp>
        <p:nvSpPr>
          <p:cNvPr id="24625" name="Text Box 49"/>
          <p:cNvSpPr txBox="1"/>
          <p:nvPr/>
        </p:nvSpPr>
        <p:spPr>
          <a:xfrm>
            <a:off x="5465763" y="3268663"/>
            <a:ext cx="1365250" cy="67945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algn="l"/>
            <a:r>
              <a:rPr lang="zh-CN" altLang="en-US" sz="4400" dirty="0">
                <a:solidFill>
                  <a:schemeClr val="bg1"/>
                </a:solidFill>
                <a:latin typeface="Times New Roman" panose="02020603050405020304" pitchFamily="18" charset="0"/>
                <a:ea typeface="楷体_GB2312" pitchFamily="49" charset="-122"/>
              </a:rPr>
              <a:t>xuan</a:t>
            </a:r>
            <a:endParaRPr lang="zh-CN" altLang="en-US" sz="4400" dirty="0">
              <a:solidFill>
                <a:schemeClr val="bg1"/>
              </a:solidFill>
              <a:latin typeface="Times New Roman" panose="02020603050405020304" pitchFamily="18" charset="0"/>
              <a:ea typeface="楷体_GB2312" pitchFamily="49" charset="-122"/>
            </a:endParaRPr>
          </a:p>
        </p:txBody>
      </p:sp>
      <p:sp>
        <p:nvSpPr>
          <p:cNvPr id="24626" name="Text Box 50"/>
          <p:cNvSpPr txBox="1"/>
          <p:nvPr/>
        </p:nvSpPr>
        <p:spPr>
          <a:xfrm>
            <a:off x="5846763" y="2860675"/>
            <a:ext cx="1271587" cy="67945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algn="l"/>
            <a:r>
              <a:rPr lang="zh-CN" altLang="en-US" sz="4400" dirty="0">
                <a:solidFill>
                  <a:schemeClr val="bg1"/>
                </a:solidFill>
                <a:latin typeface="Times New Roman" panose="02020603050405020304" pitchFamily="18" charset="0"/>
                <a:ea typeface="楷体_GB2312" pitchFamily="49" charset="-122"/>
              </a:rPr>
              <a:t>juan</a:t>
            </a:r>
            <a:endParaRPr lang="zh-CN" altLang="en-US" sz="4400" dirty="0">
              <a:solidFill>
                <a:schemeClr val="bg1"/>
              </a:solidFill>
              <a:latin typeface="Times New Roman" panose="02020603050405020304" pitchFamily="18" charset="0"/>
              <a:ea typeface="楷体_GB2312" pitchFamily="49" charset="-122"/>
            </a:endParaRPr>
          </a:p>
        </p:txBody>
      </p:sp>
      <p:sp>
        <p:nvSpPr>
          <p:cNvPr id="24627" name="Text Box 51"/>
          <p:cNvSpPr txBox="1"/>
          <p:nvPr/>
        </p:nvSpPr>
        <p:spPr>
          <a:xfrm>
            <a:off x="6151563" y="2520950"/>
            <a:ext cx="1301750" cy="67945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algn="l"/>
            <a:r>
              <a:rPr lang="zh-CN" altLang="en-US" sz="4400" dirty="0">
                <a:solidFill>
                  <a:schemeClr val="bg1"/>
                </a:solidFill>
                <a:latin typeface="Times New Roman" panose="02020603050405020304" pitchFamily="18" charset="0"/>
                <a:ea typeface="楷体_GB2312" pitchFamily="49" charset="-122"/>
              </a:rPr>
              <a:t>zhen</a:t>
            </a:r>
            <a:endParaRPr lang="zh-CN" altLang="en-US" sz="4400" dirty="0">
              <a:solidFill>
                <a:schemeClr val="bg1"/>
              </a:solidFill>
              <a:latin typeface="Times New Roman" panose="02020603050405020304" pitchFamily="18" charset="0"/>
              <a:ea typeface="楷体_GB2312" pitchFamily="49" charset="-122"/>
            </a:endParaRPr>
          </a:p>
        </p:txBody>
      </p:sp>
      <p:sp>
        <p:nvSpPr>
          <p:cNvPr id="24628" name="Text Box 52"/>
          <p:cNvSpPr txBox="1"/>
          <p:nvPr/>
        </p:nvSpPr>
        <p:spPr>
          <a:xfrm>
            <a:off x="6608763" y="2112963"/>
            <a:ext cx="1271587" cy="67945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algn="l"/>
            <a:r>
              <a:rPr lang="zh-CN" altLang="en-US" sz="4400" dirty="0">
                <a:solidFill>
                  <a:schemeClr val="bg1"/>
                </a:solidFill>
                <a:latin typeface="Times New Roman" panose="02020603050405020304" pitchFamily="18" charset="0"/>
                <a:ea typeface="楷体_GB2312" pitchFamily="49" charset="-122"/>
              </a:rPr>
              <a:t>shen</a:t>
            </a:r>
            <a:endParaRPr lang="zh-CN" altLang="en-US" sz="4400" dirty="0">
              <a:solidFill>
                <a:schemeClr val="bg1"/>
              </a:solidFill>
              <a:latin typeface="Times New Roman" panose="02020603050405020304" pitchFamily="18" charset="0"/>
              <a:ea typeface="楷体_GB2312" pitchFamily="49" charset="-122"/>
            </a:endParaRPr>
          </a:p>
        </p:txBody>
      </p:sp>
      <p:sp>
        <p:nvSpPr>
          <p:cNvPr id="24629" name="Text Box 53"/>
          <p:cNvSpPr txBox="1"/>
          <p:nvPr/>
        </p:nvSpPr>
        <p:spPr>
          <a:xfrm>
            <a:off x="6989763" y="1704975"/>
            <a:ext cx="1301750" cy="67945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algn="l"/>
            <a:r>
              <a:rPr lang="zh-CN" altLang="en-US" sz="4400" dirty="0">
                <a:solidFill>
                  <a:schemeClr val="bg1"/>
                </a:solidFill>
                <a:latin typeface="Times New Roman" panose="02020603050405020304" pitchFamily="18" charset="0"/>
                <a:ea typeface="楷体_GB2312" pitchFamily="49" charset="-122"/>
              </a:rPr>
              <a:t>chen</a:t>
            </a:r>
            <a:endParaRPr lang="zh-CN" altLang="en-US" sz="4400" dirty="0">
              <a:latin typeface="Arial" panose="020B0604020202020204" pitchFamily="34" charset="0"/>
            </a:endParaRPr>
          </a:p>
        </p:txBody>
      </p:sp>
      <p:sp>
        <p:nvSpPr>
          <p:cNvPr id="24630" name="Text Box 54"/>
          <p:cNvSpPr txBox="1"/>
          <p:nvPr/>
        </p:nvSpPr>
        <p:spPr>
          <a:xfrm>
            <a:off x="7294563" y="1196975"/>
            <a:ext cx="962025" cy="6794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l"/>
            <a:r>
              <a:rPr lang="zh-CN" altLang="en-US" sz="4400" dirty="0">
                <a:solidFill>
                  <a:schemeClr val="bg1"/>
                </a:solidFill>
                <a:latin typeface="Times New Roman" panose="02020603050405020304" pitchFamily="18" charset="0"/>
                <a:ea typeface="楷体_GB2312" pitchFamily="49" charset="-122"/>
              </a:rPr>
              <a:t>bin</a:t>
            </a:r>
            <a:endParaRPr lang="zh-CN" altLang="en-US" sz="4400" dirty="0">
              <a:solidFill>
                <a:schemeClr val="bg1"/>
              </a:solidFill>
              <a:latin typeface="Times New Roman" panose="02020603050405020304" pitchFamily="18" charset="0"/>
              <a:ea typeface="楷体_GB2312" pitchFamily="49" charset="-122"/>
            </a:endParaRPr>
          </a:p>
        </p:txBody>
      </p:sp>
      <p:pic>
        <p:nvPicPr>
          <p:cNvPr id="24632" name="Picture 56" descr="猴子"/>
          <p:cNvPicPr>
            <a:picLocks noChangeAspect="1"/>
          </p:cNvPicPr>
          <p:nvPr/>
        </p:nvPicPr>
        <p:blipFill>
          <a:blip r:embed="rId3">
            <a:clrChange>
              <a:clrFrom>
                <a:srgbClr val="CBCB65"/>
              </a:clrFrom>
              <a:clrTo>
                <a:srgbClr val="CBCB65">
                  <a:alpha val="0"/>
                </a:srgbClr>
              </a:clrTo>
            </a:clrChange>
            <a:lum bright="-6000"/>
          </a:blip>
          <a:srcRect l="44516" t="16217" r="4591" b="2702"/>
          <a:stretch>
            <a:fillRect/>
          </a:stretch>
        </p:blipFill>
        <p:spPr>
          <a:xfrm>
            <a:off x="2044700" y="5180013"/>
            <a:ext cx="874713" cy="9398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4633" name="Picture 57" descr="猴子"/>
          <p:cNvPicPr>
            <a:picLocks noChangeAspect="1"/>
          </p:cNvPicPr>
          <p:nvPr/>
        </p:nvPicPr>
        <p:blipFill>
          <a:blip r:embed="rId3">
            <a:clrChange>
              <a:clrFrom>
                <a:srgbClr val="CBCB65"/>
              </a:clrFrom>
              <a:clrTo>
                <a:srgbClr val="CBCB65">
                  <a:alpha val="0"/>
                </a:srgbClr>
              </a:clrTo>
            </a:clrChange>
            <a:lum bright="-6000"/>
          </a:blip>
          <a:srcRect l="44516" t="16217" r="4591" b="2702"/>
          <a:stretch>
            <a:fillRect/>
          </a:stretch>
        </p:blipFill>
        <p:spPr>
          <a:xfrm>
            <a:off x="2495550" y="4795838"/>
            <a:ext cx="838200" cy="8985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4634" name="Picture 58" descr="猴子"/>
          <p:cNvPicPr>
            <a:picLocks noChangeAspect="1"/>
          </p:cNvPicPr>
          <p:nvPr/>
        </p:nvPicPr>
        <p:blipFill>
          <a:blip r:embed="rId3">
            <a:clrChange>
              <a:clrFrom>
                <a:srgbClr val="CBCB65"/>
              </a:clrFrom>
              <a:clrTo>
                <a:srgbClr val="CBCB65">
                  <a:alpha val="0"/>
                </a:srgbClr>
              </a:clrTo>
            </a:clrChange>
            <a:lum bright="-6000"/>
          </a:blip>
          <a:srcRect l="44516" t="16217" r="4591" b="2702"/>
          <a:stretch>
            <a:fillRect/>
          </a:stretch>
        </p:blipFill>
        <p:spPr>
          <a:xfrm>
            <a:off x="2836863" y="4410075"/>
            <a:ext cx="871537" cy="9366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4635" name="Picture 59" descr="猴子"/>
          <p:cNvPicPr>
            <a:picLocks noChangeAspect="1"/>
          </p:cNvPicPr>
          <p:nvPr/>
        </p:nvPicPr>
        <p:blipFill>
          <a:blip r:embed="rId3">
            <a:clrChange>
              <a:clrFrom>
                <a:srgbClr val="CBCB65"/>
              </a:clrFrom>
              <a:clrTo>
                <a:srgbClr val="CBCB65">
                  <a:alpha val="0"/>
                </a:srgbClr>
              </a:clrTo>
            </a:clrChange>
            <a:lum bright="-6000"/>
          </a:blip>
          <a:srcRect l="44516" t="16217" r="4591" b="2702"/>
          <a:stretch>
            <a:fillRect/>
          </a:stretch>
        </p:blipFill>
        <p:spPr>
          <a:xfrm>
            <a:off x="3194050" y="4022725"/>
            <a:ext cx="873125" cy="93821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4636" name="Picture 60" descr="猴子"/>
          <p:cNvPicPr>
            <a:picLocks noChangeAspect="1"/>
          </p:cNvPicPr>
          <p:nvPr/>
        </p:nvPicPr>
        <p:blipFill>
          <a:blip r:embed="rId3">
            <a:clrChange>
              <a:clrFrom>
                <a:srgbClr val="CBCB65"/>
              </a:clrFrom>
              <a:clrTo>
                <a:srgbClr val="CBCB65">
                  <a:alpha val="0"/>
                </a:srgbClr>
              </a:clrTo>
            </a:clrChange>
            <a:lum bright="-6000"/>
          </a:blip>
          <a:srcRect l="44516" t="16217" r="4591" b="2702"/>
          <a:stretch>
            <a:fillRect/>
          </a:stretch>
        </p:blipFill>
        <p:spPr>
          <a:xfrm>
            <a:off x="3600450" y="3703638"/>
            <a:ext cx="812800" cy="87153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4637" name="Picture 61" descr="猴子"/>
          <p:cNvPicPr>
            <a:picLocks noChangeAspect="1"/>
          </p:cNvPicPr>
          <p:nvPr/>
        </p:nvPicPr>
        <p:blipFill>
          <a:blip r:embed="rId3">
            <a:clrChange>
              <a:clrFrom>
                <a:srgbClr val="CBCB65"/>
              </a:clrFrom>
              <a:clrTo>
                <a:srgbClr val="CBCB65">
                  <a:alpha val="0"/>
                </a:srgbClr>
              </a:clrTo>
            </a:clrChange>
            <a:lum bright="-6000"/>
          </a:blip>
          <a:srcRect l="44516" t="16217" r="4591" b="2702"/>
          <a:stretch>
            <a:fillRect/>
          </a:stretch>
        </p:blipFill>
        <p:spPr>
          <a:xfrm>
            <a:off x="4070350" y="3444875"/>
            <a:ext cx="717550" cy="7715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4638" name="Picture 62" descr="猴子"/>
          <p:cNvPicPr>
            <a:picLocks noChangeAspect="1"/>
          </p:cNvPicPr>
          <p:nvPr/>
        </p:nvPicPr>
        <p:blipFill>
          <a:blip r:embed="rId3">
            <a:clrChange>
              <a:clrFrom>
                <a:srgbClr val="CBCB65"/>
              </a:clrFrom>
              <a:clrTo>
                <a:srgbClr val="CBCB65">
                  <a:alpha val="0"/>
                </a:srgbClr>
              </a:clrTo>
            </a:clrChange>
            <a:lum bright="-6000"/>
          </a:blip>
          <a:srcRect l="44516" t="16217" r="4591" b="2702"/>
          <a:stretch>
            <a:fillRect/>
          </a:stretch>
        </p:blipFill>
        <p:spPr>
          <a:xfrm>
            <a:off x="4430713" y="2995613"/>
            <a:ext cx="717550" cy="7715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4639" name="Picture 63" descr="猴子"/>
          <p:cNvPicPr>
            <a:picLocks noChangeAspect="1"/>
          </p:cNvPicPr>
          <p:nvPr/>
        </p:nvPicPr>
        <p:blipFill>
          <a:blip r:embed="rId3">
            <a:clrChange>
              <a:clrFrom>
                <a:srgbClr val="CBCB65"/>
              </a:clrFrom>
              <a:clrTo>
                <a:srgbClr val="CBCB65">
                  <a:alpha val="0"/>
                </a:srgbClr>
              </a:clrTo>
            </a:clrChange>
            <a:lum bright="-6000"/>
          </a:blip>
          <a:srcRect l="44516" t="16217" r="4591" b="2702"/>
          <a:stretch>
            <a:fillRect/>
          </a:stretch>
        </p:blipFill>
        <p:spPr>
          <a:xfrm>
            <a:off x="4846638" y="2609850"/>
            <a:ext cx="719137" cy="7715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4640" name="Picture 64" descr="猴子"/>
          <p:cNvPicPr>
            <a:picLocks noChangeAspect="1"/>
          </p:cNvPicPr>
          <p:nvPr/>
        </p:nvPicPr>
        <p:blipFill>
          <a:blip r:embed="rId3">
            <a:clrChange>
              <a:clrFrom>
                <a:srgbClr val="CBCB65"/>
              </a:clrFrom>
              <a:clrTo>
                <a:srgbClr val="CBCB65">
                  <a:alpha val="0"/>
                </a:srgbClr>
              </a:clrTo>
            </a:clrChange>
            <a:lum bright="-6000"/>
          </a:blip>
          <a:srcRect l="44516" t="16217" r="4591" b="2702"/>
          <a:stretch>
            <a:fillRect/>
          </a:stretch>
        </p:blipFill>
        <p:spPr>
          <a:xfrm>
            <a:off x="5113338" y="2224088"/>
            <a:ext cx="754062" cy="8096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4641" name="Picture 65" descr="猴子"/>
          <p:cNvPicPr>
            <a:picLocks noChangeAspect="1"/>
          </p:cNvPicPr>
          <p:nvPr/>
        </p:nvPicPr>
        <p:blipFill>
          <a:blip r:embed="rId3">
            <a:clrChange>
              <a:clrFrom>
                <a:srgbClr val="CBCB65"/>
              </a:clrFrom>
              <a:clrTo>
                <a:srgbClr val="CBCB65">
                  <a:alpha val="0"/>
                </a:srgbClr>
              </a:clrTo>
            </a:clrChange>
            <a:lum bright="-6000"/>
          </a:blip>
          <a:srcRect l="44516" t="16217" r="4591" b="2702"/>
          <a:stretch>
            <a:fillRect/>
          </a:stretch>
        </p:blipFill>
        <p:spPr>
          <a:xfrm>
            <a:off x="5510213" y="1903413"/>
            <a:ext cx="717550" cy="7715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4642" name="Picture 66" descr="猴子"/>
          <p:cNvPicPr>
            <a:picLocks noChangeAspect="1"/>
          </p:cNvPicPr>
          <p:nvPr/>
        </p:nvPicPr>
        <p:blipFill>
          <a:blip r:embed="rId3">
            <a:clrChange>
              <a:clrFrom>
                <a:srgbClr val="CBCB65"/>
              </a:clrFrom>
              <a:clrTo>
                <a:srgbClr val="CBCB65">
                  <a:alpha val="0"/>
                </a:srgbClr>
              </a:clrTo>
            </a:clrChange>
            <a:lum bright="-6000"/>
          </a:blip>
          <a:srcRect l="44516" t="16217" r="4591" b="2702"/>
          <a:stretch>
            <a:fillRect/>
          </a:stretch>
        </p:blipFill>
        <p:spPr>
          <a:xfrm>
            <a:off x="5894388" y="1517650"/>
            <a:ext cx="693737" cy="74453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4643" name="Picture 67" descr="猴子"/>
          <p:cNvPicPr>
            <a:picLocks noChangeAspect="1"/>
          </p:cNvPicPr>
          <p:nvPr/>
        </p:nvPicPr>
        <p:blipFill>
          <a:blip r:embed="rId3">
            <a:clrChange>
              <a:clrFrom>
                <a:srgbClr val="CBCB65"/>
              </a:clrFrom>
              <a:clrTo>
                <a:srgbClr val="CBCB65">
                  <a:alpha val="0"/>
                </a:srgbClr>
              </a:clrTo>
            </a:clrChange>
            <a:lum bright="-6000"/>
          </a:blip>
          <a:srcRect l="44516" t="16217" r="4591" b="2702"/>
          <a:stretch>
            <a:fillRect/>
          </a:stretch>
        </p:blipFill>
        <p:spPr>
          <a:xfrm>
            <a:off x="6240463" y="1131888"/>
            <a:ext cx="693737" cy="74453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4644" name="Picture 68" descr="猴子"/>
          <p:cNvPicPr>
            <a:picLocks noChangeAspect="1"/>
          </p:cNvPicPr>
          <p:nvPr/>
        </p:nvPicPr>
        <p:blipFill>
          <a:blip r:embed="rId3">
            <a:clrChange>
              <a:clrFrom>
                <a:srgbClr val="CBCB65"/>
              </a:clrFrom>
              <a:clrTo>
                <a:srgbClr val="CBCB65">
                  <a:alpha val="0"/>
                </a:srgbClr>
              </a:clrTo>
            </a:clrChange>
            <a:lum bright="-6000"/>
          </a:blip>
          <a:srcRect l="44516" t="16217" r="4591" b="2702"/>
          <a:stretch>
            <a:fillRect/>
          </a:stretch>
        </p:blipFill>
        <p:spPr>
          <a:xfrm>
            <a:off x="6613525" y="682625"/>
            <a:ext cx="752475" cy="808038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313 -0.00348 C 0.00677 -0.0132 0.01858 -0.04861 0.0257 -0.05949 C 0.03264 -0.06991 0.04115 -0.06713 0.04532 -0.06945 " pathEditMode="relative" rAng="0" ptsTypes="aaa">
                                      <p:cBhvr>
                                        <p:cTn id="10" dur="1000" fill="hold"/>
                                        <p:tgtEl>
                                          <p:spTgt spid="246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00" y="-3100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artoon21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1.11022E-16 C 0.00365 -0.0088 0.01615 -0.04074 0.02344 -0.05046 C 0.03073 -0.05995 0.03958 -0.05741 0.0441 -0.05949 " pathEditMode="relative" rAng="0" ptsTypes="aaa">
                                      <p:cBhvr>
                                        <p:cTn id="19" dur="1000" fill="hold"/>
                                        <p:tgtEl>
                                          <p:spTgt spid="246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00" y="-2800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artoon21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312 -0.00254 C 0.00677 -0.01227 0.01857 -0.04745 0.02587 -0.0581 C 0.03281 -0.06852 0.04132 -0.06574 0.04566 -0.06805 " pathEditMode="relative" rAng="0" ptsTypes="aaa">
                                      <p:cBhvr>
                                        <p:cTn id="30" dur="1000" fill="hold"/>
                                        <p:tgtEl>
                                          <p:spTgt spid="246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00" y="-3100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artoon21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3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5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642 -0.0051 C 0.01007 -0.01482 0.02204 -0.05 0.02916 -0.06088 C 0.03628 -0.0713 0.04479 -0.06852 0.04913 -0.07084 " pathEditMode="relative" rAng="0" ptsTypes="aaa">
                                      <p:cBhvr>
                                        <p:cTn id="41" dur="1000" fill="hold"/>
                                        <p:tgtEl>
                                          <p:spTgt spid="246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00" y="-3100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artoon21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42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6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7.40741E-7 C 0.00278 -0.0088 0.01198 -0.03958 0.01754 -0.04931 C 0.02292 -0.05833 0.02952 -0.05602 0.03299 -0.0581 " pathEditMode="relative" rAng="0" ptsTypes="aaa">
                                      <p:cBhvr>
                                        <p:cTn id="52" dur="1000" fill="hold"/>
                                        <p:tgtEl>
                                          <p:spTgt spid="246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00" y="-2700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artoon21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5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6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469 0.0007 C -0.00104 -0.0081 0.01076 -0.03981 0.01805 -0.04953 C 0.025 -0.05902 0.03351 -0.05648 0.03785 -0.05856 " pathEditMode="relative" rAng="0" ptsTypes="aaa">
                                      <p:cBhvr>
                                        <p:cTn id="63" dur="1000" fill="hold"/>
                                        <p:tgtEl>
                                          <p:spTgt spid="246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00" y="-2800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artoon21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64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6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-3.7037E-6 C 0.00399 -0.00879 0.01719 -0.04074 0.02517 -0.05046 C 0.03299 -0.05995 0.04254 -0.0574 0.04722 -0.05949 " pathEditMode="relative" rAng="0" ptsTypes="aaa">
                                      <p:cBhvr>
                                        <p:cTn id="74" dur="1000" fill="hold"/>
                                        <p:tgtEl>
                                          <p:spTgt spid="246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00" y="-2800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artoon21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7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156 0.00347 C 0.00468 -0.00533 0.01475 -0.03727 0.02083 -0.04699 C 0.02691 -0.05648 0.0342 -0.05394 0.03784 -0.05602 " pathEditMode="relative" rAng="0" ptsTypes="aaa">
                                      <p:cBhvr>
                                        <p:cTn id="85" dur="1000" fill="hold"/>
                                        <p:tgtEl>
                                          <p:spTgt spid="246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00" y="-2800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artoon21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86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6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486 0.00093 C 0.00851 -0.0088 0.02049 -0.04398 0.02761 -0.05463 C 0.03473 -0.06505 0.04323 -0.06227 0.04757 -0.06458 " pathEditMode="relative" rAng="0" ptsTypes="aaa">
                                      <p:cBhvr>
                                        <p:cTn id="96" dur="1000" fill="hold"/>
                                        <p:tgtEl>
                                          <p:spTgt spid="246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00" y="-3100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artoon21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9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33 -0.00602 C 0.00695 -0.01481 0.01893 -0.04676 0.02605 -0.05648 C 0.03316 -0.06597 0.04167 -0.06342 0.04601 -0.06551 " pathEditMode="relative" rAng="0" ptsTypes="aaa">
                                      <p:cBhvr>
                                        <p:cTn id="107" dur="1000" fill="hold"/>
                                        <p:tgtEl>
                                          <p:spTgt spid="246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00" y="-2800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artoon21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0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659 0.00185 C 0.00955 -0.00787 0.01927 -0.04306 0.025 -0.05394 C 0.03073 -0.06435 0.03784 -0.06158 0.04132 -0.06389 " pathEditMode="relative" rAng="0" ptsTypes="aaa">
                                      <p:cBhvr>
                                        <p:cTn id="118" dur="1000" fill="hold"/>
                                        <p:tgtEl>
                                          <p:spTgt spid="246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00" y="-3100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artoon21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1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4" dur="500"/>
                                        <p:tgtEl>
                                          <p:spTgt spid="246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>
                      <p:stCondLst>
                        <p:cond delay="indefinite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347 -0.00092 C 0.00712 -0.01064 0.01962 -0.04583 0.02691 -0.05671 C 0.0342 -0.06713 0.04305 -0.06435 0.04757 -0.06666 " pathEditMode="relative" rAng="0" ptsTypes="aaa">
                                      <p:cBhvr>
                                        <p:cTn id="130" dur="1000" fill="hold"/>
                                        <p:tgtEl>
                                          <p:spTgt spid="246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00" y="-3100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artoon21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3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3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80" grpId="0"/>
      <p:bldP spid="24581" grpId="0"/>
      <p:bldP spid="24582" grpId="0"/>
      <p:bldP spid="24583" grpId="0"/>
      <p:bldP spid="24623" grpId="0"/>
      <p:bldP spid="24624" grpId="0"/>
      <p:bldP spid="24625" grpId="0"/>
      <p:bldP spid="24626" grpId="0"/>
      <p:bldP spid="24627" grpId="0"/>
      <p:bldP spid="24628" grpId="0"/>
      <p:bldP spid="24629" grpId="0"/>
      <p:bldP spid="2463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aphicFrame>
        <p:nvGraphicFramePr>
          <p:cNvPr id="2050" name="Object 2"/>
          <p:cNvGraphicFramePr>
            <a:graphicFrameLocks noChangeAspect="1"/>
          </p:cNvGraphicFramePr>
          <p:nvPr/>
        </p:nvGraphicFramePr>
        <p:xfrm>
          <a:off x="1763713" y="1854200"/>
          <a:ext cx="2678112" cy="15478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3" name="" r:id="rId1" imgW="1566545" imgH="1014730" progId="Photoshop.Image.7">
                  <p:embed/>
                </p:oleObj>
              </mc:Choice>
              <mc:Fallback>
                <p:oleObj name="" r:id="rId1" imgW="1566545" imgH="1014730" progId="Photoshop.Image.7">
                  <p:embed/>
                  <p:pic>
                    <p:nvPicPr>
                      <p:cNvPr id="0" name="图片 3082"/>
                      <p:cNvPicPr/>
                      <p:nvPr/>
                    </p:nvPicPr>
                    <p:blipFill>
                      <a:blip r:embed="rId2">
                        <a:clrChange>
                          <a:clrFrom>
                            <a:srgbClr val="FFFFFF"/>
                          </a:clrFrom>
                          <a:clrTo>
                            <a:srgbClr val="FFFFFF">
                              <a:alpha val="0"/>
                            </a:srgbClr>
                          </a:clrTo>
                        </a:clrChange>
                      </a:blip>
                      <a:stretch>
                        <a:fillRect/>
                      </a:stretch>
                    </p:blipFill>
                    <p:spPr>
                      <a:xfrm>
                        <a:off x="1763713" y="1854200"/>
                        <a:ext cx="2678112" cy="1547813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51" name="Object 3"/>
          <p:cNvGraphicFramePr>
            <a:graphicFrameLocks noChangeAspect="1"/>
          </p:cNvGraphicFramePr>
          <p:nvPr/>
        </p:nvGraphicFramePr>
        <p:xfrm>
          <a:off x="4572000" y="1692275"/>
          <a:ext cx="4321175" cy="30210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4" name="" r:id="rId3" imgW="2414270" imgH="1115695" progId="Photoshop.Image.7">
                  <p:embed/>
                </p:oleObj>
              </mc:Choice>
              <mc:Fallback>
                <p:oleObj name="" r:id="rId3" imgW="2414270" imgH="1115695" progId="Photoshop.Image.7">
                  <p:embed/>
                  <p:pic>
                    <p:nvPicPr>
                      <p:cNvPr id="0" name="图片 3083"/>
                      <p:cNvPicPr/>
                      <p:nvPr/>
                    </p:nvPicPr>
                    <p:blipFill>
                      <a:blip r:embed="rId4">
                        <a:clrChange>
                          <a:clrFrom>
                            <a:srgbClr val="FFFFFF"/>
                          </a:clrFrom>
                          <a:clrTo>
                            <a:srgbClr val="FFFFFF">
                              <a:alpha val="0"/>
                            </a:srgbClr>
                          </a:clrTo>
                        </a:clrChange>
                      </a:blip>
                      <a:stretch>
                        <a:fillRect/>
                      </a:stretch>
                    </p:blipFill>
                    <p:spPr>
                      <a:xfrm>
                        <a:off x="4572000" y="1692275"/>
                        <a:ext cx="4321175" cy="3021013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spd="med">
    <p:dissolve/>
  </p:transition>
</p:sld>
</file>

<file path=ppt/theme/theme1.xml><?xml version="1.0" encoding="utf-8"?>
<a:theme xmlns:a="http://schemas.openxmlformats.org/drawingml/2006/main" name="默认设计模板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月季花开">
  <a:themeElements>
    <a:clrScheme name="月季花开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月季花开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月季花开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月季花开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月季花开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月季花开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月季花开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月季花开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月季花开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月季花开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月季花开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月季花开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月季花开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月季花开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431</Words>
  <Application>WPS 演示</Application>
  <PresentationFormat>自定义</PresentationFormat>
  <Paragraphs>94</Paragraphs>
  <Slides>17</Slides>
  <Notes>0</Notes>
  <HiddenSlides>0</HiddenSlides>
  <MMClips>0</MMClips>
  <ScaleCrop>false</ScaleCrop>
  <HeadingPairs>
    <vt:vector size="8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2</vt:i4>
      </vt:variant>
      <vt:variant>
        <vt:lpstr>嵌入 OLE 服务器</vt:lpstr>
      </vt:variant>
      <vt:variant>
        <vt:i4>25</vt:i4>
      </vt:variant>
      <vt:variant>
        <vt:lpstr>幻灯片标题</vt:lpstr>
      </vt:variant>
      <vt:variant>
        <vt:i4>17</vt:i4>
      </vt:variant>
    </vt:vector>
  </HeadingPairs>
  <TitlesOfParts>
    <vt:vector size="55" baseType="lpstr">
      <vt:lpstr>Arial</vt:lpstr>
      <vt:lpstr>宋体</vt:lpstr>
      <vt:lpstr>Wingdings</vt:lpstr>
      <vt:lpstr>Calibri</vt:lpstr>
      <vt:lpstr>微软雅黑</vt:lpstr>
      <vt:lpstr>Comic Sans MS</vt:lpstr>
      <vt:lpstr>Times New Roman</vt:lpstr>
      <vt:lpstr>楷体_GB2312</vt:lpstr>
      <vt:lpstr>新宋体</vt:lpstr>
      <vt:lpstr>Century Gothic</vt:lpstr>
      <vt:lpstr>Arial Unicode MS</vt:lpstr>
      <vt:lpstr>默认设计模板</vt:lpstr>
      <vt:lpstr>月季花开</vt:lpstr>
      <vt:lpstr>Photoshop.Image.7</vt:lpstr>
      <vt:lpstr>Photoshop.Image.7</vt:lpstr>
      <vt:lpstr>Photoshop.Image.7</vt:lpstr>
      <vt:lpstr>Photoshop.Image.7</vt:lpstr>
      <vt:lpstr>Photoshop.Image.7</vt:lpstr>
      <vt:lpstr>Photoshop.Image.7</vt:lpstr>
      <vt:lpstr>Photoshop.Image.7</vt:lpstr>
      <vt:lpstr>Photoshop.Image.7</vt:lpstr>
      <vt:lpstr>Photoshop.Image.7</vt:lpstr>
      <vt:lpstr>Photoshop.Image.7</vt:lpstr>
      <vt:lpstr>Photoshop.Image.7</vt:lpstr>
      <vt:lpstr>Photoshop.Image.7</vt:lpstr>
      <vt:lpstr>Photoshop.Image.7</vt:lpstr>
      <vt:lpstr>Photoshop.Image.7</vt:lpstr>
      <vt:lpstr>Photoshop.Image.7</vt:lpstr>
      <vt:lpstr>Photoshop.Image.7</vt:lpstr>
      <vt:lpstr>Photoshop.Image.7</vt:lpstr>
      <vt:lpstr>Photoshop.Image.7</vt:lpstr>
      <vt:lpstr>Photoshop.Image.7</vt:lpstr>
      <vt:lpstr>Photoshop.Image.7</vt:lpstr>
      <vt:lpstr>Photoshop.Image.7</vt:lpstr>
      <vt:lpstr>Photoshop.Image.7</vt:lpstr>
      <vt:lpstr>Photoshop.Image.7</vt:lpstr>
      <vt:lpstr>Photoshop.Image.7</vt:lpstr>
      <vt:lpstr>Photoshop.Image.7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/>
  <cp:lastModifiedBy>qwe</cp:lastModifiedBy>
  <cp:revision>69</cp:revision>
  <dcterms:created xsi:type="dcterms:W3CDTF">2012-01-02T13:51:31Z</dcterms:created>
  <dcterms:modified xsi:type="dcterms:W3CDTF">2021-07-30T01:48:32Z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2052-11.1.0.10314</vt:lpwstr>
  </property>
</Properties>
</file>