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3" r:id="rId3"/>
    <p:sldId id="299" r:id="rId4"/>
    <p:sldId id="256" r:id="rId5"/>
    <p:sldId id="266" r:id="rId6"/>
    <p:sldId id="267" r:id="rId7"/>
    <p:sldId id="284" r:id="rId8"/>
    <p:sldId id="268" r:id="rId9"/>
    <p:sldId id="270" r:id="rId10"/>
    <p:sldId id="271" r:id="rId11"/>
    <p:sldId id="259" r:id="rId12"/>
    <p:sldId id="260" r:id="rId13"/>
    <p:sldId id="262" r:id="rId14"/>
    <p:sldId id="263" r:id="rId15"/>
    <p:sldId id="264" r:id="rId16"/>
    <p:sldId id="261" r:id="rId17"/>
    <p:sldId id="272" r:id="rId18"/>
    <p:sldId id="273" r:id="rId19"/>
    <p:sldId id="285" r:id="rId20"/>
    <p:sldId id="275" r:id="rId21"/>
    <p:sldId id="286" r:id="rId22"/>
    <p:sldId id="276" r:id="rId23"/>
    <p:sldId id="274" r:id="rId24"/>
    <p:sldId id="287" r:id="rId25"/>
    <p:sldId id="278" r:id="rId26"/>
    <p:sldId id="298" r:id="rId27"/>
    <p:sldId id="279" r:id="rId28"/>
    <p:sldId id="280" r:id="rId29"/>
    <p:sldId id="281" r:id="rId30"/>
    <p:sldId id="288" r:id="rId31"/>
    <p:sldId id="289" r:id="rId32"/>
    <p:sldId id="290" r:id="rId33"/>
    <p:sldId id="291" r:id="rId34"/>
    <p:sldId id="292" r:id="rId35"/>
    <p:sldId id="293" r:id="rId36"/>
    <p:sldId id="297" r:id="rId37"/>
    <p:sldId id="294" r:id="rId38"/>
    <p:sldId id="295" r:id="rId39"/>
    <p:sldId id="296" r:id="rId4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5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9900"/>
    <a:srgbClr val="660066"/>
    <a:srgbClr val="FF0000"/>
    <a:srgbClr val="0000FF"/>
    <a:srgbClr val="996633"/>
    <a:srgbClr val="9933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4.wav"/><Relationship Id="rId6" Type="http://schemas.openxmlformats.org/officeDocument/2006/relationships/audio" Target="../media/audio3.wav"/><Relationship Id="rId5" Type="http://schemas.openxmlformats.org/officeDocument/2006/relationships/image" Target="../media/image19.GIF"/><Relationship Id="rId4" Type="http://schemas.openxmlformats.org/officeDocument/2006/relationships/image" Target="../media/image18.jpeg"/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GIF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5.wav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Picture 2" descr="h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81000" y="5456238"/>
            <a:ext cx="8382000" cy="1401763"/>
          </a:xfrm>
          <a:prstGeom prst="rect">
            <a:avLst/>
          </a:prstGeom>
          <a:noFill/>
          <a:ln w="44450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pīn    yīn      wánɡ     </a:t>
            </a:r>
            <a:r>
              <a:rPr kumimoji="1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ɡu</a:t>
            </a:r>
            <a:r>
              <a:rPr kumimoji="1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Times New Roman" panose="02020603050405020304"/>
                <a:ea typeface="宋体" panose="02010600030101010101" pitchFamily="2" charset="-122"/>
                <a:cs typeface="+mn-cs"/>
              </a:rPr>
              <a:t>ó</a:t>
            </a:r>
            <a:r>
              <a:rPr kumimoji="1" lang="en-US" altLang="zh-CN" sz="4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4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kumimoji="1" lang="zh-CN" altLang="en-US" sz="4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拼　　　音        王       国</a:t>
            </a:r>
            <a:r>
              <a:rPr kumimoji="1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33CC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1" lang="zh-CN" altLang="en-US" sz="1100" b="0" i="0" u="none" strike="noStrike" kern="1200" cap="none" spc="0" normalizeH="0" baseline="0" noProof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r>
              <a:rPr lang="en-US" altLang="zh-CN" dirty="0"/>
              <a:t>                            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8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13"/>
          <p:cNvSpPr/>
          <p:nvPr/>
        </p:nvSpPr>
        <p:spPr>
          <a:xfrm>
            <a:off x="0" y="3500438"/>
            <a:ext cx="3059113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8" name="Rectangle 17"/>
          <p:cNvSpPr/>
          <p:nvPr/>
        </p:nvSpPr>
        <p:spPr>
          <a:xfrm>
            <a:off x="3059113" y="0"/>
            <a:ext cx="3059112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9" name="Rectangle 18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0" name="Rectangle 19"/>
          <p:cNvSpPr/>
          <p:nvPr/>
        </p:nvSpPr>
        <p:spPr>
          <a:xfrm>
            <a:off x="6107113" y="-4762"/>
            <a:ext cx="3059112" cy="350043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1" name="Rectangle 20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2" name="Rectangle 27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3" name="Rectangle 29"/>
          <p:cNvSpPr/>
          <p:nvPr/>
        </p:nvSpPr>
        <p:spPr>
          <a:xfrm>
            <a:off x="0" y="0"/>
            <a:ext cx="3059113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4" name="Text Box 30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1275" name="Text Box 31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2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4"/>
          <p:cNvSpPr/>
          <p:nvPr/>
        </p:nvSpPr>
        <p:spPr>
          <a:xfrm>
            <a:off x="0" y="3500438"/>
            <a:ext cx="3059113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2" name="Rectangle 5"/>
          <p:cNvSpPr/>
          <p:nvPr/>
        </p:nvSpPr>
        <p:spPr>
          <a:xfrm>
            <a:off x="3059113" y="0"/>
            <a:ext cx="3059112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3" name="Rectangle 6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4" name="Rectangle 7"/>
          <p:cNvSpPr/>
          <p:nvPr/>
        </p:nvSpPr>
        <p:spPr>
          <a:xfrm>
            <a:off x="6107113" y="-4762"/>
            <a:ext cx="3059112" cy="350043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5" name="Rectangle 8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6" name="Rectangle 16"/>
          <p:cNvSpPr/>
          <p:nvPr/>
        </p:nvSpPr>
        <p:spPr>
          <a:xfrm>
            <a:off x="3635375" y="5949950"/>
            <a:ext cx="1944688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2297" name="Rectangle 17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298" name="AutoShape 25"/>
          <p:cNvSpPr/>
          <p:nvPr/>
        </p:nvSpPr>
        <p:spPr>
          <a:xfrm>
            <a:off x="2627313" y="6308725"/>
            <a:ext cx="936625" cy="215900"/>
          </a:xfrm>
          <a:prstGeom prst="rightArrow">
            <a:avLst>
              <a:gd name="adj1" fmla="val 50000"/>
              <a:gd name="adj2" fmla="val 1084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9" name="Text Box 26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2300" name="Text Box 27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1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Rectangle 4"/>
          <p:cNvSpPr/>
          <p:nvPr/>
        </p:nvSpPr>
        <p:spPr>
          <a:xfrm>
            <a:off x="0" y="3500438"/>
            <a:ext cx="3059113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6" name="Rectangle 6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Rectangle 7"/>
          <p:cNvSpPr/>
          <p:nvPr/>
        </p:nvSpPr>
        <p:spPr>
          <a:xfrm>
            <a:off x="6107113" y="-4762"/>
            <a:ext cx="3059112" cy="350043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Rectangle 8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9" name="Rectangle 15"/>
          <p:cNvSpPr/>
          <p:nvPr/>
        </p:nvSpPr>
        <p:spPr>
          <a:xfrm>
            <a:off x="3635375" y="5949950"/>
            <a:ext cx="1944688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Rectangle 16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21" name="Rectangle 17"/>
          <p:cNvSpPr/>
          <p:nvPr/>
        </p:nvSpPr>
        <p:spPr>
          <a:xfrm>
            <a:off x="6948488" y="5949950"/>
            <a:ext cx="1728787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reng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322" name="AutoShape 22"/>
          <p:cNvSpPr/>
          <p:nvPr/>
        </p:nvSpPr>
        <p:spPr>
          <a:xfrm>
            <a:off x="2484438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23" name="AutoShape 23"/>
          <p:cNvSpPr/>
          <p:nvPr/>
        </p:nvSpPr>
        <p:spPr>
          <a:xfrm>
            <a:off x="5795963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24" name="Text Box 24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3325" name="Text Box 25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1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6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0" name="Rectangle 8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1" name="Rectangle 15"/>
          <p:cNvSpPr/>
          <p:nvPr/>
        </p:nvSpPr>
        <p:spPr>
          <a:xfrm>
            <a:off x="3635375" y="5949950"/>
            <a:ext cx="1944688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42" name="Rectangle 16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3" name="Rectangle 17"/>
          <p:cNvSpPr/>
          <p:nvPr/>
        </p:nvSpPr>
        <p:spPr>
          <a:xfrm>
            <a:off x="6948488" y="5949950"/>
            <a:ext cx="1728787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reng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44" name="Rectangle 19"/>
          <p:cNvSpPr/>
          <p:nvPr/>
        </p:nvSpPr>
        <p:spPr>
          <a:xfrm>
            <a:off x="5435600" y="4941888"/>
            <a:ext cx="1728788" cy="935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45" name="AutoShape 22"/>
          <p:cNvSpPr/>
          <p:nvPr/>
        </p:nvSpPr>
        <p:spPr>
          <a:xfrm>
            <a:off x="2484438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6" name="AutoShape 23"/>
          <p:cNvSpPr/>
          <p:nvPr/>
        </p:nvSpPr>
        <p:spPr>
          <a:xfrm>
            <a:off x="5795963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7" name="AutoShape 25"/>
          <p:cNvSpPr/>
          <p:nvPr/>
        </p:nvSpPr>
        <p:spPr>
          <a:xfrm flipH="1">
            <a:off x="7235825" y="5373688"/>
            <a:ext cx="863600" cy="360362"/>
          </a:xfrm>
          <a:custGeom>
            <a:avLst/>
            <a:gdLst>
              <a:gd name="txL" fmla="*/ 12427 w 21600"/>
              <a:gd name="txT" fmla="*/ 2912 h 21600"/>
              <a:gd name="txR" fmla="*/ 18227 w 21600"/>
              <a:gd name="txB" fmla="*/ 9246 h 21600"/>
            </a:gdLst>
            <a:ahLst/>
            <a:cxnLst>
              <a:cxn ang="17694720">
                <a:pos x="24179202" y="0"/>
              </a:cxn>
              <a:cxn ang="5898240">
                <a:pos x="24179202" y="3384016"/>
              </a:cxn>
              <a:cxn ang="5898240">
                <a:pos x="5174403" y="6012073"/>
              </a:cxn>
              <a:cxn ang="0">
                <a:pos x="34528005" y="1692016"/>
              </a:cxn>
            </a:cxnLst>
            <a:rect l="txL" t="txT" r="txR" b="txB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8" name="Text Box 26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4349" name="Text Box 27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7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Rectangle 8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4" name="Rectangle 15"/>
          <p:cNvSpPr/>
          <p:nvPr/>
        </p:nvSpPr>
        <p:spPr>
          <a:xfrm>
            <a:off x="3635375" y="5949950"/>
            <a:ext cx="1944688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Rectangle 16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66" name="Rectangle 17"/>
          <p:cNvSpPr/>
          <p:nvPr/>
        </p:nvSpPr>
        <p:spPr>
          <a:xfrm>
            <a:off x="6948488" y="5949950"/>
            <a:ext cx="1728787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reng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7" name="Rectangle 18"/>
          <p:cNvSpPr/>
          <p:nvPr/>
        </p:nvSpPr>
        <p:spPr>
          <a:xfrm>
            <a:off x="2124075" y="4941888"/>
            <a:ext cx="1728788" cy="935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8" name="Rectangle 19"/>
          <p:cNvSpPr/>
          <p:nvPr/>
        </p:nvSpPr>
        <p:spPr>
          <a:xfrm>
            <a:off x="5435600" y="4941888"/>
            <a:ext cx="1728788" cy="935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AutoShape 28"/>
          <p:cNvSpPr/>
          <p:nvPr/>
        </p:nvSpPr>
        <p:spPr>
          <a:xfrm>
            <a:off x="2484438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70" name="AutoShape 29"/>
          <p:cNvSpPr/>
          <p:nvPr/>
        </p:nvSpPr>
        <p:spPr>
          <a:xfrm>
            <a:off x="5795963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71" name="AutoShape 30"/>
          <p:cNvSpPr/>
          <p:nvPr/>
        </p:nvSpPr>
        <p:spPr>
          <a:xfrm flipH="1">
            <a:off x="7235825" y="5373688"/>
            <a:ext cx="863600" cy="360362"/>
          </a:xfrm>
          <a:custGeom>
            <a:avLst/>
            <a:gdLst>
              <a:gd name="txL" fmla="*/ 12427 w 21600"/>
              <a:gd name="txT" fmla="*/ 2912 h 21600"/>
              <a:gd name="txR" fmla="*/ 18227 w 21600"/>
              <a:gd name="txB" fmla="*/ 9246 h 21600"/>
            </a:gdLst>
            <a:ahLst/>
            <a:cxnLst>
              <a:cxn ang="17694720">
                <a:pos x="24179202" y="0"/>
              </a:cxn>
              <a:cxn ang="5898240">
                <a:pos x="24179202" y="3384016"/>
              </a:cxn>
              <a:cxn ang="5898240">
                <a:pos x="5174403" y="6012073"/>
              </a:cxn>
              <a:cxn ang="0">
                <a:pos x="34528005" y="1692016"/>
              </a:cxn>
            </a:cxnLst>
            <a:rect l="txL" t="txT" r="txR" b="txB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2" name="AutoShape 31"/>
          <p:cNvSpPr/>
          <p:nvPr/>
        </p:nvSpPr>
        <p:spPr>
          <a:xfrm>
            <a:off x="3995738" y="5373688"/>
            <a:ext cx="936625" cy="215900"/>
          </a:xfrm>
          <a:prstGeom prst="leftArrow">
            <a:avLst>
              <a:gd name="adj1" fmla="val 50000"/>
              <a:gd name="adj2" fmla="val 1084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73" name="Text Box 32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Text Box 33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9"/>
          <p:cNvSpPr/>
          <p:nvPr/>
        </p:nvSpPr>
        <p:spPr>
          <a:xfrm>
            <a:off x="3635375" y="5949950"/>
            <a:ext cx="1944688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Rectangle 10"/>
          <p:cNvSpPr/>
          <p:nvPr/>
        </p:nvSpPr>
        <p:spPr>
          <a:xfrm>
            <a:off x="754063" y="5949950"/>
            <a:ext cx="1657350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fe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389" name="Rectangle 11"/>
          <p:cNvSpPr/>
          <p:nvPr/>
        </p:nvSpPr>
        <p:spPr>
          <a:xfrm>
            <a:off x="6948488" y="5949950"/>
            <a:ext cx="1728787" cy="9080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reng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90" name="Rectangle 12"/>
          <p:cNvSpPr/>
          <p:nvPr/>
        </p:nvSpPr>
        <p:spPr>
          <a:xfrm>
            <a:off x="2124075" y="4941888"/>
            <a:ext cx="1728788" cy="935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Rectangle 13"/>
          <p:cNvSpPr/>
          <p:nvPr/>
        </p:nvSpPr>
        <p:spPr>
          <a:xfrm>
            <a:off x="5435600" y="4941888"/>
            <a:ext cx="1728788" cy="93503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p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92" name="Rectangle 14"/>
          <p:cNvSpPr/>
          <p:nvPr/>
        </p:nvSpPr>
        <p:spPr>
          <a:xfrm>
            <a:off x="3851275" y="4005263"/>
            <a:ext cx="1873250" cy="8636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ctr"/>
          <a:p>
            <a:pPr algn="ctr"/>
            <a:r>
              <a:rPr lang="en-US" altLang="zh-CN" sz="6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eng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6393" name="AutoShape 15"/>
          <p:cNvSpPr/>
          <p:nvPr/>
        </p:nvSpPr>
        <p:spPr>
          <a:xfrm>
            <a:off x="2484438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4" name="AutoShape 16"/>
          <p:cNvSpPr/>
          <p:nvPr/>
        </p:nvSpPr>
        <p:spPr>
          <a:xfrm>
            <a:off x="5795963" y="6381750"/>
            <a:ext cx="1079500" cy="2159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5" name="AutoShape 17"/>
          <p:cNvSpPr/>
          <p:nvPr/>
        </p:nvSpPr>
        <p:spPr>
          <a:xfrm flipH="1">
            <a:off x="7235825" y="5373688"/>
            <a:ext cx="863600" cy="360362"/>
          </a:xfrm>
          <a:custGeom>
            <a:avLst/>
            <a:gdLst>
              <a:gd name="txL" fmla="*/ 12427 w 21600"/>
              <a:gd name="txT" fmla="*/ 2912 h 21600"/>
              <a:gd name="txR" fmla="*/ 18227 w 21600"/>
              <a:gd name="txB" fmla="*/ 9246 h 21600"/>
            </a:gdLst>
            <a:ahLst/>
            <a:cxnLst>
              <a:cxn ang="17694720">
                <a:pos x="24179202" y="0"/>
              </a:cxn>
              <a:cxn ang="5898240">
                <a:pos x="24179202" y="3384016"/>
              </a:cxn>
              <a:cxn ang="5898240">
                <a:pos x="5174403" y="6012073"/>
              </a:cxn>
              <a:cxn ang="0">
                <a:pos x="34528005" y="1692016"/>
              </a:cxn>
            </a:cxnLst>
            <a:rect l="txL" t="txT" r="txR" b="txB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6" name="AutoShape 18"/>
          <p:cNvSpPr/>
          <p:nvPr/>
        </p:nvSpPr>
        <p:spPr>
          <a:xfrm>
            <a:off x="3995738" y="5373688"/>
            <a:ext cx="936625" cy="215900"/>
          </a:xfrm>
          <a:prstGeom prst="leftArrow">
            <a:avLst>
              <a:gd name="adj1" fmla="val 50000"/>
              <a:gd name="adj2" fmla="val 1084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7" name="AutoShape 19"/>
          <p:cNvSpPr/>
          <p:nvPr/>
        </p:nvSpPr>
        <p:spPr>
          <a:xfrm>
            <a:off x="2771775" y="4365625"/>
            <a:ext cx="936625" cy="358775"/>
          </a:xfrm>
          <a:custGeom>
            <a:avLst/>
            <a:gdLst>
              <a:gd name="txL" fmla="*/ 12427 w 21600"/>
              <a:gd name="txT" fmla="*/ 2912 h 21600"/>
              <a:gd name="txR" fmla="*/ 18227 w 21600"/>
              <a:gd name="txB" fmla="*/ 9246 h 21600"/>
            </a:gdLst>
            <a:ahLst/>
            <a:cxnLst>
              <a:cxn ang="17694720">
                <a:pos x="28441226" y="0"/>
              </a:cxn>
              <a:cxn ang="5898240">
                <a:pos x="28441226" y="3354280"/>
              </a:cxn>
              <a:cxn ang="5898240">
                <a:pos x="6086502" y="5959236"/>
              </a:cxn>
              <a:cxn ang="0">
                <a:pos x="40614181" y="1677140"/>
              </a:cxn>
            </a:cxnLst>
            <a:rect l="txL" t="txT" r="txR" b="txB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8" name="Text Box 20"/>
          <p:cNvSpPr txBox="1"/>
          <p:nvPr/>
        </p:nvSpPr>
        <p:spPr>
          <a:xfrm>
            <a:off x="-107950" y="73025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33CC33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33CC33"/>
              </a:solidFill>
              <a:latin typeface="Arial" panose="020B0604020202020204" pitchFamily="34" charset="0"/>
            </a:endParaRPr>
          </a:p>
        </p:txBody>
      </p:sp>
      <p:sp>
        <p:nvSpPr>
          <p:cNvPr id="16399" name="Text Box 21"/>
          <p:cNvSpPr txBox="1"/>
          <p:nvPr/>
        </p:nvSpPr>
        <p:spPr>
          <a:xfrm>
            <a:off x="179388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90" name="Text Box 22" descr="羊皮纸"/>
          <p:cNvSpPr txBox="1"/>
          <p:nvPr/>
        </p:nvSpPr>
        <p:spPr>
          <a:xfrm>
            <a:off x="3492500" y="260350"/>
            <a:ext cx="5040313" cy="3089275"/>
          </a:xfrm>
          <a:prstGeom prst="rect">
            <a:avLst/>
          </a:prstGeom>
          <a:blipFill rotWithShape="1">
            <a:blip r:embed="rId2"/>
          </a:blip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jiā  zhù  qīng  shān  dǐng</a:t>
            </a:r>
            <a:r>
              <a:rPr lang="en-US" altLang="zh-CN" sz="2800" b="1" dirty="0">
                <a:latin typeface="Arial" panose="020B0604020202020204" pitchFamily="34" charset="0"/>
              </a:rPr>
              <a:t> 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家    住     青       山      顶，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ch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ng  z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i   l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n   tiān  fēi</a:t>
            </a:r>
            <a:r>
              <a:rPr lang="en-US" altLang="zh-CN" sz="2800" b="1" dirty="0">
                <a:latin typeface="Arial" panose="020B0604020202020204" pitchFamily="34" charset="0"/>
              </a:rPr>
              <a:t> 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</a:t>
            </a:r>
            <a:r>
              <a:rPr lang="zh-CN" altLang="en-US" sz="2800" b="1" dirty="0">
                <a:latin typeface="Arial" panose="020B0604020202020204" pitchFamily="34" charset="0"/>
              </a:rPr>
              <a:t>常        在   蓝     天    飞，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zuǐ   bā   sì    tiě   gōu </a:t>
            </a:r>
            <a:endParaRPr lang="en-US" altLang="zh-CN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</a:t>
            </a:r>
            <a:r>
              <a:rPr lang="zh-CN" altLang="en-US" sz="2800" b="1" dirty="0">
                <a:latin typeface="Arial" panose="020B0604020202020204" pitchFamily="34" charset="0"/>
              </a:rPr>
              <a:t>嘴    巴   似    铁    钩，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</a:rPr>
              <a:t>i    chī    jī    hé     tù </a:t>
            </a:r>
            <a:endParaRPr lang="en-US" altLang="zh-CN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</a:t>
            </a:r>
            <a:r>
              <a:rPr lang="zh-CN" altLang="en-US" sz="2800" b="1" dirty="0">
                <a:latin typeface="Arial" panose="020B0604020202020204" pitchFamily="34" charset="0"/>
              </a:rPr>
              <a:t>爱    吃     鸡    和     兔。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Line 4"/>
          <p:cNvSpPr/>
          <p:nvPr/>
        </p:nvSpPr>
        <p:spPr>
          <a:xfrm flipV="1">
            <a:off x="5138738" y="909638"/>
            <a:ext cx="419100" cy="0"/>
          </a:xfrm>
          <a:prstGeom prst="line">
            <a:avLst/>
          </a:prstGeom>
          <a:ln w="2159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" name="Group 19"/>
          <p:cNvGrpSpPr/>
          <p:nvPr/>
        </p:nvGrpSpPr>
        <p:grpSpPr>
          <a:xfrm>
            <a:off x="3922713" y="188913"/>
            <a:ext cx="4460875" cy="2378075"/>
            <a:chOff x="2471" y="119"/>
            <a:chExt cx="2810" cy="1498"/>
          </a:xfrm>
        </p:grpSpPr>
        <p:sp>
          <p:nvSpPr>
            <p:cNvPr id="17421" name="Text Box 2"/>
            <p:cNvSpPr txBox="1"/>
            <p:nvPr/>
          </p:nvSpPr>
          <p:spPr>
            <a:xfrm>
              <a:off x="2471" y="280"/>
              <a:ext cx="681" cy="13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3000" dirty="0">
                  <a:latin typeface="Arial" panose="020B0604020202020204" pitchFamily="34" charset="0"/>
                </a:rPr>
                <a:t>y</a:t>
              </a:r>
              <a:endParaRPr lang="en-US" altLang="zh-CN" sz="13000" dirty="0">
                <a:latin typeface="Arial" panose="020B0604020202020204" pitchFamily="34" charset="0"/>
              </a:endParaRPr>
            </a:p>
          </p:txBody>
        </p:sp>
        <p:sp>
          <p:nvSpPr>
            <p:cNvPr id="17422" name="Text Box 3"/>
            <p:cNvSpPr txBox="1"/>
            <p:nvPr/>
          </p:nvSpPr>
          <p:spPr>
            <a:xfrm>
              <a:off x="3013" y="119"/>
              <a:ext cx="2268" cy="14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5000" dirty="0">
                  <a:latin typeface="黑体" panose="02010609060101010101" pitchFamily="49" charset="-122"/>
                  <a:ea typeface="黑体" panose="02010609060101010101" pitchFamily="49" charset="-122"/>
                </a:rPr>
                <a:t>i</a:t>
              </a:r>
              <a:r>
                <a:rPr lang="en-US" altLang="zh-CN" sz="13000" dirty="0">
                  <a:latin typeface="Arial" panose="020B0604020202020204" pitchFamily="34" charset="0"/>
                  <a:ea typeface="黑体" panose="02010609060101010101" pitchFamily="49" charset="-122"/>
                </a:rPr>
                <a:t>ng</a:t>
              </a:r>
              <a:endParaRPr lang="en-US" altLang="zh-CN" sz="130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8437" name="Text Box 5"/>
          <p:cNvSpPr txBox="1"/>
          <p:nvPr/>
        </p:nvSpPr>
        <p:spPr>
          <a:xfrm>
            <a:off x="179388" y="4292600"/>
            <a:ext cx="3455987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4643438" y="4308475"/>
            <a:ext cx="3816350" cy="2216150"/>
            <a:chOff x="2925" y="2714"/>
            <a:chExt cx="2404" cy="1396"/>
          </a:xfrm>
        </p:grpSpPr>
        <p:sp>
          <p:nvSpPr>
            <p:cNvPr id="17417" name="Text Box 6"/>
            <p:cNvSpPr txBox="1"/>
            <p:nvPr/>
          </p:nvSpPr>
          <p:spPr>
            <a:xfrm>
              <a:off x="2925" y="2714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solidFill>
                    <a:srgbClr val="0000FF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ī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18" name="Text Box 7"/>
            <p:cNvSpPr txBox="1"/>
            <p:nvPr/>
          </p:nvSpPr>
          <p:spPr>
            <a:xfrm>
              <a:off x="4149" y="2791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íng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19" name="Text Box 8"/>
            <p:cNvSpPr txBox="1"/>
            <p:nvPr/>
          </p:nvSpPr>
          <p:spPr>
            <a:xfrm>
              <a:off x="2942" y="3380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solidFill>
                    <a:srgbClr val="0000FF"/>
                  </a:solidFill>
                  <a:latin typeface="Vrinda" pitchFamily="34" charset="0"/>
                  <a:ea typeface="BatangChe" pitchFamily="49" charset="-127"/>
                </a:rPr>
                <a:t>ǐ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420" name="Text Box 9"/>
            <p:cNvSpPr txBox="1"/>
            <p:nvPr/>
          </p:nvSpPr>
          <p:spPr>
            <a:xfrm>
              <a:off x="4195" y="3440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ìng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442" name="Text Box 10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7415" name="Picture 17" descr="11799_%D3%A5"/>
          <p:cNvPicPr>
            <a:picLocks noChangeAspect="1"/>
          </p:cNvPicPr>
          <p:nvPr/>
        </p:nvPicPr>
        <p:blipFill>
          <a:blip r:embed="rId1"/>
          <a:srcRect l="11635" t="1923" r="24391" b="6966"/>
          <a:stretch>
            <a:fillRect/>
          </a:stretch>
        </p:blipFill>
        <p:spPr>
          <a:xfrm>
            <a:off x="0" y="765175"/>
            <a:ext cx="3435350" cy="3671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0" name="Text Box 18"/>
          <p:cNvSpPr txBox="1"/>
          <p:nvPr/>
        </p:nvSpPr>
        <p:spPr>
          <a:xfrm>
            <a:off x="4356100" y="2636838"/>
            <a:ext cx="2376488" cy="1433512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dirty="0">
                <a:latin typeface="Arial" panose="020B0604020202020204" pitchFamily="34" charset="0"/>
              </a:rPr>
              <a:t>ying</a:t>
            </a:r>
            <a:endParaRPr lang="en-US" altLang="zh-CN" sz="8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42" grpId="0"/>
      <p:bldP spid="184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5"/>
          <p:cNvSpPr txBox="1"/>
          <p:nvPr/>
        </p:nvSpPr>
        <p:spPr>
          <a:xfrm>
            <a:off x="684213" y="4149725"/>
            <a:ext cx="2735262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8435" name="Group 19"/>
          <p:cNvGrpSpPr/>
          <p:nvPr/>
        </p:nvGrpSpPr>
        <p:grpSpPr>
          <a:xfrm>
            <a:off x="3924300" y="476250"/>
            <a:ext cx="3887788" cy="1158875"/>
            <a:chOff x="2472" y="300"/>
            <a:chExt cx="2449" cy="730"/>
          </a:xfrm>
        </p:grpSpPr>
        <p:sp>
          <p:nvSpPr>
            <p:cNvPr id="18445" name="Text Box 6"/>
            <p:cNvSpPr txBox="1"/>
            <p:nvPr/>
          </p:nvSpPr>
          <p:spPr>
            <a:xfrm>
              <a:off x="2472" y="300"/>
              <a:ext cx="1588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q</a:t>
              </a:r>
              <a:r>
                <a:rPr lang="en-US" altLang="zh-CN" sz="7000" b="1" dirty="0">
                  <a:solidFill>
                    <a:srgbClr val="0000FF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ī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6" name="Text Box 7"/>
            <p:cNvSpPr txBox="1"/>
            <p:nvPr/>
          </p:nvSpPr>
          <p:spPr>
            <a:xfrm>
              <a:off x="3787" y="391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tíng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436" name="Text Box 10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8437" name="Picture 11" descr="11799_%D3%A5"/>
          <p:cNvPicPr>
            <a:picLocks noChangeAspect="1"/>
          </p:cNvPicPr>
          <p:nvPr/>
        </p:nvPicPr>
        <p:blipFill>
          <a:blip r:embed="rId1"/>
          <a:srcRect l="11635" t="1923" r="24391" b="6966"/>
          <a:stretch>
            <a:fillRect/>
          </a:stretch>
        </p:blipFill>
        <p:spPr>
          <a:xfrm>
            <a:off x="827088" y="1052513"/>
            <a:ext cx="2359025" cy="25209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8" name="Group 20"/>
          <p:cNvGrpSpPr/>
          <p:nvPr/>
        </p:nvGrpSpPr>
        <p:grpSpPr>
          <a:xfrm>
            <a:off x="3924300" y="2133600"/>
            <a:ext cx="3817938" cy="1006475"/>
            <a:chOff x="2516" y="1162"/>
            <a:chExt cx="2405" cy="634"/>
          </a:xfrm>
        </p:grpSpPr>
        <p:sp>
          <p:nvSpPr>
            <p:cNvPr id="18443" name="Text Box 8"/>
            <p:cNvSpPr txBox="1"/>
            <p:nvPr/>
          </p:nvSpPr>
          <p:spPr>
            <a:xfrm>
              <a:off x="2516" y="1162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xīng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4" name="Text Box 14"/>
            <p:cNvSpPr txBox="1"/>
            <p:nvPr/>
          </p:nvSpPr>
          <p:spPr>
            <a:xfrm>
              <a:off x="3787" y="1162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xing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439" name="Group 21"/>
          <p:cNvGrpSpPr/>
          <p:nvPr/>
        </p:nvGrpSpPr>
        <p:grpSpPr>
          <a:xfrm>
            <a:off x="3951288" y="3716338"/>
            <a:ext cx="3816350" cy="1006475"/>
            <a:chOff x="2517" y="1933"/>
            <a:chExt cx="2404" cy="634"/>
          </a:xfrm>
        </p:grpSpPr>
        <p:sp>
          <p:nvSpPr>
            <p:cNvPr id="18441" name="Text Box 17"/>
            <p:cNvSpPr txBox="1"/>
            <p:nvPr/>
          </p:nvSpPr>
          <p:spPr>
            <a:xfrm>
              <a:off x="2517" y="1933"/>
              <a:ext cx="1452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cāng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442" name="Text Box 18"/>
            <p:cNvSpPr txBox="1"/>
            <p:nvPr/>
          </p:nvSpPr>
          <p:spPr>
            <a:xfrm>
              <a:off x="3787" y="1933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y</a:t>
              </a:r>
              <a:r>
                <a:rPr lang="en-US" altLang="zh-CN" dirty="0">
                  <a:solidFill>
                    <a:srgbClr val="0000FF"/>
                  </a:solidFill>
                  <a:latin typeface="Arial" panose="020B0604020202020204" pitchFamily="34" charset="0"/>
                </a:rPr>
                <a:t>i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9478" name="Text Box 22"/>
          <p:cNvSpPr txBox="1"/>
          <p:nvPr/>
        </p:nvSpPr>
        <p:spPr>
          <a:xfrm>
            <a:off x="5292725" y="4941888"/>
            <a:ext cx="2376488" cy="1433512"/>
          </a:xfrm>
          <a:prstGeom prst="rect">
            <a:avLst/>
          </a:prstGeom>
          <a:solidFill>
            <a:srgbClr val="CC99FF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dirty="0">
                <a:latin typeface="Arial" panose="020B0604020202020204" pitchFamily="34" charset="0"/>
              </a:rPr>
              <a:t>ying</a:t>
            </a:r>
            <a:endParaRPr lang="en-US" altLang="zh-CN" sz="8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bkarts0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40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/>
          <p:nvPr/>
        </p:nvSpPr>
        <p:spPr>
          <a:xfrm>
            <a:off x="0" y="1484313"/>
            <a:ext cx="8532813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32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īng   íng   ǐng   ìng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44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j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īng      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jǐng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jìng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44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x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īng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xíng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xǐng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xìng</a:t>
            </a:r>
            <a:endParaRPr lang="en-US" altLang="zh-CN" sz="4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míng        mìng </a:t>
            </a:r>
            <a:endParaRPr lang="en-US" altLang="zh-CN" sz="4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4400" dirty="0">
                <a:solidFill>
                  <a:srgbClr val="FF0066"/>
                </a:solidFill>
                <a:latin typeface="宋体" panose="02010600030101010101" pitchFamily="2" charset="-122"/>
              </a:rPr>
              <a:t>t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īng   </a:t>
            </a:r>
            <a:r>
              <a:rPr lang="en-US" altLang="zh-CN" sz="4400" dirty="0">
                <a:latin typeface="宋体" panose="02010600030101010101" pitchFamily="2" charset="-122"/>
              </a:rPr>
              <a:t>t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íng  </a:t>
            </a:r>
            <a:r>
              <a:rPr lang="en-US" altLang="zh-CN" sz="4400" dirty="0">
                <a:latin typeface="宋体" panose="02010600030101010101" pitchFamily="2" charset="-122"/>
              </a:rPr>
              <a:t>t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ǐng</a:t>
            </a:r>
            <a:r>
              <a:rPr lang="en-US" altLang="zh-CN" sz="44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4400" dirty="0">
                <a:latin typeface="宋体" panose="02010600030101010101" pitchFamily="2" charset="-122"/>
              </a:rPr>
              <a:t>t</a:t>
            </a:r>
            <a:r>
              <a:rPr lang="en-US" altLang="zh-CN" sz="4400" dirty="0">
                <a:latin typeface="华文细黑" panose="02010600040101010101" pitchFamily="2" charset="-122"/>
                <a:ea typeface="华文细黑" panose="02010600040101010101" pitchFamily="2" charset="-122"/>
              </a:rPr>
              <a:t>ìng</a:t>
            </a:r>
            <a:endParaRPr lang="en-US" altLang="zh-CN" sz="4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5"/>
          <p:cNvGrpSpPr/>
          <p:nvPr/>
        </p:nvGrpSpPr>
        <p:grpSpPr>
          <a:xfrm>
            <a:off x="3563938" y="619125"/>
            <a:ext cx="5327650" cy="2378075"/>
            <a:chOff x="2245" y="390"/>
            <a:chExt cx="3356" cy="1498"/>
          </a:xfrm>
        </p:grpSpPr>
        <p:sp>
          <p:nvSpPr>
            <p:cNvPr id="20492" name="Text Box 4"/>
            <p:cNvSpPr txBox="1"/>
            <p:nvPr/>
          </p:nvSpPr>
          <p:spPr>
            <a:xfrm>
              <a:off x="3333" y="390"/>
              <a:ext cx="2268" cy="14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5000" dirty="0">
                  <a:latin typeface="黑体" panose="02010609060101010101" pitchFamily="49" charset="-122"/>
                  <a:ea typeface="黑体" panose="02010609060101010101" pitchFamily="49" charset="-122"/>
                </a:rPr>
                <a:t>o</a:t>
              </a:r>
              <a:r>
                <a:rPr lang="en-US" altLang="zh-CN" sz="13000" dirty="0">
                  <a:latin typeface="Arial" panose="020B0604020202020204" pitchFamily="34" charset="0"/>
                  <a:ea typeface="黑体" panose="02010609060101010101" pitchFamily="49" charset="-122"/>
                </a:rPr>
                <a:t>ng</a:t>
              </a:r>
              <a:endParaRPr lang="en-US" altLang="zh-CN" sz="130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493" name="Text Box 3"/>
            <p:cNvSpPr txBox="1"/>
            <p:nvPr/>
          </p:nvSpPr>
          <p:spPr>
            <a:xfrm>
              <a:off x="2245" y="551"/>
              <a:ext cx="1451" cy="13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3000" dirty="0">
                  <a:latin typeface="Arial" panose="020B0604020202020204" pitchFamily="34" charset="0"/>
                </a:rPr>
                <a:t>zh</a:t>
              </a:r>
              <a:endParaRPr lang="en-US" altLang="zh-CN" sz="13000" dirty="0">
                <a:latin typeface="Arial" panose="020B0604020202020204" pitchFamily="34" charset="0"/>
              </a:endParaRPr>
            </a:p>
          </p:txBody>
        </p:sp>
      </p:grpSp>
      <p:sp>
        <p:nvSpPr>
          <p:cNvPr id="20483" name="Line 2"/>
          <p:cNvSpPr/>
          <p:nvPr/>
        </p:nvSpPr>
        <p:spPr>
          <a:xfrm flipV="1">
            <a:off x="5529263" y="1450975"/>
            <a:ext cx="657225" cy="0"/>
          </a:xfrm>
          <a:prstGeom prst="line">
            <a:avLst/>
          </a:prstGeom>
          <a:ln w="165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09" name="Text Box 5"/>
          <p:cNvSpPr txBox="1"/>
          <p:nvPr/>
        </p:nvSpPr>
        <p:spPr>
          <a:xfrm>
            <a:off x="323850" y="4221163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o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16"/>
          <p:cNvGrpSpPr/>
          <p:nvPr/>
        </p:nvGrpSpPr>
        <p:grpSpPr>
          <a:xfrm>
            <a:off x="4284663" y="3573463"/>
            <a:ext cx="3744912" cy="2232025"/>
            <a:chOff x="2699" y="2251"/>
            <a:chExt cx="2359" cy="1406"/>
          </a:xfrm>
        </p:grpSpPr>
        <p:sp>
          <p:nvSpPr>
            <p:cNvPr id="20488" name="Text Box 6"/>
            <p:cNvSpPr txBox="1"/>
            <p:nvPr/>
          </p:nvSpPr>
          <p:spPr>
            <a:xfrm>
              <a:off x="2699" y="2251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solidFill>
                    <a:srgbClr val="0000FF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ō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89" name="Text Box 7"/>
            <p:cNvSpPr txBox="1"/>
            <p:nvPr/>
          </p:nvSpPr>
          <p:spPr>
            <a:xfrm>
              <a:off x="3923" y="2343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óng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90" name="Text Box 8"/>
            <p:cNvSpPr txBox="1"/>
            <p:nvPr/>
          </p:nvSpPr>
          <p:spPr>
            <a:xfrm>
              <a:off x="2699" y="2917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solidFill>
                    <a:srgbClr val="0000FF"/>
                  </a:solidFill>
                  <a:latin typeface="Vrinda" pitchFamily="34" charset="0"/>
                </a:rPr>
                <a:t>ǒ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491" name="Text Box 9"/>
            <p:cNvSpPr txBox="1"/>
            <p:nvPr/>
          </p:nvSpPr>
          <p:spPr>
            <a:xfrm>
              <a:off x="3924" y="3023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òng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1514" name="Text Box 10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20487" name="Picture 14" descr="3293756051"/>
          <p:cNvPicPr>
            <a:picLocks noChangeAspect="1"/>
          </p:cNvPicPr>
          <p:nvPr/>
        </p:nvPicPr>
        <p:blipFill>
          <a:blip r:embed="rId1"/>
          <a:srcRect l="24400" r="22701"/>
          <a:stretch>
            <a:fillRect/>
          </a:stretch>
        </p:blipFill>
        <p:spPr>
          <a:xfrm>
            <a:off x="468313" y="692150"/>
            <a:ext cx="2519362" cy="3571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5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6"/>
          <p:cNvSpPr txBox="1"/>
          <p:nvPr/>
        </p:nvSpPr>
        <p:spPr>
          <a:xfrm>
            <a:off x="533400" y="990600"/>
            <a:ext cx="5395913" cy="6248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huān yínɡ</a:t>
            </a:r>
            <a:endParaRPr lang="en-US" altLang="zh-CN" sz="4000" dirty="0">
              <a:solidFill>
                <a:srgbClr val="00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4000" dirty="0">
                <a:solidFill>
                  <a:srgbClr val="0099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4000" dirty="0">
                <a:solidFill>
                  <a:srgbClr val="0099FF"/>
                </a:solidFill>
                <a:latin typeface="宋体" panose="02010600030101010101" pitchFamily="2" charset="-122"/>
              </a:rPr>
              <a:t>欢   迎 </a:t>
            </a:r>
            <a:endParaRPr lang="zh-CN" altLang="en-US" sz="4000" dirty="0">
              <a:solidFill>
                <a:srgbClr val="0099FF"/>
              </a:solidFill>
              <a:latin typeface="宋体" panose="02010600030101010101" pitchFamily="2" charset="-122"/>
            </a:endParaRPr>
          </a:p>
          <a:p>
            <a:r>
              <a:rPr lang="zh-CN" altLang="en-US" sz="3200" i="1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                </a:t>
            </a:r>
            <a:r>
              <a:rPr lang="zh-CN" altLang="en-US" sz="6000" i="1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一</a:t>
            </a:r>
            <a:r>
              <a:rPr lang="en-US" altLang="zh-CN" sz="6000" i="1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6000" i="1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班</a:t>
            </a:r>
            <a:endParaRPr lang="zh-CN" altLang="en-US" sz="6000" i="1" dirty="0">
              <a:solidFill>
                <a:schemeClr val="hlink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endParaRPr lang="zh-CN" altLang="en-US" sz="3200" i="1" dirty="0">
              <a:solidFill>
                <a:schemeClr val="hlink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仿宋_GB2312" pitchFamily="49" charset="-122"/>
              </a:rPr>
              <a:t>   </a:t>
            </a:r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仿宋_GB2312" pitchFamily="49" charset="-122"/>
              </a:rPr>
              <a:t>xiǎo pénɡ yǒu</a:t>
            </a:r>
            <a:endParaRPr lang="en-US" altLang="zh-CN" sz="3600" dirty="0">
              <a:solidFill>
                <a:srgbClr val="FF3300"/>
              </a:solidFill>
              <a:latin typeface="Arial" panose="020B0604020202020204" pitchFamily="34" charset="0"/>
              <a:ea typeface="仿宋_GB2312" pitchFamily="49" charset="-122"/>
            </a:endParaRPr>
          </a:p>
          <a:p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  <a:ea typeface="仿宋_GB2312" pitchFamily="49" charset="-122"/>
              </a:rPr>
              <a:t>     </a:t>
            </a:r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  <a:ea typeface="仿宋_GB2312" pitchFamily="49" charset="-122"/>
              </a:rPr>
              <a:t>小     朋       友 </a:t>
            </a:r>
            <a:endParaRPr lang="zh-CN" altLang="en-US" sz="3600" dirty="0">
              <a:solidFill>
                <a:srgbClr val="FF3300"/>
              </a:solidFill>
              <a:latin typeface="Arial" panose="020B0604020202020204" pitchFamily="34" charset="0"/>
              <a:ea typeface="仿宋_GB2312" pitchFamily="49" charset="-122"/>
            </a:endParaRPr>
          </a:p>
          <a:p>
            <a:endParaRPr lang="en-US" altLang="zh-CN" sz="3600" dirty="0">
              <a:solidFill>
                <a:srgbClr val="FF3300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d0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24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Rectangle 3"/>
          <p:cNvSpPr/>
          <p:nvPr>
            <p:ph idx="1"/>
          </p:nvPr>
        </p:nvSpPr>
        <p:spPr>
          <a:xfrm>
            <a:off x="179388" y="692150"/>
            <a:ext cx="8820150" cy="41148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dirty="0"/>
              <a:t>   </a:t>
            </a:r>
            <a:r>
              <a:rPr lang="en-US" altLang="zh-CN" sz="4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qióng   </a:t>
            </a:r>
            <a:endParaRPr lang="en-US" altLang="zh-CN" sz="400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cōng    cóng</a:t>
            </a:r>
            <a:endParaRPr lang="en-US" altLang="zh-CN" sz="400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xiōng   xióng</a:t>
            </a:r>
            <a:endParaRPr lang="en-US" altLang="zh-CN" sz="400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chōng   chóng    chǒng   chòng</a:t>
            </a:r>
            <a:endParaRPr lang="en-US" altLang="zh-CN" sz="400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endParaRPr lang="en-US" altLang="zh-CN" sz="4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Picture 11" descr="3293756051"/>
          <p:cNvPicPr>
            <a:picLocks noChangeAspect="1"/>
          </p:cNvPicPr>
          <p:nvPr/>
        </p:nvPicPr>
        <p:blipFill>
          <a:blip r:embed="rId1"/>
          <a:srcRect l="24400" r="22701"/>
          <a:stretch>
            <a:fillRect/>
          </a:stretch>
        </p:blipFill>
        <p:spPr>
          <a:xfrm>
            <a:off x="7164388" y="620713"/>
            <a:ext cx="1778000" cy="2519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Text Box 12"/>
          <p:cNvSpPr txBox="1"/>
          <p:nvPr/>
        </p:nvSpPr>
        <p:spPr>
          <a:xfrm>
            <a:off x="468313" y="908050"/>
            <a:ext cx="7561262" cy="5013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3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n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o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3200" b="1" dirty="0">
                <a:latin typeface="Arial" panose="020B0604020202020204" pitchFamily="34" charset="0"/>
              </a:rPr>
              <a:t> </a:t>
            </a:r>
            <a:r>
              <a:rPr lang="zh-CN" altLang="en-US" sz="3200" b="1" dirty="0">
                <a:latin typeface="Arial" panose="020B0604020202020204" pitchFamily="34" charset="0"/>
              </a:rPr>
              <a:t>闹       钟         叮        咚      响，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qǐ                 qù                 xué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起       床        去       上       学，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ji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n  le           xué  wèn              hǎo 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3200" b="1" dirty="0">
                <a:latin typeface="Arial" panose="020B0604020202020204" pitchFamily="34" charset="0"/>
              </a:rPr>
              <a:t> </a:t>
            </a:r>
            <a:r>
              <a:rPr lang="zh-CN" altLang="en-US" sz="3200" b="1" dirty="0">
                <a:latin typeface="Arial" panose="020B0604020202020204" pitchFamily="34" charset="0"/>
              </a:rPr>
              <a:t>见   了   同      学     问      声       好，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ji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n  le  lǎo  shī   jū   gè 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见   了   老     师   鞠   个     躬。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22542" name="Rectangle 14"/>
          <p:cNvSpPr/>
          <p:nvPr/>
        </p:nvSpPr>
        <p:spPr>
          <a:xfrm>
            <a:off x="1425575" y="908050"/>
            <a:ext cx="13350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zhōng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3" name="Rectangle 15"/>
          <p:cNvSpPr/>
          <p:nvPr/>
        </p:nvSpPr>
        <p:spPr>
          <a:xfrm>
            <a:off x="2894013" y="908050"/>
            <a:ext cx="113188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dīng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4" name="Rectangle 16"/>
          <p:cNvSpPr/>
          <p:nvPr/>
        </p:nvSpPr>
        <p:spPr>
          <a:xfrm>
            <a:off x="4162425" y="904875"/>
            <a:ext cx="11318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dōng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5" name="Rectangle 17"/>
          <p:cNvSpPr/>
          <p:nvPr/>
        </p:nvSpPr>
        <p:spPr>
          <a:xfrm>
            <a:off x="5464175" y="919163"/>
            <a:ext cx="12223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xiǎng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6" name="Rectangle 18"/>
          <p:cNvSpPr/>
          <p:nvPr/>
        </p:nvSpPr>
        <p:spPr>
          <a:xfrm>
            <a:off x="1071563" y="2166938"/>
            <a:ext cx="1604962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chu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7" name="Rectangle 19"/>
          <p:cNvSpPr/>
          <p:nvPr/>
        </p:nvSpPr>
        <p:spPr>
          <a:xfrm>
            <a:off x="3625850" y="2171700"/>
            <a:ext cx="135731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sh</a:t>
            </a: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à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8" name="Rectangle 20"/>
          <p:cNvSpPr/>
          <p:nvPr/>
        </p:nvSpPr>
        <p:spPr>
          <a:xfrm>
            <a:off x="1935163" y="3451225"/>
            <a:ext cx="106203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tóng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49" name="Rectangle 21"/>
          <p:cNvSpPr/>
          <p:nvPr/>
        </p:nvSpPr>
        <p:spPr>
          <a:xfrm>
            <a:off x="4799013" y="3435350"/>
            <a:ext cx="1357312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shēng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550" name="Rectangle 22"/>
          <p:cNvSpPr/>
          <p:nvPr/>
        </p:nvSpPr>
        <p:spPr>
          <a:xfrm>
            <a:off x="5189538" y="4730750"/>
            <a:ext cx="113188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300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gōng</a:t>
            </a:r>
            <a:endParaRPr lang="en-US" altLang="zh-CN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5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9"/>
                  </p:tgtEl>
                </p:cond>
              </p:nextCondLst>
            </p:seq>
          </p:childTnLst>
        </p:cTn>
      </p:par>
    </p:tnLst>
    <p:bldLst>
      <p:bldP spid="22542" grpId="0"/>
      <p:bldP spid="22543" grpId="0"/>
      <p:bldP spid="22544" grpId="0"/>
      <p:bldP spid="22545" grpId="0"/>
      <p:bldP spid="22546" grpId="0"/>
      <p:bldP spid="22547" grpId="0"/>
      <p:bldP spid="22548" grpId="0"/>
      <p:bldP spid="22549" grpId="0"/>
      <p:bldP spid="225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16"/>
          <p:cNvSpPr txBox="1"/>
          <p:nvPr/>
        </p:nvSpPr>
        <p:spPr>
          <a:xfrm>
            <a:off x="849313" y="4292600"/>
            <a:ext cx="2735262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Text Box 17"/>
          <p:cNvSpPr txBox="1"/>
          <p:nvPr/>
        </p:nvSpPr>
        <p:spPr>
          <a:xfrm>
            <a:off x="4643438" y="4221163"/>
            <a:ext cx="3455987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o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ext Box 18"/>
          <p:cNvSpPr txBox="1"/>
          <p:nvPr/>
        </p:nvSpPr>
        <p:spPr>
          <a:xfrm>
            <a:off x="611188" y="1931988"/>
            <a:ext cx="3240087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Comic Sans MS" panose="030F0702030302020204" pitchFamily="66" charset="0"/>
                <a:ea typeface="MS PGothic" panose="020B0600070205080204" pitchFamily="34" charset="-128"/>
              </a:rPr>
              <a:t>a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Text Box 19"/>
          <p:cNvSpPr txBox="1"/>
          <p:nvPr/>
        </p:nvSpPr>
        <p:spPr>
          <a:xfrm>
            <a:off x="4573588" y="1931988"/>
            <a:ext cx="3311525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Text Box 20"/>
          <p:cNvSpPr txBox="1"/>
          <p:nvPr/>
        </p:nvSpPr>
        <p:spPr>
          <a:xfrm>
            <a:off x="755650" y="765175"/>
            <a:ext cx="360045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8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2" descr="bkarts058"/>
          <p:cNvPicPr>
            <a:picLocks noChangeAspect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7245350"/>
          </a:xfrm>
          <a:ln/>
        </p:spPr>
      </p:pic>
      <p:pic>
        <p:nvPicPr>
          <p:cNvPr id="24579" name="Picture 3" descr="图片1"/>
          <p:cNvPicPr>
            <a:picLocks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60350"/>
            <a:ext cx="1093788" cy="1943100"/>
          </a:xfrm>
          <a:ln/>
        </p:spPr>
      </p:pic>
      <p:sp>
        <p:nvSpPr>
          <p:cNvPr id="24580" name="Rectangle 4"/>
          <p:cNvSpPr>
            <a:spLocks noGrp="1"/>
          </p:cNvSpPr>
          <p:nvPr>
            <p:ph type="title"/>
          </p:nvPr>
        </p:nvSpPr>
        <p:spPr>
          <a:xfrm>
            <a:off x="1187450" y="260350"/>
            <a:ext cx="77724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800" dirty="0">
                <a:solidFill>
                  <a:srgbClr val="003399"/>
                </a:solidFill>
                <a:ea typeface="楷体_GB2312" pitchFamily="49" charset="-122"/>
              </a:rPr>
              <a:t>猜谜语</a:t>
            </a:r>
            <a:endParaRPr lang="zh-CN" altLang="en-US" sz="4800" dirty="0">
              <a:solidFill>
                <a:srgbClr val="003399"/>
              </a:solidFill>
              <a:ea typeface="楷体_GB2312" pitchFamily="49" charset="-122"/>
            </a:endParaRPr>
          </a:p>
        </p:txBody>
      </p:sp>
      <p:sp>
        <p:nvSpPr>
          <p:cNvPr id="34821" name="Text Box 5"/>
          <p:cNvSpPr txBox="1"/>
          <p:nvPr/>
        </p:nvSpPr>
        <p:spPr>
          <a:xfrm>
            <a:off x="2771775" y="2492375"/>
            <a:ext cx="3671888" cy="2774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多彩绳子颜色鲜，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雨后弯弯挂蓝天。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要问绳子有多长，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楷体_GB2312" pitchFamily="49" charset="-122"/>
              </a:rPr>
              <a:t>这山搭到那山前。</a:t>
            </a:r>
            <a:endParaRPr lang="zh-CN" altLang="en-US" sz="32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水果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04800"/>
            <a:ext cx="9144000" cy="7162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5603" name="Text Box 3"/>
          <p:cNvSpPr txBox="1"/>
          <p:nvPr/>
        </p:nvSpPr>
        <p:spPr>
          <a:xfrm flipH="1">
            <a:off x="2057400" y="1371600"/>
            <a:ext cx="5867400" cy="92392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CC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比一比，读一读。</a:t>
            </a:r>
            <a:endParaRPr lang="zh-CN" altLang="en-US" dirty="0">
              <a:solidFill>
                <a:srgbClr val="CC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143000" y="2438400"/>
            <a:ext cx="2012950" cy="3003550"/>
            <a:chOff x="720" y="1536"/>
            <a:chExt cx="1268" cy="1892"/>
          </a:xfrm>
        </p:grpSpPr>
        <p:sp>
          <p:nvSpPr>
            <p:cNvPr id="25611" name="Rectangle 5"/>
            <p:cNvSpPr/>
            <p:nvPr/>
          </p:nvSpPr>
          <p:spPr>
            <a:xfrm>
              <a:off x="720" y="2448"/>
              <a:ext cx="1268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ɑnɡ</a:t>
              </a:r>
              <a:endParaRPr lang="en-US" altLang="zh-CN" sz="96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612" name="Rectangle 6"/>
            <p:cNvSpPr/>
            <p:nvPr/>
          </p:nvSpPr>
          <p:spPr>
            <a:xfrm>
              <a:off x="864" y="1536"/>
              <a:ext cx="884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ɑn</a:t>
              </a:r>
              <a:endParaRPr lang="en-US" altLang="zh-CN" sz="96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7"/>
          <p:cNvGrpSpPr/>
          <p:nvPr/>
        </p:nvGrpSpPr>
        <p:grpSpPr>
          <a:xfrm>
            <a:off x="3733800" y="2362200"/>
            <a:ext cx="1944688" cy="3079750"/>
            <a:chOff x="2352" y="1488"/>
            <a:chExt cx="1225" cy="1940"/>
          </a:xfrm>
        </p:grpSpPr>
        <p:sp>
          <p:nvSpPr>
            <p:cNvPr id="25609" name="Rectangle 8"/>
            <p:cNvSpPr/>
            <p:nvPr/>
          </p:nvSpPr>
          <p:spPr>
            <a:xfrm>
              <a:off x="2352" y="2448"/>
              <a:ext cx="1225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enɡ</a:t>
              </a:r>
              <a:endParaRPr lang="en-US" altLang="zh-CN" sz="96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610" name="Rectangle 9"/>
            <p:cNvSpPr/>
            <p:nvPr/>
          </p:nvSpPr>
          <p:spPr>
            <a:xfrm>
              <a:off x="2400" y="1488"/>
              <a:ext cx="841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en</a:t>
              </a:r>
              <a:endParaRPr lang="en-US" altLang="zh-CN" sz="96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6096000" y="2362200"/>
            <a:ext cx="2286000" cy="3308350"/>
            <a:chOff x="3840" y="1488"/>
            <a:chExt cx="1440" cy="2084"/>
          </a:xfrm>
        </p:grpSpPr>
        <p:sp>
          <p:nvSpPr>
            <p:cNvPr id="25607" name="Rectangle 11"/>
            <p:cNvSpPr/>
            <p:nvPr/>
          </p:nvSpPr>
          <p:spPr>
            <a:xfrm>
              <a:off x="3840" y="2592"/>
              <a:ext cx="1440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inɡ</a:t>
              </a:r>
              <a:r>
                <a:rPr lang="en-US" altLang="zh-CN" sz="11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  <a:endParaRPr lang="en-US" altLang="zh-CN" sz="11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608" name="Rectangle 12"/>
            <p:cNvSpPr/>
            <p:nvPr/>
          </p:nvSpPr>
          <p:spPr>
            <a:xfrm>
              <a:off x="3936" y="1488"/>
              <a:ext cx="713" cy="9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96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in</a:t>
              </a:r>
              <a:endParaRPr lang="en-US" altLang="zh-CN" sz="9600" dirty="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fea294ee716f0201acafd5ca"/>
          <p:cNvPicPr>
            <a:picLocks noChangeAspect="1"/>
          </p:cNvPicPr>
          <p:nvPr/>
        </p:nvPicPr>
        <p:blipFill>
          <a:blip r:embed="rId1"/>
          <a:srcRect r="15056"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Picture 3" descr="20079251579888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8538" y="333375"/>
            <a:ext cx="6337300" cy="625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56" name="Picture 4" descr="懒羊羊QQ表情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9750" y="3097213"/>
            <a:ext cx="3598863" cy="37163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5"/>
          <p:cNvGrpSpPr/>
          <p:nvPr/>
        </p:nvGrpSpPr>
        <p:grpSpPr>
          <a:xfrm>
            <a:off x="3617913" y="77788"/>
            <a:ext cx="3621087" cy="1635125"/>
            <a:chOff x="-11" y="59"/>
            <a:chExt cx="2281" cy="1237"/>
          </a:xfrm>
        </p:grpSpPr>
        <p:pic>
          <p:nvPicPr>
            <p:cNvPr id="26662" name="Picture 6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597352">
              <a:off x="-11" y="59"/>
              <a:ext cx="1688" cy="123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3" name="Text Box 7"/>
            <p:cNvSpPr txBox="1"/>
            <p:nvPr/>
          </p:nvSpPr>
          <p:spPr>
            <a:xfrm>
              <a:off x="410" y="162"/>
              <a:ext cx="1860" cy="8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</a:rPr>
                <a:t>ān</a:t>
              </a:r>
              <a:r>
                <a:rPr lang="en-US" altLang="zh-CN" sz="66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altLang="zh-CN" sz="6600" dirty="0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26630" name="WordArt 8"/>
          <p:cNvSpPr/>
          <p:nvPr/>
        </p:nvSpPr>
        <p:spPr>
          <a:xfrm>
            <a:off x="179388" y="260350"/>
            <a:ext cx="2017712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吃桃子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4284663" y="2349500"/>
            <a:ext cx="3024187" cy="1477963"/>
            <a:chOff x="0" y="0"/>
            <a:chExt cx="1270" cy="931"/>
          </a:xfrm>
        </p:grpSpPr>
        <p:pic>
          <p:nvPicPr>
            <p:cNvPr id="26660" name="Picture 10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1" name="Text Box 11"/>
            <p:cNvSpPr txBox="1"/>
            <p:nvPr/>
          </p:nvSpPr>
          <p:spPr>
            <a:xfrm>
              <a:off x="211" y="50"/>
              <a:ext cx="683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黑体" panose="02010609060101010101" pitchFamily="49" charset="-122"/>
                  <a:ea typeface="黑体" panose="02010609060101010101" pitchFamily="49" charset="-122"/>
                </a:rPr>
                <a:t>én</a:t>
              </a:r>
              <a:r>
                <a:rPr lang="en-US" altLang="zh-CN" sz="6600" dirty="0">
                  <a:latin typeface="Arial" panose="020B0604020202020204" pitchFamily="34" charset="0"/>
                  <a:ea typeface="黑体" panose="02010609060101010101" pitchFamily="49" charset="-122"/>
                </a:rPr>
                <a:t>g</a:t>
              </a:r>
              <a:endParaRPr lang="en-US" altLang="zh-CN" sz="6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Group 12"/>
          <p:cNvGrpSpPr/>
          <p:nvPr/>
        </p:nvGrpSpPr>
        <p:grpSpPr>
          <a:xfrm>
            <a:off x="3708400" y="4581525"/>
            <a:ext cx="2879725" cy="1727200"/>
            <a:chOff x="0" y="0"/>
            <a:chExt cx="1270" cy="931"/>
          </a:xfrm>
        </p:grpSpPr>
        <p:pic>
          <p:nvPicPr>
            <p:cNvPr id="26658" name="Picture 13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597352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9" name="Text Box 14"/>
            <p:cNvSpPr txBox="1"/>
            <p:nvPr/>
          </p:nvSpPr>
          <p:spPr>
            <a:xfrm>
              <a:off x="349" y="226"/>
              <a:ext cx="788" cy="5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  <a:ea typeface="黑体" panose="02010609060101010101" pitchFamily="49" charset="-122"/>
                </a:rPr>
                <a:t>yìng</a:t>
              </a:r>
              <a:endParaRPr lang="en-US" altLang="zh-CN" sz="6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6264275" y="2565400"/>
            <a:ext cx="2879725" cy="1622425"/>
            <a:chOff x="0" y="0"/>
            <a:chExt cx="1270" cy="931"/>
          </a:xfrm>
        </p:grpSpPr>
        <p:pic>
          <p:nvPicPr>
            <p:cNvPr id="26656" name="Picture 16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7" name="Text Box 17"/>
            <p:cNvSpPr txBox="1"/>
            <p:nvPr/>
          </p:nvSpPr>
          <p:spPr>
            <a:xfrm>
              <a:off x="199" y="86"/>
              <a:ext cx="746" cy="6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</a:rPr>
                <a:t>ěnɡ</a:t>
              </a:r>
              <a:endParaRPr lang="en-US" altLang="zh-CN" sz="66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Group 18"/>
          <p:cNvGrpSpPr/>
          <p:nvPr/>
        </p:nvGrpSpPr>
        <p:grpSpPr>
          <a:xfrm>
            <a:off x="2051050" y="3429000"/>
            <a:ext cx="2808288" cy="1622425"/>
            <a:chOff x="0" y="0"/>
            <a:chExt cx="1270" cy="931"/>
          </a:xfrm>
        </p:grpSpPr>
        <p:pic>
          <p:nvPicPr>
            <p:cNvPr id="26654" name="Picture 19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242983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5" name="Text Box 20"/>
            <p:cNvSpPr txBox="1"/>
            <p:nvPr/>
          </p:nvSpPr>
          <p:spPr>
            <a:xfrm rot="-354368">
              <a:off x="318" y="139"/>
              <a:ext cx="765" cy="6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</a:rPr>
                <a:t>ǎnɡ</a:t>
              </a:r>
              <a:endParaRPr lang="en-US" altLang="zh-CN" sz="66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" name="Group 21"/>
          <p:cNvGrpSpPr/>
          <p:nvPr/>
        </p:nvGrpSpPr>
        <p:grpSpPr>
          <a:xfrm>
            <a:off x="6410325" y="4130675"/>
            <a:ext cx="2808288" cy="1511300"/>
            <a:chOff x="34" y="-12"/>
            <a:chExt cx="1270" cy="931"/>
          </a:xfrm>
        </p:grpSpPr>
        <p:pic>
          <p:nvPicPr>
            <p:cNvPr id="26652" name="Picture 22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34" y="-12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3" name="Text Box 23"/>
            <p:cNvSpPr txBox="1"/>
            <p:nvPr/>
          </p:nvSpPr>
          <p:spPr>
            <a:xfrm>
              <a:off x="269" y="40"/>
              <a:ext cx="786" cy="6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  <a:cs typeface="Arial" panose="020B0604020202020204" pitchFamily="34" charset="0"/>
                </a:rPr>
                <a:t>ònɡ</a:t>
              </a:r>
              <a:endParaRPr lang="en-US" altLang="zh-CN" sz="6600" dirty="0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grpSp>
        <p:nvGrpSpPr>
          <p:cNvPr id="8" name="Group 24"/>
          <p:cNvGrpSpPr/>
          <p:nvPr/>
        </p:nvGrpSpPr>
        <p:grpSpPr>
          <a:xfrm>
            <a:off x="6372225" y="908050"/>
            <a:ext cx="2701925" cy="1512888"/>
            <a:chOff x="0" y="0"/>
            <a:chExt cx="1270" cy="931"/>
          </a:xfrm>
        </p:grpSpPr>
        <p:pic>
          <p:nvPicPr>
            <p:cNvPr id="26650" name="Picture 25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1" name="Text Box 26"/>
            <p:cNvSpPr txBox="1"/>
            <p:nvPr/>
          </p:nvSpPr>
          <p:spPr>
            <a:xfrm>
              <a:off x="195" y="57"/>
              <a:ext cx="806" cy="7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7200" dirty="0">
                  <a:latin typeface="Arial" panose="020B0604020202020204" pitchFamily="34" charset="0"/>
                </a:rPr>
                <a:t>eng</a:t>
              </a:r>
              <a:endParaRPr lang="en-US" altLang="zh-CN" sz="720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1979613" y="1700213"/>
            <a:ext cx="2592387" cy="1477962"/>
            <a:chOff x="0" y="0"/>
            <a:chExt cx="1270" cy="931"/>
          </a:xfrm>
        </p:grpSpPr>
        <p:pic>
          <p:nvPicPr>
            <p:cNvPr id="26648" name="Picture 28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9" name="Text Box 29"/>
            <p:cNvSpPr txBox="1"/>
            <p:nvPr/>
          </p:nvSpPr>
          <p:spPr>
            <a:xfrm>
              <a:off x="290" y="99"/>
              <a:ext cx="963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Arial" panose="020B0604020202020204" pitchFamily="34" charset="0"/>
                </a:rPr>
                <a:t>ǐng</a:t>
              </a:r>
              <a:endParaRPr lang="en-US" altLang="zh-CN" sz="6600" dirty="0"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pic>
        <p:nvPicPr>
          <p:cNvPr id="74782" name="Picture 30" descr="懒羊羊QQ表情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1337" y="2997200"/>
            <a:ext cx="3957637" cy="35194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Group 31"/>
          <p:cNvGrpSpPr/>
          <p:nvPr/>
        </p:nvGrpSpPr>
        <p:grpSpPr>
          <a:xfrm>
            <a:off x="4427538" y="3644900"/>
            <a:ext cx="3024187" cy="1477963"/>
            <a:chOff x="0" y="0"/>
            <a:chExt cx="1270" cy="931"/>
          </a:xfrm>
        </p:grpSpPr>
        <p:pic>
          <p:nvPicPr>
            <p:cNvPr id="26646" name="Picture 32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0" y="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7" name="Text Box 33"/>
            <p:cNvSpPr txBox="1"/>
            <p:nvPr/>
          </p:nvSpPr>
          <p:spPr>
            <a:xfrm>
              <a:off x="241" y="44"/>
              <a:ext cx="683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黑体" panose="02010609060101010101" pitchFamily="49" charset="-122"/>
                  <a:ea typeface="黑体" panose="02010609060101010101" pitchFamily="49" charset="-122"/>
                </a:rPr>
                <a:t>ín</a:t>
              </a:r>
              <a:r>
                <a:rPr lang="en-US" altLang="zh-CN" sz="6600" dirty="0">
                  <a:latin typeface="Arial" panose="020B0604020202020204" pitchFamily="34" charset="0"/>
                  <a:ea typeface="黑体" panose="02010609060101010101" pitchFamily="49" charset="-122"/>
                </a:rPr>
                <a:t>g</a:t>
              </a:r>
              <a:endParaRPr lang="en-US" altLang="zh-CN" sz="6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Group 34"/>
          <p:cNvGrpSpPr/>
          <p:nvPr/>
        </p:nvGrpSpPr>
        <p:grpSpPr>
          <a:xfrm>
            <a:off x="4978400" y="785813"/>
            <a:ext cx="3024188" cy="1487487"/>
            <a:chOff x="19" y="-77"/>
            <a:chExt cx="1270" cy="937"/>
          </a:xfrm>
        </p:grpSpPr>
        <p:pic>
          <p:nvPicPr>
            <p:cNvPr id="26644" name="Picture 35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19" y="-71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5" name="Text Box 36"/>
            <p:cNvSpPr txBox="1"/>
            <p:nvPr/>
          </p:nvSpPr>
          <p:spPr>
            <a:xfrm>
              <a:off x="239" y="-77"/>
              <a:ext cx="683" cy="75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7200" dirty="0">
                  <a:latin typeface="黑体" panose="02010609060101010101" pitchFamily="49" charset="-122"/>
                  <a:ea typeface="黑体" panose="02010609060101010101" pitchFamily="49" charset="-122"/>
                </a:rPr>
                <a:t>on</a:t>
              </a:r>
              <a:r>
                <a:rPr lang="en-US" altLang="zh-CN" sz="7200" dirty="0">
                  <a:latin typeface="Arial" panose="020B0604020202020204" pitchFamily="34" charset="0"/>
                  <a:ea typeface="黑体" panose="02010609060101010101" pitchFamily="49" charset="-122"/>
                </a:rPr>
                <a:t>g</a:t>
              </a:r>
              <a:endParaRPr lang="en-US" altLang="zh-CN" sz="7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2" name="Group 37"/>
          <p:cNvGrpSpPr/>
          <p:nvPr/>
        </p:nvGrpSpPr>
        <p:grpSpPr>
          <a:xfrm>
            <a:off x="3429000" y="1509713"/>
            <a:ext cx="3024188" cy="1477962"/>
            <a:chOff x="54" y="-30"/>
            <a:chExt cx="1270" cy="931"/>
          </a:xfrm>
        </p:grpSpPr>
        <p:pic>
          <p:nvPicPr>
            <p:cNvPr id="26642" name="Picture 38" descr="30abcfcfbefa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712165">
              <a:off x="54" y="-30"/>
              <a:ext cx="1270" cy="9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3" name="Text Box 39"/>
            <p:cNvSpPr txBox="1"/>
            <p:nvPr/>
          </p:nvSpPr>
          <p:spPr>
            <a:xfrm>
              <a:off x="264" y="9"/>
              <a:ext cx="902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6600" dirty="0">
                  <a:latin typeface="黑体" panose="02010609060101010101" pitchFamily="49" charset="-122"/>
                  <a:ea typeface="黑体" panose="02010609060101010101" pitchFamily="49" charset="-122"/>
                </a:rPr>
                <a:t>yin</a:t>
              </a:r>
              <a:r>
                <a:rPr lang="en-US" altLang="zh-CN" sz="6600" dirty="0">
                  <a:latin typeface="Arial" panose="020B0604020202020204" pitchFamily="34" charset="0"/>
                  <a:ea typeface="黑体" panose="02010609060101010101" pitchFamily="49" charset="-122"/>
                </a:rPr>
                <a:t>g</a:t>
              </a:r>
              <a:endParaRPr lang="en-US" altLang="zh-CN" sz="6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39 -0.11806 L -0.49601 0.3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0" y="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-0.01042 L -0.42917 -0.013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246 0.060192 L -0.728266 0.2988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00" y="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22 -0.04468 L -0.26372 0.1729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0" y="1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0.09699 L -0.68507 0.0736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00" y="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4 -0.005094 L -0.698791 0.56111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00" y="2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0.2074 L -0.1967 0.4067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-0.05833 L -0.44896 0.60324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00" y="3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-0.35972 L -0.51962 0.1305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5434 0.4902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64 -0.05509 L -0.38577 0.4351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太好吃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吃饱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7652" name="Picture 5" descr="向日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Text Box 6"/>
          <p:cNvSpPr txBox="1"/>
          <p:nvPr/>
        </p:nvSpPr>
        <p:spPr>
          <a:xfrm>
            <a:off x="323850" y="1052513"/>
            <a:ext cx="9217025" cy="3021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老师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 语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文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 一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朵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红花  白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鹅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  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一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条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彩虹   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雨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过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天</a:t>
            </a: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晴   彩虹</a:t>
            </a:r>
            <a:r>
              <a:rPr lang="zh-CN" altLang="en-US" sz="48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桥</a:t>
            </a:r>
            <a:endParaRPr lang="zh-CN" altLang="en-US" sz="4800" dirty="0">
              <a:solidFill>
                <a:schemeClr val="accent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631" name="Text Box 7"/>
          <p:cNvSpPr txBox="1"/>
          <p:nvPr/>
        </p:nvSpPr>
        <p:spPr>
          <a:xfrm>
            <a:off x="0" y="333375"/>
            <a:ext cx="874871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dirty="0">
                <a:latin typeface="Arial" panose="020B0604020202020204" pitchFamily="34" charset="0"/>
              </a:rPr>
              <a:t> 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lǎo shī    wén      duǒ               é</a:t>
            </a:r>
            <a:r>
              <a:rPr lang="en-US" altLang="zh-CN" sz="4400" dirty="0">
                <a:latin typeface="Arial" panose="020B0604020202020204" pitchFamily="34" charset="0"/>
              </a:rPr>
              <a:t>  </a:t>
            </a:r>
            <a:endParaRPr lang="en-US" altLang="zh-CN" sz="4400" dirty="0">
              <a:latin typeface="Arial" panose="020B0604020202020204" pitchFamily="34" charset="0"/>
            </a:endParaRPr>
          </a:p>
        </p:txBody>
      </p:sp>
      <p:sp>
        <p:nvSpPr>
          <p:cNvPr id="27655" name="Text Box 8"/>
          <p:cNvSpPr txBox="1"/>
          <p:nvPr/>
        </p:nvSpPr>
        <p:spPr>
          <a:xfrm>
            <a:off x="468313" y="2636838"/>
            <a:ext cx="81359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6633" name="Text Box 9"/>
          <p:cNvSpPr txBox="1"/>
          <p:nvPr/>
        </p:nvSpPr>
        <p:spPr>
          <a:xfrm>
            <a:off x="179388" y="2636838"/>
            <a:ext cx="104759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latin typeface="Arial" panose="020B0604020202020204" pitchFamily="34" charset="0"/>
              </a:rPr>
              <a:t>　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ti</a:t>
            </a:r>
            <a:r>
              <a:rPr lang="en-US" altLang="zh-CN" sz="4400" dirty="0">
                <a:solidFill>
                  <a:srgbClr val="FF0000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</a:rPr>
              <a:t>　　　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　</a:t>
            </a:r>
            <a:r>
              <a:rPr lang="zh-CN" altLang="en-US" sz="800" dirty="0">
                <a:solidFill>
                  <a:srgbClr val="FF0000"/>
                </a:solidFill>
                <a:latin typeface="Arial" panose="020B0604020202020204" pitchFamily="34" charset="0"/>
              </a:rPr>
              <a:t>　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yǔ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</a:rPr>
              <a:t>　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tiān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</a:rPr>
              <a:t>　　　　</a:t>
            </a:r>
            <a:r>
              <a:rPr lang="zh-CN" altLang="en-US" sz="900" dirty="0">
                <a:solidFill>
                  <a:srgbClr val="FF0000"/>
                </a:solidFill>
                <a:latin typeface="Arial" panose="020B0604020202020204" pitchFamily="34" charset="0"/>
              </a:rPr>
              <a:t>　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qi</a:t>
            </a:r>
            <a:r>
              <a:rPr lang="en-US" altLang="zh-CN" sz="4400" dirty="0">
                <a:solidFill>
                  <a:srgbClr val="FF0000"/>
                </a:solidFill>
                <a:latin typeface="宋体" panose="02010600030101010101" pitchFamily="2" charset="-122"/>
              </a:rPr>
              <a:t>á</a:t>
            </a:r>
            <a:r>
              <a:rPr lang="en-US" altLang="zh-CN" sz="44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endParaRPr lang="en-US" altLang="zh-CN" sz="4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867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8676" name="Picture 4" descr="向日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Text Box 5"/>
          <p:cNvSpPr txBox="1"/>
          <p:nvPr/>
        </p:nvSpPr>
        <p:spPr>
          <a:xfrm>
            <a:off x="900113" y="908050"/>
            <a:ext cx="7272337" cy="2771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dirty="0">
                <a:latin typeface="Arial" panose="020B0604020202020204" pitchFamily="34" charset="0"/>
              </a:rPr>
              <a:t>       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老师</a:t>
            </a:r>
            <a:r>
              <a:rPr lang="zh-CN" altLang="en-US" sz="4400" dirty="0">
                <a:latin typeface="Arial" panose="020B0604020202020204" pitchFamily="34" charset="0"/>
                <a:ea typeface="楷体_GB2312" pitchFamily="49" charset="-122"/>
              </a:rPr>
              <a:t>教我们用计算机画画。小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文</a:t>
            </a:r>
            <a:r>
              <a:rPr lang="zh-CN" altLang="en-US" sz="4400" dirty="0">
                <a:latin typeface="Arial" panose="020B0604020202020204" pitchFamily="34" charset="0"/>
                <a:ea typeface="楷体_GB2312" pitchFamily="49" charset="-122"/>
              </a:rPr>
              <a:t>画了一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朵</a:t>
            </a:r>
            <a:r>
              <a:rPr lang="zh-CN" altLang="en-US" sz="4400" dirty="0">
                <a:latin typeface="Arial" panose="020B0604020202020204" pitchFamily="34" charset="0"/>
                <a:ea typeface="楷体_GB2312" pitchFamily="49" charset="-122"/>
              </a:rPr>
              <a:t>红花。小青画了一只白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鹅</a:t>
            </a:r>
            <a:r>
              <a:rPr lang="zh-CN" altLang="en-US" sz="4400" dirty="0">
                <a:latin typeface="Arial" panose="020B0604020202020204" pitchFamily="34" charset="0"/>
                <a:ea typeface="楷体_GB2312" pitchFamily="49" charset="-122"/>
              </a:rPr>
              <a:t>。我画了一</a:t>
            </a:r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条</a:t>
            </a:r>
            <a:r>
              <a:rPr lang="zh-CN" altLang="en-US" sz="4400" dirty="0">
                <a:latin typeface="Arial" panose="020B0604020202020204" pitchFamily="34" charset="0"/>
                <a:ea typeface="楷体_GB2312" pitchFamily="49" charset="-122"/>
              </a:rPr>
              <a:t>美丽的彩虹。</a:t>
            </a:r>
            <a:endParaRPr lang="zh-CN" altLang="en-US" sz="44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29700" name="Picture 4" descr="向日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Text Box 5"/>
          <p:cNvSpPr txBox="1"/>
          <p:nvPr/>
        </p:nvSpPr>
        <p:spPr>
          <a:xfrm>
            <a:off x="1835150" y="260350"/>
            <a:ext cx="5041900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彩虹</a:t>
            </a:r>
            <a:endParaRPr lang="zh-CN" altLang="en-US" sz="4000" dirty="0"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dirty="0">
                <a:solidFill>
                  <a:srgbClr val="FF66CC"/>
                </a:solidFill>
                <a:latin typeface="Arial" panose="020B0604020202020204" pitchFamily="34" charset="0"/>
                <a:ea typeface="楷体_GB2312" pitchFamily="49" charset="-122"/>
              </a:rPr>
              <a:t>雨</a:t>
            </a: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过</a:t>
            </a:r>
            <a:r>
              <a:rPr lang="zh-CN" altLang="en-US" sz="4000" dirty="0">
                <a:solidFill>
                  <a:srgbClr val="FF66CC"/>
                </a:solidFill>
                <a:latin typeface="Arial" panose="020B0604020202020204" pitchFamily="34" charset="0"/>
                <a:ea typeface="楷体_GB2312" pitchFamily="49" charset="-122"/>
              </a:rPr>
              <a:t>天</a:t>
            </a: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晴白云飘，</a:t>
            </a:r>
            <a:endParaRPr lang="zh-CN" altLang="en-US" sz="4000" dirty="0"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蓝</a:t>
            </a:r>
            <a:r>
              <a:rPr lang="zh-CN" altLang="en-US" sz="4000" dirty="0">
                <a:solidFill>
                  <a:srgbClr val="FF66CC"/>
                </a:solidFill>
                <a:latin typeface="Arial" panose="020B0604020202020204" pitchFamily="34" charset="0"/>
                <a:ea typeface="楷体_GB2312" pitchFamily="49" charset="-122"/>
              </a:rPr>
              <a:t>天</a:t>
            </a: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架起彩虹</a:t>
            </a:r>
            <a:r>
              <a:rPr lang="zh-CN" altLang="en-US" sz="4000" dirty="0">
                <a:solidFill>
                  <a:srgbClr val="FF66CC"/>
                </a:solidFill>
                <a:latin typeface="Arial" panose="020B0604020202020204" pitchFamily="34" charset="0"/>
                <a:ea typeface="楷体_GB2312" pitchFamily="49" charset="-122"/>
              </a:rPr>
              <a:t>桥</a:t>
            </a:r>
            <a:r>
              <a:rPr lang="zh-CN" altLang="en-US" sz="4000" dirty="0">
                <a:solidFill>
                  <a:schemeClr val="bg2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4000" dirty="0">
              <a:solidFill>
                <a:schemeClr val="bg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dirty="0">
                <a:solidFill>
                  <a:srgbClr val="996633"/>
                </a:solidFill>
                <a:latin typeface="Arial" panose="020B0604020202020204" pitchFamily="34" charset="0"/>
                <a:ea typeface="楷体_GB2312" pitchFamily="49" charset="-122"/>
              </a:rPr>
              <a:t>赤</a:t>
            </a:r>
            <a:r>
              <a:rPr lang="zh-CN" altLang="en-US" sz="4000" dirty="0">
                <a:solidFill>
                  <a:srgbClr val="FF9900"/>
                </a:solidFill>
                <a:latin typeface="Arial" panose="020B0604020202020204" pitchFamily="34" charset="0"/>
                <a:ea typeface="楷体_GB2312" pitchFamily="49" charset="-122"/>
              </a:rPr>
              <a:t>橙</a:t>
            </a:r>
            <a:r>
              <a:rPr lang="zh-CN" altLang="en-US" sz="4000" dirty="0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黄</a:t>
            </a:r>
            <a:r>
              <a:rPr lang="zh-CN" altLang="en-US" sz="4000" dirty="0">
                <a:solidFill>
                  <a:srgbClr val="33CC33"/>
                </a:solidFill>
                <a:latin typeface="Arial" panose="020B0604020202020204" pitchFamily="34" charset="0"/>
                <a:ea typeface="楷体_GB2312" pitchFamily="49" charset="-122"/>
              </a:rPr>
              <a:t>绿</a:t>
            </a:r>
            <a:r>
              <a:rPr lang="zh-CN" altLang="en-US" sz="4000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青</a:t>
            </a:r>
            <a:r>
              <a:rPr lang="zh-CN" altLang="en-US" sz="4000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蓝</a:t>
            </a:r>
            <a:r>
              <a:rPr lang="zh-CN" altLang="en-US" sz="4000" dirty="0">
                <a:solidFill>
                  <a:srgbClr val="9933FF"/>
                </a:solidFill>
                <a:latin typeface="Arial" panose="020B0604020202020204" pitchFamily="34" charset="0"/>
                <a:ea typeface="楷体_GB2312" pitchFamily="49" charset="-122"/>
              </a:rPr>
              <a:t>紫</a:t>
            </a:r>
            <a:r>
              <a:rPr lang="zh-CN" altLang="en-US" sz="4000" dirty="0">
                <a:solidFill>
                  <a:schemeClr val="bg2"/>
                </a:solidFill>
                <a:latin typeface="Arial" panose="020B0604020202020204" pitchFamily="34" charset="0"/>
                <a:ea typeface="楷体_GB2312" pitchFamily="49" charset="-122"/>
              </a:rPr>
              <a:t>，</a:t>
            </a:r>
            <a:endParaRPr lang="zh-CN" altLang="en-US" sz="4000" dirty="0">
              <a:solidFill>
                <a:schemeClr val="bg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楷体_GB2312" pitchFamily="49" charset="-122"/>
              </a:rPr>
              <a:t>数数颜色有七道。</a:t>
            </a:r>
            <a:endParaRPr lang="zh-CN" altLang="en-US" sz="4000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22" name="Group 2"/>
          <p:cNvGrpSpPr/>
          <p:nvPr/>
        </p:nvGrpSpPr>
        <p:grpSpPr>
          <a:xfrm>
            <a:off x="0" y="620713"/>
            <a:ext cx="9144000" cy="4892675"/>
            <a:chOff x="192" y="144"/>
            <a:chExt cx="5760" cy="3082"/>
          </a:xfrm>
        </p:grpSpPr>
        <p:pic>
          <p:nvPicPr>
            <p:cNvPr id="30725" name="Picture 3" descr="枪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64" y="144"/>
              <a:ext cx="3840" cy="24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26" name="Text Box 4"/>
            <p:cNvSpPr txBox="1"/>
            <p:nvPr/>
          </p:nvSpPr>
          <p:spPr>
            <a:xfrm>
              <a:off x="192" y="2304"/>
              <a:ext cx="5760" cy="92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latin typeface="Times New Roman" panose="02020603050405020304" pitchFamily="18" charset="0"/>
                </a:rPr>
                <a:t>q —( )— (       )→ qiānɡ </a:t>
              </a:r>
              <a:r>
                <a:rPr lang="en-US" altLang="zh-CN" sz="9000" dirty="0">
                  <a:latin typeface="Times New Roman" panose="02020603050405020304" pitchFamily="18" charset="0"/>
                </a:rPr>
                <a:t> </a:t>
              </a:r>
              <a:endParaRPr lang="en-US" altLang="zh-CN" sz="90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5845" name="Text Box 5"/>
          <p:cNvSpPr txBox="1"/>
          <p:nvPr/>
        </p:nvSpPr>
        <p:spPr>
          <a:xfrm>
            <a:off x="3924300" y="4437063"/>
            <a:ext cx="15843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latin typeface="Arial" panose="020B0604020202020204" pitchFamily="34" charset="0"/>
              </a:rPr>
              <a:t>ānɡ</a:t>
            </a:r>
            <a:endParaRPr lang="en-US" altLang="zh-CN" sz="6000" b="1" dirty="0">
              <a:latin typeface="Arial" panose="020B0604020202020204" pitchFamily="34" charset="0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1908175" y="4365625"/>
            <a:ext cx="4318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latin typeface="Arial" panose="020B0604020202020204" pitchFamily="34" charset="0"/>
              </a:rPr>
              <a:t>i</a:t>
            </a:r>
            <a:endParaRPr lang="en-US" altLang="zh-CN" sz="6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358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WordArt 4"/>
          <p:cNvSpPr>
            <a:spLocks noTextEdit="1"/>
          </p:cNvSpPr>
          <p:nvPr/>
        </p:nvSpPr>
        <p:spPr>
          <a:xfrm>
            <a:off x="611188" y="836613"/>
            <a:ext cx="33845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前鼻韵母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66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53" name="Text Box 5"/>
          <p:cNvSpPr txBox="1"/>
          <p:nvPr/>
        </p:nvSpPr>
        <p:spPr>
          <a:xfrm>
            <a:off x="1908175" y="2246313"/>
            <a:ext cx="2014538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dirty="0">
                <a:solidFill>
                  <a:srgbClr val="0000FF"/>
                </a:solidFill>
                <a:latin typeface="Comic Sans MS" panose="030F0702030302020204" pitchFamily="66" charset="0"/>
              </a:rPr>
              <a:t>a</a:t>
            </a: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  <a:ea typeface="DotumChe" pitchFamily="49" charset="-127"/>
              </a:rPr>
              <a:t>n</a:t>
            </a:r>
            <a:endParaRPr lang="en-US" altLang="zh-CN" sz="8800" b="1" dirty="0">
              <a:solidFill>
                <a:srgbClr val="0000FF"/>
              </a:solidFill>
              <a:latin typeface="DotumChe" pitchFamily="49" charset="-127"/>
              <a:ea typeface="DotumChe" pitchFamily="49" charset="-127"/>
            </a:endParaRPr>
          </a:p>
        </p:txBody>
      </p:sp>
      <p:sp>
        <p:nvSpPr>
          <p:cNvPr id="2054" name="Text Box 6"/>
          <p:cNvSpPr txBox="1"/>
          <p:nvPr/>
        </p:nvSpPr>
        <p:spPr>
          <a:xfrm>
            <a:off x="4067175" y="2193925"/>
            <a:ext cx="2014538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  <a:ea typeface="DotumChe" pitchFamily="49" charset="-127"/>
              </a:rPr>
              <a:t>en</a:t>
            </a:r>
            <a:endParaRPr lang="en-US" altLang="zh-CN" sz="8800" b="1" dirty="0">
              <a:solidFill>
                <a:srgbClr val="0000FF"/>
              </a:solidFill>
              <a:latin typeface="DotumChe" pitchFamily="49" charset="-127"/>
              <a:ea typeface="DotumChe" pitchFamily="49" charset="-127"/>
            </a:endParaRPr>
          </a:p>
        </p:txBody>
      </p:sp>
      <p:sp>
        <p:nvSpPr>
          <p:cNvPr id="2055" name="Text Box 7"/>
          <p:cNvSpPr txBox="1"/>
          <p:nvPr/>
        </p:nvSpPr>
        <p:spPr>
          <a:xfrm>
            <a:off x="6157913" y="2211388"/>
            <a:ext cx="2014537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</a:rPr>
              <a:t>i</a:t>
            </a: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  <a:ea typeface="DotumChe" pitchFamily="49" charset="-127"/>
              </a:rPr>
              <a:t>n</a:t>
            </a:r>
            <a:endParaRPr lang="en-US" altLang="zh-CN" sz="8800" b="1" dirty="0">
              <a:solidFill>
                <a:srgbClr val="0000FF"/>
              </a:solidFill>
              <a:latin typeface="DotumChe" pitchFamily="49" charset="-127"/>
              <a:ea typeface="DotumChe" pitchFamily="49" charset="-127"/>
            </a:endParaRPr>
          </a:p>
        </p:txBody>
      </p:sp>
      <p:sp>
        <p:nvSpPr>
          <p:cNvPr id="2056" name="Text Box 8"/>
          <p:cNvSpPr txBox="1"/>
          <p:nvPr/>
        </p:nvSpPr>
        <p:spPr>
          <a:xfrm>
            <a:off x="2771775" y="3795713"/>
            <a:ext cx="2014538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</a:rPr>
              <a:t>u</a:t>
            </a: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  <a:ea typeface="DotumChe" pitchFamily="49" charset="-127"/>
              </a:rPr>
              <a:t>n</a:t>
            </a:r>
            <a:endParaRPr lang="en-US" altLang="zh-CN" sz="8800" b="1" dirty="0">
              <a:solidFill>
                <a:srgbClr val="0000FF"/>
              </a:solidFill>
              <a:latin typeface="DotumChe" pitchFamily="49" charset="-127"/>
              <a:ea typeface="DotumChe" pitchFamily="49" charset="-127"/>
            </a:endParaRPr>
          </a:p>
        </p:txBody>
      </p:sp>
      <p:sp>
        <p:nvSpPr>
          <p:cNvPr id="2057" name="Text Box 9"/>
          <p:cNvSpPr txBox="1"/>
          <p:nvPr/>
        </p:nvSpPr>
        <p:spPr>
          <a:xfrm>
            <a:off x="5294313" y="3795713"/>
            <a:ext cx="2014537" cy="1433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</a:rPr>
              <a:t>ü</a:t>
            </a:r>
            <a:r>
              <a:rPr lang="en-US" altLang="zh-CN" sz="8800" b="1" dirty="0">
                <a:solidFill>
                  <a:srgbClr val="0000FF"/>
                </a:solidFill>
                <a:latin typeface="DotumChe" pitchFamily="49" charset="-127"/>
                <a:ea typeface="DotumChe" pitchFamily="49" charset="-127"/>
              </a:rPr>
              <a:t>n</a:t>
            </a:r>
            <a:endParaRPr lang="en-US" altLang="zh-CN" sz="8800" b="1" dirty="0">
              <a:solidFill>
                <a:srgbClr val="0000FF"/>
              </a:solidFill>
              <a:latin typeface="DotumChe" pitchFamily="49" charset="-127"/>
              <a:ea typeface="Dotum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/>
      <p:bldP spid="2055" grpId="0"/>
      <p:bldP spid="2056" grpId="0"/>
      <p:bldP spid="205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Group 2"/>
          <p:cNvGrpSpPr/>
          <p:nvPr/>
        </p:nvGrpSpPr>
        <p:grpSpPr>
          <a:xfrm>
            <a:off x="-252412" y="260350"/>
            <a:ext cx="9296400" cy="5045075"/>
            <a:chOff x="0" y="0"/>
            <a:chExt cx="5856" cy="3178"/>
          </a:xfrm>
        </p:grpSpPr>
        <p:pic>
          <p:nvPicPr>
            <p:cNvPr id="31748" name="Picture 3" descr="床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80" y="0"/>
              <a:ext cx="4800" cy="24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49" name="Text Box 4"/>
            <p:cNvSpPr txBox="1"/>
            <p:nvPr/>
          </p:nvSpPr>
          <p:spPr>
            <a:xfrm>
              <a:off x="0" y="2448"/>
              <a:ext cx="5856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dirty="0">
                  <a:latin typeface="Times New Roman" panose="02020603050405020304" pitchFamily="18" charset="0"/>
                </a:rPr>
                <a:t> </a:t>
              </a:r>
              <a:r>
                <a:rPr lang="en-US" altLang="zh-CN" sz="7000" b="1" dirty="0">
                  <a:latin typeface="Times New Roman" panose="02020603050405020304" pitchFamily="18" charset="0"/>
                </a:rPr>
                <a:t>ch</a:t>
              </a:r>
              <a:r>
                <a:rPr lang="en-US" altLang="zh-CN" b="1" dirty="0">
                  <a:latin typeface="Arial" panose="020B0604020202020204" pitchFamily="34" charset="0"/>
                </a:rPr>
                <a:t>—</a:t>
              </a:r>
              <a:r>
                <a:rPr lang="en-US" altLang="zh-CN" dirty="0">
                  <a:latin typeface="Arial" panose="020B0604020202020204" pitchFamily="34" charset="0"/>
                </a:rPr>
                <a:t> </a:t>
              </a:r>
              <a:r>
                <a:rPr lang="en-US" altLang="zh-CN" sz="7000" b="1" dirty="0">
                  <a:latin typeface="Times New Roman" panose="02020603050405020304" pitchFamily="18" charset="0"/>
                </a:rPr>
                <a:t>(  ) </a:t>
              </a:r>
              <a:r>
                <a:rPr lang="en-US" altLang="zh-CN" b="1" dirty="0">
                  <a:latin typeface="Arial" panose="020B0604020202020204" pitchFamily="34" charset="0"/>
                </a:rPr>
                <a:t>—</a:t>
              </a:r>
              <a:r>
                <a:rPr lang="en-US" altLang="zh-CN" sz="7000" b="1" dirty="0">
                  <a:latin typeface="Times New Roman" panose="02020603050405020304" pitchFamily="18" charset="0"/>
                </a:rPr>
                <a:t>ánɡ→chuánɡ</a:t>
              </a:r>
              <a:r>
                <a:rPr lang="en-US" altLang="zh-CN" sz="7000" dirty="0">
                  <a:latin typeface="Times New Roman" panose="02020603050405020304" pitchFamily="18" charset="0"/>
                </a:rPr>
                <a:t>  </a:t>
              </a:r>
              <a:endParaRPr lang="en-US" altLang="zh-CN" sz="70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6869" name="Text Box 5"/>
          <p:cNvSpPr txBox="1"/>
          <p:nvPr/>
        </p:nvSpPr>
        <p:spPr>
          <a:xfrm>
            <a:off x="2051050" y="4221163"/>
            <a:ext cx="6477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latin typeface="Arial" panose="020B0604020202020204" pitchFamily="34" charset="0"/>
              </a:rPr>
              <a:t>u</a:t>
            </a:r>
            <a:endParaRPr lang="en-US" altLang="zh-CN" sz="6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Group 2"/>
          <p:cNvGrpSpPr/>
          <p:nvPr/>
        </p:nvGrpSpPr>
        <p:grpSpPr>
          <a:xfrm>
            <a:off x="609600" y="-609600"/>
            <a:ext cx="8229600" cy="5959475"/>
            <a:chOff x="384" y="-384"/>
            <a:chExt cx="5184" cy="3754"/>
          </a:xfrm>
        </p:grpSpPr>
        <p:pic>
          <p:nvPicPr>
            <p:cNvPr id="32772" name="Picture 3" descr="A1_33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96" y="-384"/>
              <a:ext cx="2784" cy="27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73" name="Text Box 4"/>
            <p:cNvSpPr txBox="1"/>
            <p:nvPr/>
          </p:nvSpPr>
          <p:spPr>
            <a:xfrm>
              <a:off x="384" y="2640"/>
              <a:ext cx="518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latin typeface="Times New Roman" panose="02020603050405020304" pitchFamily="18" charset="0"/>
                </a:rPr>
                <a:t>x —i—(       )→ xiónɡ</a:t>
              </a:r>
              <a:r>
                <a:rPr lang="en-US" altLang="zh-CN" sz="7000" dirty="0">
                  <a:latin typeface="Times New Roman" panose="02020603050405020304" pitchFamily="18" charset="0"/>
                </a:rPr>
                <a:t> </a:t>
              </a:r>
              <a:endParaRPr lang="en-US" altLang="zh-CN" sz="70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7893" name="Text Box 5"/>
          <p:cNvSpPr txBox="1"/>
          <p:nvPr/>
        </p:nvSpPr>
        <p:spPr>
          <a:xfrm>
            <a:off x="3635375" y="4221163"/>
            <a:ext cx="1871663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latin typeface="Arial" panose="020B0604020202020204" pitchFamily="34" charset="0"/>
              </a:rPr>
              <a:t>ónɡ</a:t>
            </a:r>
            <a:endParaRPr lang="en-US" altLang="zh-CN" sz="6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3794" name="Group 2"/>
          <p:cNvGrpSpPr/>
          <p:nvPr/>
        </p:nvGrpSpPr>
        <p:grpSpPr>
          <a:xfrm>
            <a:off x="381000" y="990600"/>
            <a:ext cx="8763000" cy="4906963"/>
            <a:chOff x="240" y="288"/>
            <a:chExt cx="5520" cy="3091"/>
          </a:xfrm>
        </p:grpSpPr>
        <p:pic>
          <p:nvPicPr>
            <p:cNvPr id="33796" name="Picture 3" descr="A1_3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76" y="288"/>
              <a:ext cx="2016" cy="16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797" name="Text Box 4"/>
            <p:cNvSpPr txBox="1"/>
            <p:nvPr/>
          </p:nvSpPr>
          <p:spPr>
            <a:xfrm>
              <a:off x="240" y="2304"/>
              <a:ext cx="5520" cy="10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just">
                <a:spcBef>
                  <a:spcPct val="50000"/>
                </a:spcBef>
              </a:pPr>
              <a:r>
                <a:rPr lang="en-US" altLang="zh-CN" sz="7000" b="1" dirty="0">
                  <a:latin typeface="Times New Roman" panose="02020603050405020304" pitchFamily="18" charset="0"/>
                </a:rPr>
                <a:t> x —(  )—ànɡ→ xiànɡ</a:t>
              </a:r>
              <a:r>
                <a:rPr lang="en-US" altLang="zh-CN" sz="2400" dirty="0">
                  <a:latin typeface="Times New Roman" panose="02020603050405020304" pitchFamily="18" charset="0"/>
                </a:rPr>
                <a:t> </a:t>
              </a:r>
              <a:endParaRPr lang="en-US" altLang="zh-CN" sz="2400" dirty="0"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endParaRPr lang="en-US" altLang="zh-CN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38917" name="Text Box 5"/>
          <p:cNvSpPr txBox="1"/>
          <p:nvPr/>
        </p:nvSpPr>
        <p:spPr>
          <a:xfrm>
            <a:off x="2555875" y="4292600"/>
            <a:ext cx="4318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latin typeface="Arial" panose="020B0604020202020204" pitchFamily="34" charset="0"/>
              </a:rPr>
              <a:t>i</a:t>
            </a:r>
            <a:endParaRPr lang="en-US" altLang="zh-CN" sz="6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8" name="Picture 2" descr="12111597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Picture 3" descr="200852784357718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88" b="60156"/>
          <a:stretch>
            <a:fillRect/>
          </a:stretch>
        </p:blipFill>
        <p:spPr>
          <a:xfrm>
            <a:off x="1008063" y="5037138"/>
            <a:ext cx="1908175" cy="1820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Picture 4" descr="200852784357718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88" b="60156"/>
          <a:stretch>
            <a:fillRect/>
          </a:stretch>
        </p:blipFill>
        <p:spPr>
          <a:xfrm>
            <a:off x="2916238" y="5140325"/>
            <a:ext cx="1800225" cy="171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1" name="Picture 5" descr="200852784357718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88" b="60156"/>
          <a:stretch>
            <a:fillRect/>
          </a:stretch>
        </p:blipFill>
        <p:spPr>
          <a:xfrm>
            <a:off x="4716463" y="5138738"/>
            <a:ext cx="1800225" cy="1719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2" name="Picture 6" descr="200852784357718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688" b="60156"/>
          <a:stretch>
            <a:fillRect/>
          </a:stretch>
        </p:blipFill>
        <p:spPr>
          <a:xfrm>
            <a:off x="6659563" y="5275263"/>
            <a:ext cx="1657350" cy="1582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3" name="Rectangle 7"/>
          <p:cNvSpPr/>
          <p:nvPr/>
        </p:nvSpPr>
        <p:spPr>
          <a:xfrm>
            <a:off x="533400" y="357188"/>
            <a:ext cx="3533775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latin typeface="Arial" panose="020B0604020202020204" pitchFamily="34" charset="0"/>
              </a:rPr>
              <a:t>gu</a:t>
            </a:r>
            <a:r>
              <a:rPr lang="en-US" altLang="zh-CN" sz="3600" b="1" dirty="0">
                <a:latin typeface="宋体" panose="02010600030101010101" pitchFamily="2" charset="-122"/>
              </a:rPr>
              <a:t>à</a:t>
            </a:r>
            <a:r>
              <a:rPr lang="en-US" altLang="zh-CN" sz="3600" b="1" dirty="0">
                <a:latin typeface="Arial" panose="020B0604020202020204" pitchFamily="34" charset="0"/>
              </a:rPr>
              <a:t> d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ēng</a:t>
            </a:r>
            <a:r>
              <a:rPr lang="en-US" altLang="zh-CN" sz="3600" b="1" dirty="0">
                <a:latin typeface="Arial" panose="020B0604020202020204" pitchFamily="34" charset="0"/>
              </a:rPr>
              <a:t> l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óng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9944" name="Text Box 8"/>
          <p:cNvSpPr txBox="1"/>
          <p:nvPr/>
        </p:nvSpPr>
        <p:spPr>
          <a:xfrm>
            <a:off x="533400" y="990600"/>
            <a:ext cx="3462338" cy="914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楷体_GB2312" pitchFamily="49" charset="-122"/>
              </a:rPr>
              <a:t>挂  灯 笼</a:t>
            </a:r>
            <a:endParaRPr lang="zh-CN" altLang="en-US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9945" name="Rectangle 9"/>
          <p:cNvSpPr/>
          <p:nvPr/>
        </p:nvSpPr>
        <p:spPr>
          <a:xfrm>
            <a:off x="1187450" y="5589588"/>
            <a:ext cx="165735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zhuɑng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39946" name="Rectangle 10"/>
          <p:cNvSpPr/>
          <p:nvPr/>
        </p:nvSpPr>
        <p:spPr>
          <a:xfrm>
            <a:off x="2987675" y="5661025"/>
            <a:ext cx="165735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shuɑng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39947" name="Rectangle 11"/>
          <p:cNvSpPr/>
          <p:nvPr/>
        </p:nvSpPr>
        <p:spPr>
          <a:xfrm>
            <a:off x="5003800" y="5589588"/>
            <a:ext cx="130175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qiong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39948" name="Rectangle 12"/>
          <p:cNvSpPr/>
          <p:nvPr/>
        </p:nvSpPr>
        <p:spPr>
          <a:xfrm>
            <a:off x="6875463" y="5661025"/>
            <a:ext cx="1276350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latin typeface="Arial" panose="020B0604020202020204" pitchFamily="34" charset="0"/>
              </a:rPr>
              <a:t>xiong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40" dur="2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42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46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48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52" dur="2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54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58" dur="2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60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39944" grpId="0" animBg="1"/>
      <p:bldP spid="39945" grpId="0" animBg="1"/>
      <p:bldP spid="39946" grpId="0" animBg="1"/>
      <p:bldP spid="3994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Picture 2" descr="A1_3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52525"/>
            <a:ext cx="2479675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Picture 3" descr="鹰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738" y="981075"/>
            <a:ext cx="3529012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Picture 4" descr="6_2009070812012281ww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563" y="1152525"/>
            <a:ext cx="2244725" cy="2028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5" name="Text Box 5"/>
          <p:cNvSpPr txBox="1"/>
          <p:nvPr/>
        </p:nvSpPr>
        <p:spPr>
          <a:xfrm>
            <a:off x="2339975" y="5157788"/>
            <a:ext cx="25193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Arial" panose="020B0604020202020204" pitchFamily="34" charset="0"/>
              </a:rPr>
              <a:t>d</a:t>
            </a:r>
            <a:r>
              <a:rPr lang="en-US" altLang="zh-CN" sz="4000" b="1" dirty="0">
                <a:latin typeface="宋体" panose="02010600030101010101" pitchFamily="2" charset="-122"/>
              </a:rPr>
              <a:t>à</a:t>
            </a:r>
            <a:r>
              <a:rPr lang="en-US" altLang="zh-CN" sz="4000" b="1" dirty="0">
                <a:latin typeface="Arial" panose="020B0604020202020204" pitchFamily="34" charset="0"/>
              </a:rPr>
              <a:t> xi</a:t>
            </a:r>
            <a:r>
              <a:rPr lang="en-US" altLang="zh-CN" sz="4000" b="1" dirty="0">
                <a:latin typeface="宋体" panose="02010600030101010101" pitchFamily="2" charset="-122"/>
              </a:rPr>
              <a:t>à</a:t>
            </a:r>
            <a:r>
              <a:rPr lang="en-US" altLang="zh-CN" sz="4000" b="1" dirty="0">
                <a:latin typeface="Arial" panose="020B0604020202020204" pitchFamily="34" charset="0"/>
              </a:rPr>
              <a:t>ng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0" y="5157788"/>
            <a:ext cx="27003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lǎo y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ī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6443663" y="5157788"/>
            <a:ext cx="31686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Arial" panose="020B0604020202020204" pitchFamily="34" charset="0"/>
              </a:rPr>
              <a:t>xi</a:t>
            </a:r>
            <a:r>
              <a:rPr lang="en-US" altLang="zh-CN" sz="4000" b="1" dirty="0">
                <a:latin typeface="宋体" panose="02010600030101010101" pitchFamily="2" charset="-122"/>
              </a:rPr>
              <a:t>ó</a:t>
            </a:r>
            <a:r>
              <a:rPr lang="en-US" altLang="zh-CN" sz="4000" b="1" dirty="0">
                <a:latin typeface="Arial" panose="020B0604020202020204" pitchFamily="34" charset="0"/>
              </a:rPr>
              <a:t>ng māo</a:t>
            </a:r>
            <a:endParaRPr lang="en-US" altLang="zh-CN" sz="4000" b="1" dirty="0">
              <a:latin typeface="Arial" panose="020B0604020202020204" pitchFamily="34" charset="0"/>
            </a:endParaRPr>
          </a:p>
        </p:txBody>
      </p:sp>
      <p:sp>
        <p:nvSpPr>
          <p:cNvPr id="35848" name="Text Box 8"/>
          <p:cNvSpPr txBox="1"/>
          <p:nvPr/>
        </p:nvSpPr>
        <p:spPr>
          <a:xfrm>
            <a:off x="4572000" y="5157788"/>
            <a:ext cx="23764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m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ì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fēng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5849" name="Picture 9" descr="84a1991283e90a25b9127b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875" y="1341438"/>
            <a:ext cx="2305050" cy="1873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4" name="Line 14"/>
          <p:cNvSpPr/>
          <p:nvPr/>
        </p:nvSpPr>
        <p:spPr>
          <a:xfrm flipV="1">
            <a:off x="971550" y="3357563"/>
            <a:ext cx="4537075" cy="18716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5" name="Line 15"/>
          <p:cNvSpPr/>
          <p:nvPr/>
        </p:nvSpPr>
        <p:spPr>
          <a:xfrm>
            <a:off x="1403350" y="3284538"/>
            <a:ext cx="1944688" cy="19446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6" name="Line 16"/>
          <p:cNvSpPr/>
          <p:nvPr/>
        </p:nvSpPr>
        <p:spPr>
          <a:xfrm>
            <a:off x="4140200" y="3357563"/>
            <a:ext cx="3671888" cy="19431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7" name="Line 17"/>
          <p:cNvSpPr/>
          <p:nvPr/>
        </p:nvSpPr>
        <p:spPr>
          <a:xfrm flipH="1">
            <a:off x="5508625" y="3284538"/>
            <a:ext cx="2376488" cy="19446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Picture 2" descr="虫虫"/>
          <p:cNvPicPr>
            <a:picLocks noChangeAspect="1"/>
          </p:cNvPicPr>
          <p:nvPr/>
        </p:nvPicPr>
        <p:blipFill>
          <a:blip r:embed="rId1">
            <a:lum bright="-12000" contrast="22000"/>
          </a:blip>
          <a:srcRect l="14926" t="8041" r="9784"/>
          <a:stretch>
            <a:fillRect/>
          </a:stretch>
        </p:blipFill>
        <p:spPr>
          <a:xfrm>
            <a:off x="5795963" y="6022975"/>
            <a:ext cx="720725" cy="83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1" name="Tree"/>
          <p:cNvSpPr>
            <a:spLocks noEditPoints="1" noChangeArrowheads="1"/>
          </p:cNvSpPr>
          <p:nvPr/>
        </p:nvSpPr>
        <p:spPr bwMode="auto">
          <a:xfrm>
            <a:off x="179388" y="0"/>
            <a:ext cx="8964613" cy="68580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5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3732" name="Picture 4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763" y="1125538"/>
            <a:ext cx="2916237" cy="244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3" name="Picture 5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2276475"/>
            <a:ext cx="2881312" cy="215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4" name="Picture 6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9500"/>
            <a:ext cx="2808288" cy="215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5" name="Picture 7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0"/>
            <a:ext cx="2879725" cy="234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6" name="Picture 8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24188" cy="2205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37" name="Text Box 9"/>
          <p:cNvSpPr txBox="1"/>
          <p:nvPr/>
        </p:nvSpPr>
        <p:spPr>
          <a:xfrm>
            <a:off x="179388" y="692150"/>
            <a:ext cx="29527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gōng yuán</a:t>
            </a:r>
            <a:r>
              <a:rPr lang="en-US" altLang="zh-CN" sz="4400" dirty="0">
                <a:latin typeface="Arial" panose="020B0604020202020204" pitchFamily="34" charset="0"/>
              </a:rPr>
              <a:t> </a:t>
            </a:r>
            <a:endParaRPr lang="en-US" altLang="zh-CN" sz="4400" dirty="0">
              <a:latin typeface="Arial" panose="020B0604020202020204" pitchFamily="34" charset="0"/>
            </a:endParaRPr>
          </a:p>
        </p:txBody>
      </p:sp>
      <p:sp>
        <p:nvSpPr>
          <p:cNvPr id="73738" name="Text Box 10"/>
          <p:cNvSpPr txBox="1"/>
          <p:nvPr/>
        </p:nvSpPr>
        <p:spPr>
          <a:xfrm>
            <a:off x="3851275" y="836613"/>
            <a:ext cx="27368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kǒng què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sp>
        <p:nvSpPr>
          <p:cNvPr id="73739" name="Text Box 11"/>
          <p:cNvSpPr txBox="1"/>
          <p:nvPr/>
        </p:nvSpPr>
        <p:spPr>
          <a:xfrm>
            <a:off x="0" y="3068638"/>
            <a:ext cx="309721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qīng  tíng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sp>
        <p:nvSpPr>
          <p:cNvPr id="73740" name="Text Box 12"/>
          <p:cNvSpPr txBox="1"/>
          <p:nvPr/>
        </p:nvSpPr>
        <p:spPr>
          <a:xfrm>
            <a:off x="2916238" y="2924175"/>
            <a:ext cx="23034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 hóng qí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sp>
        <p:nvSpPr>
          <p:cNvPr id="73741" name="Text Box 13"/>
          <p:cNvSpPr txBox="1"/>
          <p:nvPr/>
        </p:nvSpPr>
        <p:spPr>
          <a:xfrm>
            <a:off x="6227763" y="1916113"/>
            <a:ext cx="31670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 táng  láng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pic>
        <p:nvPicPr>
          <p:cNvPr id="73742" name="Picture 14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00" y="2924175"/>
            <a:ext cx="2592388" cy="2160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43" name="Text Box 15"/>
          <p:cNvSpPr txBox="1"/>
          <p:nvPr/>
        </p:nvSpPr>
        <p:spPr>
          <a:xfrm>
            <a:off x="5364163" y="3644900"/>
            <a:ext cx="28082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 fēng jǐng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pic>
        <p:nvPicPr>
          <p:cNvPr id="73744" name="Picture 16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25" y="4652963"/>
            <a:ext cx="2771775" cy="2205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45" name="Text Box 17"/>
          <p:cNvSpPr txBox="1"/>
          <p:nvPr/>
        </p:nvSpPr>
        <p:spPr>
          <a:xfrm>
            <a:off x="6516688" y="5589588"/>
            <a:ext cx="26273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shēng  qí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pic>
        <p:nvPicPr>
          <p:cNvPr id="73746" name="Picture 18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75" y="4868863"/>
            <a:ext cx="259238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7" name="Picture 19" descr="苹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68863"/>
            <a:ext cx="2843213" cy="1989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748" name="Text Box 20"/>
          <p:cNvSpPr txBox="1"/>
          <p:nvPr/>
        </p:nvSpPr>
        <p:spPr>
          <a:xfrm>
            <a:off x="250825" y="5589588"/>
            <a:ext cx="2916238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píng guǒ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  <p:sp>
        <p:nvSpPr>
          <p:cNvPr id="73749" name="Text Box 21"/>
          <p:cNvSpPr txBox="1"/>
          <p:nvPr/>
        </p:nvSpPr>
        <p:spPr>
          <a:xfrm>
            <a:off x="3492500" y="5445125"/>
            <a:ext cx="27368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dirty="0">
                <a:solidFill>
                  <a:srgbClr val="2309BD"/>
                </a:solidFill>
                <a:latin typeface="Arial" panose="020B0604020202020204" pitchFamily="34" charset="0"/>
              </a:rPr>
              <a:t>hǎi  yáng </a:t>
            </a:r>
            <a:endParaRPr lang="en-US" altLang="zh-CN" sz="4400" dirty="0">
              <a:solidFill>
                <a:srgbClr val="2309BD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3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3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3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3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3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3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73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3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3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73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73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7" grpId="0"/>
      <p:bldP spid="73738" grpId="0"/>
      <p:bldP spid="73739" grpId="0"/>
      <p:bldP spid="73740" grpId="0"/>
      <p:bldP spid="73741" grpId="0"/>
      <p:bldP spid="73743" grpId="0"/>
      <p:bldP spid="73745" grpId="0"/>
      <p:bldP spid="73748" grpId="0"/>
      <p:bldP spid="7374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1" name="Text Box 3"/>
          <p:cNvSpPr txBox="1"/>
          <p:nvPr/>
        </p:nvSpPr>
        <p:spPr>
          <a:xfrm>
            <a:off x="-180975" y="1412875"/>
            <a:ext cx="9074150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latin typeface="宋体" panose="02010600030101010101" pitchFamily="2" charset="-122"/>
              </a:rPr>
              <a:t>    </a:t>
            </a:r>
            <a:r>
              <a:rPr lang="en-US" altLang="zh-CN" sz="4000" b="1" err="1">
                <a:latin typeface="Times New Roman" panose="02020603050405020304" pitchFamily="18" charset="0"/>
              </a:rPr>
              <a:t>chuānɡ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qián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jǐ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zhī</a:t>
            </a:r>
            <a:r>
              <a:rPr lang="en-US" altLang="zh-CN" sz="4000" b="1">
                <a:latin typeface="Times New Roman" panose="02020603050405020304" pitchFamily="18" charset="0"/>
              </a:rPr>
              <a:t> </a:t>
            </a:r>
            <a:r>
              <a:rPr lang="en-US" altLang="zh-CN" sz="4000" b="1" err="1">
                <a:latin typeface="Times New Roman" panose="02020603050405020304" pitchFamily="18" charset="0"/>
              </a:rPr>
              <a:t>xiǎo</a:t>
            </a:r>
            <a:r>
              <a:rPr lang="en-US" altLang="zh-CN" sz="4000" b="1">
                <a:latin typeface="Times New Roman" panose="02020603050405020304" pitchFamily="18" charset="0"/>
              </a:rPr>
              <a:t> </a:t>
            </a:r>
            <a:r>
              <a:rPr lang="en-US" altLang="zh-CN" sz="4000" b="1" err="1">
                <a:latin typeface="Times New Roman" panose="02020603050405020304" pitchFamily="18" charset="0"/>
              </a:rPr>
              <a:t>mì</a:t>
            </a:r>
            <a:r>
              <a:rPr lang="en-US" altLang="zh-CN" sz="4000" b="1">
                <a:latin typeface="Times New Roman" panose="02020603050405020304" pitchFamily="18" charset="0"/>
              </a:rPr>
              <a:t>   </a:t>
            </a:r>
            <a:r>
              <a:rPr lang="en-US" altLang="zh-CN" sz="4000" b="1" err="1">
                <a:latin typeface="Times New Roman" panose="02020603050405020304" pitchFamily="18" charset="0"/>
              </a:rPr>
              <a:t>fēnɡ</a:t>
            </a:r>
            <a:r>
              <a:rPr lang="en-US" altLang="zh-CN" sz="4000" b="1">
                <a:latin typeface="Times New Roman" panose="02020603050405020304" pitchFamily="18" charset="0"/>
              </a:rPr>
              <a:t>,  </a:t>
            </a:r>
            <a:endParaRPr lang="en-US" altLang="zh-CN" sz="4000" b="1">
              <a:latin typeface="Times New Roman" panose="02020603050405020304" pitchFamily="18" charset="0"/>
            </a:endParaRPr>
          </a:p>
          <a:p>
            <a:r>
              <a:rPr lang="en-US" altLang="zh-CN" sz="4000" b="1">
                <a:latin typeface="Times New Roman" panose="02020603050405020304" pitchFamily="18" charset="0"/>
              </a:rPr>
              <a:t>                         </a:t>
            </a:r>
            <a:endParaRPr lang="en-US" altLang="zh-CN" sz="4000" b="1">
              <a:latin typeface="Times New Roman" panose="02020603050405020304" pitchFamily="18" charset="0"/>
            </a:endParaRPr>
          </a:p>
          <a:p>
            <a:r>
              <a:rPr lang="en-US" altLang="zh-CN" sz="4000" b="1">
                <a:latin typeface="Times New Roman" panose="02020603050405020304" pitchFamily="18" charset="0"/>
              </a:rPr>
              <a:t>            </a:t>
            </a:r>
            <a:r>
              <a:rPr lang="en-US" altLang="zh-CN" sz="4000" b="1" err="1">
                <a:latin typeface="Times New Roman" panose="02020603050405020304" pitchFamily="18" charset="0"/>
              </a:rPr>
              <a:t>fēi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dào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xī</a:t>
            </a:r>
            <a:r>
              <a:rPr lang="en-US" altLang="zh-CN" sz="4000" b="1">
                <a:latin typeface="Times New Roman" panose="02020603050405020304" pitchFamily="18" charset="0"/>
              </a:rPr>
              <a:t>,  </a:t>
            </a:r>
            <a:r>
              <a:rPr lang="en-US" altLang="zh-CN" sz="4000" b="1" err="1">
                <a:latin typeface="Times New Roman" panose="02020603050405020304" pitchFamily="18" charset="0"/>
              </a:rPr>
              <a:t>fēi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dào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dōnɡ</a:t>
            </a:r>
            <a:r>
              <a:rPr lang="en-US" altLang="zh-CN" sz="4000" b="1">
                <a:latin typeface="Times New Roman" panose="02020603050405020304" pitchFamily="18" charset="0"/>
              </a:rPr>
              <a:t>, </a:t>
            </a:r>
            <a:endParaRPr lang="en-US" altLang="zh-CN" sz="4000" b="1">
              <a:latin typeface="Times New Roman" panose="02020603050405020304" pitchFamily="18" charset="0"/>
            </a:endParaRPr>
          </a:p>
          <a:p>
            <a:r>
              <a:rPr lang="en-US" altLang="zh-CN" sz="4000" b="1">
                <a:latin typeface="Times New Roman" panose="02020603050405020304" pitchFamily="18" charset="0"/>
              </a:rPr>
              <a:t>          </a:t>
            </a:r>
            <a:endParaRPr lang="en-US" altLang="zh-CN" sz="4000" b="1">
              <a:latin typeface="Times New Roman" panose="02020603050405020304" pitchFamily="18" charset="0"/>
            </a:endParaRPr>
          </a:p>
          <a:p>
            <a:r>
              <a:rPr lang="en-US" altLang="zh-CN" sz="4000" b="1">
                <a:latin typeface="Times New Roman" panose="02020603050405020304" pitchFamily="18" charset="0"/>
              </a:rPr>
              <a:t>       </a:t>
            </a:r>
            <a:r>
              <a:rPr lang="en-US" altLang="zh-CN" sz="4000" b="1" err="1">
                <a:latin typeface="Times New Roman" panose="02020603050405020304" pitchFamily="18" charset="0"/>
              </a:rPr>
              <a:t>yì</a:t>
            </a:r>
            <a:r>
              <a:rPr lang="en-US" altLang="zh-CN" sz="4000" b="1">
                <a:latin typeface="Times New Roman" panose="02020603050405020304" pitchFamily="18" charset="0"/>
              </a:rPr>
              <a:t>   </a:t>
            </a:r>
            <a:r>
              <a:rPr lang="en-US" altLang="zh-CN" sz="4000" b="1" err="1">
                <a:latin typeface="Times New Roman" panose="02020603050405020304" pitchFamily="18" charset="0"/>
              </a:rPr>
              <a:t>fēi</a:t>
            </a:r>
            <a:r>
              <a:rPr lang="en-US" altLang="zh-CN" sz="4000" b="1">
                <a:latin typeface="Times New Roman" panose="02020603050405020304" pitchFamily="18" charset="0"/>
              </a:rPr>
              <a:t>   </a:t>
            </a:r>
            <a:r>
              <a:rPr lang="en-US" altLang="zh-CN" sz="4000" b="1" err="1">
                <a:latin typeface="Times New Roman" panose="02020603050405020304" pitchFamily="18" charset="0"/>
              </a:rPr>
              <a:t>fēi</a:t>
            </a:r>
            <a:r>
              <a:rPr lang="en-US" altLang="zh-CN" sz="4000" b="1">
                <a:latin typeface="Times New Roman" panose="02020603050405020304" pitchFamily="18" charset="0"/>
              </a:rPr>
              <a:t>   </a:t>
            </a:r>
            <a:r>
              <a:rPr lang="en-US" altLang="zh-CN" sz="4000" b="1" err="1">
                <a:latin typeface="Times New Roman" panose="02020603050405020304" pitchFamily="18" charset="0"/>
              </a:rPr>
              <a:t>dào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huā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cónɡ</a:t>
            </a:r>
            <a:r>
              <a:rPr lang="en-US" altLang="zh-CN" sz="4000" b="1">
                <a:latin typeface="Times New Roman" panose="02020603050405020304" pitchFamily="18" charset="0"/>
              </a:rPr>
              <a:t>  </a:t>
            </a:r>
            <a:r>
              <a:rPr lang="en-US" altLang="zh-CN" sz="4000" b="1" err="1">
                <a:latin typeface="Times New Roman" panose="02020603050405020304" pitchFamily="18" charset="0"/>
              </a:rPr>
              <a:t>zhōnɡ</a:t>
            </a:r>
            <a:r>
              <a:rPr lang="en-US" altLang="zh-CN" sz="4000" b="1">
                <a:latin typeface="Times New Roman" panose="02020603050405020304" pitchFamily="18" charset="0"/>
              </a:rPr>
              <a:t> </a:t>
            </a:r>
            <a:r>
              <a:rPr lang="zh-CN" altLang="en-US" sz="4000" b="1" dirty="0">
                <a:latin typeface="Times New Roman" panose="02020603050405020304" pitchFamily="18" charset="0"/>
              </a:rPr>
              <a:t>。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  <p:pic>
        <p:nvPicPr>
          <p:cNvPr id="37892" name="Picture 4" descr="6_2009070812012281ww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6238" y="4829175"/>
            <a:ext cx="2244725" cy="2028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/>
          </p:cNvSpPr>
          <p:nvPr>
            <p:ph idx="1"/>
          </p:nvPr>
        </p:nvSpPr>
        <p:spPr>
          <a:xfrm>
            <a:off x="1824038" y="1423988"/>
            <a:ext cx="5843587" cy="4525962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8000" b="1" dirty="0">
                <a:latin typeface="楷体_GB2312" pitchFamily="49" charset="-122"/>
                <a:ea typeface="楷体_GB2312" pitchFamily="49" charset="-122"/>
              </a:rPr>
              <a:t>一条（   ）</a:t>
            </a:r>
            <a:endParaRPr lang="zh-CN" altLang="en-US" sz="8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8000" b="1" dirty="0">
                <a:latin typeface="楷体_GB2312" pitchFamily="49" charset="-122"/>
                <a:ea typeface="楷体_GB2312" pitchFamily="49" charset="-122"/>
              </a:rPr>
              <a:t>一只（   ）</a:t>
            </a:r>
            <a:endParaRPr lang="zh-CN" altLang="en-US" sz="8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buNone/>
            </a:pPr>
            <a:r>
              <a:rPr lang="zh-CN" altLang="en-US" sz="8000" b="1" dirty="0">
                <a:latin typeface="楷体_GB2312" pitchFamily="49" charset="-122"/>
                <a:ea typeface="楷体_GB2312" pitchFamily="49" charset="-122"/>
              </a:rPr>
              <a:t>一朵（   ）</a:t>
            </a:r>
            <a:endParaRPr lang="zh-CN" altLang="en-US" sz="80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5745163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书写音节的要求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、音节的几个字母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要靠紧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，写得  紧凑、均匀。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、按顺序写完一个音节的所有字母后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再标调号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buNone/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、不要看一个字母写一个字母，要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看一个音节写一个音节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6013" y="765175"/>
            <a:ext cx="1933575" cy="28527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16"/>
          <p:cNvGrpSpPr/>
          <p:nvPr/>
        </p:nvGrpSpPr>
        <p:grpSpPr>
          <a:xfrm>
            <a:off x="3922713" y="765175"/>
            <a:ext cx="3960812" cy="2073275"/>
            <a:chOff x="2471" y="482"/>
            <a:chExt cx="2495" cy="1306"/>
          </a:xfrm>
        </p:grpSpPr>
        <p:grpSp>
          <p:nvGrpSpPr>
            <p:cNvPr id="5131" name="Group 15"/>
            <p:cNvGrpSpPr/>
            <p:nvPr/>
          </p:nvGrpSpPr>
          <p:grpSpPr>
            <a:xfrm>
              <a:off x="2471" y="482"/>
              <a:ext cx="2495" cy="1306"/>
              <a:chOff x="2471" y="482"/>
              <a:chExt cx="2495" cy="1306"/>
            </a:xfrm>
          </p:grpSpPr>
          <p:sp>
            <p:nvSpPr>
              <p:cNvPr id="5133" name="Text Box 4"/>
              <p:cNvSpPr txBox="1"/>
              <p:nvPr/>
            </p:nvSpPr>
            <p:spPr>
              <a:xfrm>
                <a:off x="2471" y="482"/>
                <a:ext cx="681" cy="1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3000" dirty="0">
                    <a:latin typeface="Comic Sans MS" panose="030F0702030302020204" pitchFamily="66" charset="0"/>
                  </a:rPr>
                  <a:t>y</a:t>
                </a:r>
                <a:endParaRPr lang="en-US" altLang="zh-CN" sz="130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5134" name="Text Box 5"/>
              <p:cNvSpPr txBox="1"/>
              <p:nvPr/>
            </p:nvSpPr>
            <p:spPr>
              <a:xfrm>
                <a:off x="3152" y="482"/>
                <a:ext cx="1814" cy="1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13000" dirty="0">
                    <a:latin typeface="Comic Sans MS" panose="030F0702030302020204" pitchFamily="66" charset="0"/>
                  </a:rPr>
                  <a:t>ang</a:t>
                </a:r>
                <a:endParaRPr lang="en-US" altLang="zh-CN" sz="13000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5132" name="Line 7"/>
            <p:cNvSpPr/>
            <p:nvPr/>
          </p:nvSpPr>
          <p:spPr>
            <a:xfrm flipV="1">
              <a:off x="3333" y="618"/>
              <a:ext cx="363" cy="272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2296" name="Text Box 8"/>
          <p:cNvSpPr txBox="1"/>
          <p:nvPr/>
        </p:nvSpPr>
        <p:spPr>
          <a:xfrm>
            <a:off x="468313" y="3429000"/>
            <a:ext cx="2879725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Comic Sans MS" panose="030F0702030302020204" pitchFamily="66" charset="0"/>
              </a:rPr>
              <a:t>ang</a:t>
            </a:r>
            <a:endParaRPr lang="en-US" altLang="zh-CN" sz="13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4637088" y="4127500"/>
            <a:ext cx="3822700" cy="2063750"/>
            <a:chOff x="2921" y="2600"/>
            <a:chExt cx="2408" cy="1300"/>
          </a:xfrm>
        </p:grpSpPr>
        <p:sp>
          <p:nvSpPr>
            <p:cNvPr id="5127" name="Text Box 9"/>
            <p:cNvSpPr txBox="1"/>
            <p:nvPr/>
          </p:nvSpPr>
          <p:spPr>
            <a:xfrm>
              <a:off x="2925" y="2600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b="1" dirty="0">
                  <a:solidFill>
                    <a:srgbClr val="0000FF"/>
                  </a:solidFill>
                  <a:latin typeface="Comic Sans MS" panose="030F0702030302020204" pitchFamily="66" charset="0"/>
                  <a:ea typeface="黑体" panose="02010609060101010101" pitchFamily="49" charset="-122"/>
                </a:rPr>
                <a:t>ā</a:t>
              </a:r>
              <a:r>
                <a:rPr lang="en-US" altLang="zh-CN" sz="60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128" name="Text Box 10"/>
            <p:cNvSpPr txBox="1"/>
            <p:nvPr/>
          </p:nvSpPr>
          <p:spPr>
            <a:xfrm>
              <a:off x="4149" y="2600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áng</a:t>
              </a:r>
              <a:endPara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129" name="Text Box 11"/>
            <p:cNvSpPr txBox="1"/>
            <p:nvPr/>
          </p:nvSpPr>
          <p:spPr>
            <a:xfrm>
              <a:off x="2921" y="3266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b="1" dirty="0">
                  <a:solidFill>
                    <a:srgbClr val="0000FF"/>
                  </a:solidFill>
                  <a:latin typeface="Comic Sans MS" panose="030F0702030302020204" pitchFamily="66" charset="0"/>
                  <a:ea typeface="黑体" panose="02010609060101010101" pitchFamily="49" charset="-122"/>
                </a:rPr>
                <a:t>ǎ</a:t>
              </a:r>
              <a:r>
                <a:rPr lang="en-US" altLang="zh-CN" sz="60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130" name="Text Box 12"/>
            <p:cNvSpPr txBox="1"/>
            <p:nvPr/>
          </p:nvSpPr>
          <p:spPr>
            <a:xfrm>
              <a:off x="4195" y="3249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àng</a:t>
              </a:r>
              <a:endPara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2301" name="Text Box 13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/>
      <p:bldP spid="123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450" y="692150"/>
            <a:ext cx="1933575" cy="2852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6"/>
          <p:cNvSpPr txBox="1"/>
          <p:nvPr/>
        </p:nvSpPr>
        <p:spPr>
          <a:xfrm>
            <a:off x="250825" y="3716338"/>
            <a:ext cx="2879725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Comic Sans MS" panose="030F0702030302020204" pitchFamily="66" charset="0"/>
              </a:rPr>
              <a:t>ang</a:t>
            </a:r>
            <a:endParaRPr lang="en-US" altLang="zh-CN" sz="13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4140200" y="404813"/>
            <a:ext cx="216058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9900"/>
                </a:solidFill>
                <a:latin typeface="Comic Sans MS" panose="030F0702030302020204" pitchFamily="66" charset="0"/>
              </a:rPr>
              <a:t>bang</a:t>
            </a:r>
            <a:endParaRPr lang="en-US" altLang="zh-CN" sz="6000" dirty="0">
              <a:solidFill>
                <a:srgbClr val="00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6149" name="Text Box 11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3327" name="Picture 15" descr="l_18790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-6000" contrast="30000"/>
          </a:blip>
          <a:stretch>
            <a:fillRect/>
          </a:stretch>
        </p:blipFill>
        <p:spPr>
          <a:xfrm rot="3685785">
            <a:off x="2727325" y="806450"/>
            <a:ext cx="806450" cy="1008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8" name="Text Box 16"/>
          <p:cNvSpPr txBox="1"/>
          <p:nvPr/>
        </p:nvSpPr>
        <p:spPr>
          <a:xfrm>
            <a:off x="6372225" y="1557338"/>
            <a:ext cx="27717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660066"/>
                </a:solidFill>
                <a:latin typeface="Comic Sans MS" panose="030F0702030302020204" pitchFamily="66" charset="0"/>
              </a:rPr>
              <a:t>zhang</a:t>
            </a:r>
            <a:endParaRPr lang="en-US" altLang="zh-CN" sz="6000" dirty="0">
              <a:solidFill>
                <a:srgbClr val="66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9" name="Text Box 17"/>
          <p:cNvSpPr txBox="1"/>
          <p:nvPr/>
        </p:nvSpPr>
        <p:spPr>
          <a:xfrm>
            <a:off x="6659563" y="404813"/>
            <a:ext cx="216058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9900"/>
                </a:solidFill>
                <a:latin typeface="Comic Sans MS" panose="030F0702030302020204" pitchFamily="66" charset="0"/>
              </a:rPr>
              <a:t>pang</a:t>
            </a:r>
            <a:endParaRPr lang="en-US" altLang="zh-CN" sz="6000" dirty="0">
              <a:solidFill>
                <a:srgbClr val="00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330" name="Text Box 18"/>
          <p:cNvSpPr txBox="1"/>
          <p:nvPr/>
        </p:nvSpPr>
        <p:spPr>
          <a:xfrm>
            <a:off x="4214813" y="1525588"/>
            <a:ext cx="27717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660066"/>
                </a:solidFill>
                <a:latin typeface="Comic Sans MS" panose="030F0702030302020204" pitchFamily="66" charset="0"/>
              </a:rPr>
              <a:t>zang</a:t>
            </a:r>
            <a:endParaRPr lang="en-US" altLang="zh-CN" sz="6000" dirty="0">
              <a:solidFill>
                <a:srgbClr val="66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13331" name="Text Box 19"/>
          <p:cNvSpPr txBox="1"/>
          <p:nvPr/>
        </p:nvSpPr>
        <p:spPr>
          <a:xfrm>
            <a:off x="3708400" y="5300663"/>
            <a:ext cx="194468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l</a:t>
            </a:r>
            <a:r>
              <a:rPr lang="en-US" altLang="zh-CN" sz="6000" dirty="0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áng</a:t>
            </a:r>
            <a:endParaRPr lang="en-US" altLang="zh-CN" sz="6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3332" name="Text Box 20"/>
          <p:cNvSpPr txBox="1"/>
          <p:nvPr/>
        </p:nvSpPr>
        <p:spPr>
          <a:xfrm>
            <a:off x="5219700" y="2781300"/>
            <a:ext cx="194468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j</a:t>
            </a:r>
            <a:r>
              <a:rPr lang="en-US" altLang="zh-CN" sz="6000" dirty="0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ang</a:t>
            </a:r>
            <a:endParaRPr lang="en-US" altLang="zh-CN" sz="6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3333" name="Text Box 21"/>
          <p:cNvSpPr txBox="1"/>
          <p:nvPr/>
        </p:nvSpPr>
        <p:spPr>
          <a:xfrm>
            <a:off x="4787900" y="4078288"/>
            <a:ext cx="2879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sh</a:t>
            </a:r>
            <a:r>
              <a:rPr lang="en-US" altLang="zh-CN" sz="6000" dirty="0">
                <a:solidFill>
                  <a:srgbClr val="FF0000"/>
                </a:solidFill>
                <a:latin typeface="Comic Sans MS" panose="030F0702030302020204" pitchFamily="66" charset="0"/>
              </a:rPr>
              <a:t>u</a:t>
            </a: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ang</a:t>
            </a:r>
            <a:endParaRPr lang="en-US" altLang="zh-CN" sz="6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3334" name="Text Box 22"/>
          <p:cNvSpPr txBox="1"/>
          <p:nvPr/>
        </p:nvSpPr>
        <p:spPr>
          <a:xfrm>
            <a:off x="6227763" y="5300663"/>
            <a:ext cx="25209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x</a:t>
            </a:r>
            <a:r>
              <a:rPr lang="en-US" altLang="zh-CN" sz="6000" dirty="0">
                <a:solidFill>
                  <a:srgbClr val="FF0000"/>
                </a:solidFill>
                <a:latin typeface="Comic Sans MS" panose="030F0702030302020204" pitchFamily="66" charset="0"/>
              </a:rPr>
              <a:t>i</a:t>
            </a:r>
            <a:r>
              <a:rPr lang="en-US" altLang="zh-CN" sz="6000" dirty="0">
                <a:solidFill>
                  <a:srgbClr val="0000FF"/>
                </a:solidFill>
                <a:latin typeface="Comic Sans MS" panose="030F0702030302020204" pitchFamily="66" charset="0"/>
              </a:rPr>
              <a:t>ǎng</a:t>
            </a:r>
            <a:endParaRPr lang="en-US" altLang="zh-CN" sz="60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3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0" fill="hold"/>
                                        <p:tgtEl>
                                          <p:spTgt spid="133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7"/>
                  </p:tgtEl>
                </p:cond>
              </p:nextCondLst>
            </p:seq>
          </p:childTnLst>
        </p:cTn>
      </p:par>
    </p:tnLst>
    <p:bldLst>
      <p:bldP spid="13319" grpId="0"/>
      <p:bldP spid="13328" grpId="0"/>
      <p:bldP spid="13329" grpId="0"/>
      <p:bldP spid="13330" grpId="0"/>
      <p:bldP spid="13331" grpId="0"/>
      <p:bldP spid="13332" grpId="0"/>
      <p:bldP spid="13333" grpId="0"/>
      <p:bldP spid="133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bkarts0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40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0" y="1052513"/>
            <a:ext cx="8532813" cy="411480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  </a:t>
            </a:r>
            <a:r>
              <a:rPr lang="en-US" altLang="zh-CN" sz="4000" dirty="0">
                <a:latin typeface="华文细黑" panose="02010600040101010101" pitchFamily="2" charset="-122"/>
                <a:ea typeface="华文细黑" panose="02010600040101010101" pitchFamily="2" charset="-122"/>
              </a:rPr>
              <a:t>āng  áng  ǎng  àng</a:t>
            </a:r>
            <a:r>
              <a:rPr lang="en-US" altLang="zh-CN" sz="40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40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zhāng  zháng  zhǎng  zhàng</a:t>
            </a:r>
            <a:endParaRPr lang="en-US" altLang="zh-CN" sz="40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shāng  sháng  shǎng  shàng</a:t>
            </a:r>
            <a:endParaRPr lang="en-US" altLang="zh-CN" sz="40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shuāng        shuǎng</a:t>
            </a:r>
            <a:endParaRPr lang="en-US" altLang="zh-CN" sz="40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r>
              <a:rPr lang="en-US" altLang="zh-CN" sz="4000" dirty="0">
                <a:solidFill>
                  <a:srgbClr val="FF006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zhuāng        zhuǎng zhuàng</a:t>
            </a:r>
            <a:endParaRPr lang="en-US" altLang="zh-CN" sz="4000" dirty="0">
              <a:solidFill>
                <a:srgbClr val="FF006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eaLnBrk="1" hangingPunct="1">
              <a:buNone/>
            </a:pPr>
            <a:endParaRPr lang="en-US" altLang="zh-CN" sz="3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3"/>
          <p:cNvSpPr/>
          <p:nvPr/>
        </p:nvSpPr>
        <p:spPr>
          <a:xfrm>
            <a:off x="0" y="3500438"/>
            <a:ext cx="3059113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3059113" y="0"/>
            <a:ext cx="3059112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Rectangle 5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8" name="Rectangle 6"/>
          <p:cNvSpPr/>
          <p:nvPr/>
        </p:nvSpPr>
        <p:spPr>
          <a:xfrm>
            <a:off x="6107113" y="-4762"/>
            <a:ext cx="3059112" cy="350043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9" name="Rectangle 7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0" name="Rectangle 9"/>
          <p:cNvSpPr/>
          <p:nvPr/>
        </p:nvSpPr>
        <p:spPr>
          <a:xfrm>
            <a:off x="0" y="0"/>
            <a:ext cx="3059113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4"/>
          <p:cNvGrpSpPr/>
          <p:nvPr/>
        </p:nvGrpSpPr>
        <p:grpSpPr>
          <a:xfrm>
            <a:off x="3922713" y="509588"/>
            <a:ext cx="4460875" cy="2378075"/>
            <a:chOff x="2471" y="321"/>
            <a:chExt cx="2810" cy="1498"/>
          </a:xfrm>
        </p:grpSpPr>
        <p:sp>
          <p:nvSpPr>
            <p:cNvPr id="9227" name="Text Box 3"/>
            <p:cNvSpPr txBox="1"/>
            <p:nvPr/>
          </p:nvSpPr>
          <p:spPr>
            <a:xfrm>
              <a:off x="2471" y="482"/>
              <a:ext cx="681" cy="13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3000" dirty="0">
                  <a:latin typeface="Arial" panose="020B0604020202020204" pitchFamily="34" charset="0"/>
                </a:rPr>
                <a:t>d</a:t>
              </a:r>
              <a:endParaRPr lang="en-US" altLang="zh-CN" sz="13000" dirty="0">
                <a:latin typeface="Arial" panose="020B0604020202020204" pitchFamily="34" charset="0"/>
              </a:endParaRPr>
            </a:p>
          </p:txBody>
        </p:sp>
        <p:sp>
          <p:nvSpPr>
            <p:cNvPr id="9228" name="Text Box 4"/>
            <p:cNvSpPr txBox="1"/>
            <p:nvPr/>
          </p:nvSpPr>
          <p:spPr>
            <a:xfrm>
              <a:off x="3013" y="321"/>
              <a:ext cx="2268" cy="14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15000" dirty="0">
                  <a:latin typeface="黑体" panose="02010609060101010101" pitchFamily="49" charset="-122"/>
                  <a:ea typeface="黑体" panose="02010609060101010101" pitchFamily="49" charset="-122"/>
                </a:rPr>
                <a:t>e</a:t>
              </a:r>
              <a:r>
                <a:rPr lang="en-US" altLang="zh-CN" sz="13000" dirty="0">
                  <a:latin typeface="Arial" panose="020B0604020202020204" pitchFamily="34" charset="0"/>
                  <a:ea typeface="黑体" panose="02010609060101010101" pitchFamily="49" charset="-122"/>
                </a:rPr>
                <a:t>ng</a:t>
              </a:r>
              <a:endParaRPr lang="en-US" altLang="zh-CN" sz="130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229" name="Line 5"/>
            <p:cNvSpPr/>
            <p:nvPr/>
          </p:nvSpPr>
          <p:spPr>
            <a:xfrm flipV="1">
              <a:off x="3198" y="845"/>
              <a:ext cx="317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6390" name="Text Box 6"/>
          <p:cNvSpPr txBox="1"/>
          <p:nvPr/>
        </p:nvSpPr>
        <p:spPr>
          <a:xfrm>
            <a:off x="323850" y="4437063"/>
            <a:ext cx="3455988" cy="2073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e</a:t>
            </a:r>
            <a:r>
              <a:rPr lang="en-US" altLang="zh-CN" sz="13000" dirty="0">
                <a:solidFill>
                  <a:srgbClr val="FF0000"/>
                </a:solidFill>
                <a:latin typeface="Arial" panose="020B0604020202020204" pitchFamily="34" charset="0"/>
              </a:rPr>
              <a:t>ng</a:t>
            </a:r>
            <a:endParaRPr lang="en-US" altLang="zh-CN" sz="13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4637088" y="4005263"/>
            <a:ext cx="3822700" cy="2216150"/>
            <a:chOff x="2921" y="2523"/>
            <a:chExt cx="2408" cy="1396"/>
          </a:xfrm>
        </p:grpSpPr>
        <p:sp>
          <p:nvSpPr>
            <p:cNvPr id="9223" name="Text Box 7"/>
            <p:cNvSpPr txBox="1"/>
            <p:nvPr/>
          </p:nvSpPr>
          <p:spPr>
            <a:xfrm>
              <a:off x="2925" y="2523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b="1" dirty="0">
                  <a:solidFill>
                    <a:srgbClr val="0000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ē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4" name="Text Box 8"/>
            <p:cNvSpPr txBox="1"/>
            <p:nvPr/>
          </p:nvSpPr>
          <p:spPr>
            <a:xfrm>
              <a:off x="4149" y="2600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éng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5" name="Text Box 9"/>
            <p:cNvSpPr txBox="1"/>
            <p:nvPr/>
          </p:nvSpPr>
          <p:spPr>
            <a:xfrm>
              <a:off x="2921" y="3189"/>
              <a:ext cx="1134" cy="73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7000" dirty="0">
                  <a:solidFill>
                    <a:srgbClr val="0000FF"/>
                  </a:solidFill>
                  <a:latin typeface="Arial" panose="020B0604020202020204" pitchFamily="34" charset="0"/>
                </a:rPr>
                <a:t>ě</a:t>
              </a: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6" name="Text Box 10"/>
            <p:cNvSpPr txBox="1"/>
            <p:nvPr/>
          </p:nvSpPr>
          <p:spPr>
            <a:xfrm>
              <a:off x="4195" y="3249"/>
              <a:ext cx="1134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6000" dirty="0">
                  <a:solidFill>
                    <a:srgbClr val="0000FF"/>
                  </a:solidFill>
                  <a:latin typeface="Arial" panose="020B0604020202020204" pitchFamily="34" charset="0"/>
                </a:rPr>
                <a:t>èng</a:t>
              </a:r>
              <a:endParaRPr lang="en-US" altLang="zh-CN" sz="6000" dirty="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6395" name="Text Box 11"/>
          <p:cNvSpPr txBox="1"/>
          <p:nvPr/>
        </p:nvSpPr>
        <p:spPr>
          <a:xfrm>
            <a:off x="0" y="0"/>
            <a:ext cx="2305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黑体" panose="02010609060101010101" pitchFamily="49" charset="-122"/>
              </a:rPr>
              <a:t>后鼻韵母</a:t>
            </a:r>
            <a:endParaRPr lang="zh-CN" altLang="en-US" sz="4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9222" name="Picture 13" descr="8d170d4eb39b41fdd1c86abd"/>
          <p:cNvPicPr>
            <a:picLocks noChangeAspect="1"/>
          </p:cNvPicPr>
          <p:nvPr/>
        </p:nvPicPr>
        <p:blipFill>
          <a:blip r:embed="rId1"/>
          <a:srcRect l="68033" t="14133" b="25378"/>
          <a:stretch>
            <a:fillRect/>
          </a:stretch>
        </p:blipFill>
        <p:spPr>
          <a:xfrm>
            <a:off x="323850" y="836613"/>
            <a:ext cx="2892425" cy="410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a212d3447fef9d38cefca358"/>
          <p:cNvPicPr/>
          <p:nvPr/>
        </p:nvPicPr>
        <p:blipFill>
          <a:blip r:embed="rId1"/>
          <a:srcRect l="14566" r="1298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3"/>
          <p:cNvSpPr/>
          <p:nvPr/>
        </p:nvSpPr>
        <p:spPr>
          <a:xfrm>
            <a:off x="0" y="3500438"/>
            <a:ext cx="3059113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4" name="Rectangle 4"/>
          <p:cNvSpPr/>
          <p:nvPr/>
        </p:nvSpPr>
        <p:spPr>
          <a:xfrm>
            <a:off x="3059113" y="0"/>
            <a:ext cx="3059112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5" name="Rectangle 5"/>
          <p:cNvSpPr/>
          <p:nvPr/>
        </p:nvSpPr>
        <p:spPr>
          <a:xfrm>
            <a:off x="3059113" y="3500438"/>
            <a:ext cx="3059112" cy="3357562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Rectangle 6"/>
          <p:cNvSpPr/>
          <p:nvPr/>
        </p:nvSpPr>
        <p:spPr>
          <a:xfrm>
            <a:off x="6107113" y="-4762"/>
            <a:ext cx="3059112" cy="3500437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7" name="Rectangle 7"/>
          <p:cNvSpPr/>
          <p:nvPr/>
        </p:nvSpPr>
        <p:spPr>
          <a:xfrm>
            <a:off x="6107113" y="3495675"/>
            <a:ext cx="3059112" cy="3357563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8" name="Rectangle 8"/>
          <p:cNvSpPr/>
          <p:nvPr/>
        </p:nvSpPr>
        <p:spPr>
          <a:xfrm>
            <a:off x="0" y="0"/>
            <a:ext cx="3059113" cy="3500438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2177</Words>
  <Application>WPS 演示</Application>
  <PresentationFormat>在屏幕上显示</PresentationFormat>
  <Paragraphs>392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61" baseType="lpstr">
      <vt:lpstr>Arial</vt:lpstr>
      <vt:lpstr>宋体</vt:lpstr>
      <vt:lpstr>Wingdings</vt:lpstr>
      <vt:lpstr>Calibri</vt:lpstr>
      <vt:lpstr>Times New Roman</vt:lpstr>
      <vt:lpstr>楷体_GB2312</vt:lpstr>
      <vt:lpstr>新宋体</vt:lpstr>
      <vt:lpstr>仿宋_GB2312</vt:lpstr>
      <vt:lpstr>仿宋</vt:lpstr>
      <vt:lpstr>Comic Sans MS</vt:lpstr>
      <vt:lpstr>DotumChe</vt:lpstr>
      <vt:lpstr>Malgun Gothic</vt:lpstr>
      <vt:lpstr>黑体</vt:lpstr>
      <vt:lpstr>华文细黑</vt:lpstr>
      <vt:lpstr>MS PGothic</vt:lpstr>
      <vt:lpstr>Vrinda</vt:lpstr>
      <vt:lpstr>Segoe Print</vt:lpstr>
      <vt:lpstr>BatangChe</vt:lpstr>
      <vt:lpstr>隶书</vt:lpstr>
      <vt:lpstr>Times New Roman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</dc:title>
  <dc:creator/>
  <cp:lastModifiedBy>qwe</cp:lastModifiedBy>
  <cp:revision>35</cp:revision>
  <dcterms:created xsi:type="dcterms:W3CDTF">2001-12-31T19:46:21Z</dcterms:created>
  <dcterms:modified xsi:type="dcterms:W3CDTF">2021-07-30T01:51:46Z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