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  <p:sldId id="262" r:id="rId5"/>
    <p:sldId id="265" r:id="rId6"/>
    <p:sldId id="318" r:id="rId7"/>
    <p:sldId id="319" r:id="rId8"/>
    <p:sldId id="320" r:id="rId9"/>
    <p:sldId id="329" r:id="rId10"/>
    <p:sldId id="321" r:id="rId11"/>
    <p:sldId id="297" r:id="rId12"/>
    <p:sldId id="296" r:id="rId13"/>
    <p:sldId id="298" r:id="rId14"/>
    <p:sldId id="335" r:id="rId15"/>
    <p:sldId id="323" r:id="rId16"/>
    <p:sldId id="268" r:id="rId17"/>
    <p:sldId id="333" r:id="rId18"/>
    <p:sldId id="300" r:id="rId19"/>
    <p:sldId id="301" r:id="rId20"/>
    <p:sldId id="302" r:id="rId21"/>
    <p:sldId id="304" r:id="rId22"/>
    <p:sldId id="336" r:id="rId23"/>
    <p:sldId id="310" r:id="rId24"/>
    <p:sldId id="299" r:id="rId2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D60093"/>
    <a:srgbClr val="CCCC00"/>
    <a:srgbClr val="00CC00"/>
    <a:srgbClr val="0000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5"/>
    <p:restoredTop sz="94660"/>
  </p:normalViewPr>
  <p:slideViewPr>
    <p:cSldViewPr showGuides="1">
      <p:cViewPr varScale="1">
        <p:scale>
          <a:sx n="98" d="100"/>
          <a:sy n="98" d="100"/>
        </p:scale>
        <p:origin x="7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09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253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457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662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867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072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277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481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686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3891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096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614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301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505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4710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024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229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4338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6386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843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048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0" hangingPunct="0"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0" hangingPunct="0"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3074" name="内容占位符 7" descr="秋天_240.jpg" hidden="1"/>
          <p:cNvPicPr>
            <a:picLocks noGrp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60550" y="1905000"/>
            <a:ext cx="5422900" cy="3048000"/>
          </a:xfrm>
          <a:ln/>
        </p:spPr>
      </p:pic>
      <p:pic>
        <p:nvPicPr>
          <p:cNvPr id="3075" name="Picture 4" descr="U_3884~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WordArt 5"/>
          <p:cNvSpPr>
            <a:spLocks noTextEdit="1"/>
          </p:cNvSpPr>
          <p:nvPr/>
        </p:nvSpPr>
        <p:spPr>
          <a:xfrm>
            <a:off x="2195513" y="1196975"/>
            <a:ext cx="4103687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秋天</a:t>
            </a:r>
            <a:endParaRPr lang="zh-CN" altLang="en-US" sz="3600" b="1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77" name="TextBox 5"/>
          <p:cNvSpPr txBox="1"/>
          <p:nvPr/>
        </p:nvSpPr>
        <p:spPr>
          <a:xfrm>
            <a:off x="2124075" y="2781300"/>
            <a:ext cx="42481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      （第二课时）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078" name="图片 8" descr="秋天_240.jpg" hidden="1"/>
          <p:cNvPicPr/>
          <p:nvPr/>
        </p:nvPicPr>
        <p:blipFill>
          <a:blip r:embed="rId3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图片 9" descr="秋天_240.jpg" hidden="1"/>
          <p:cNvPicPr/>
          <p:nvPr/>
        </p:nvPicPr>
        <p:blipFill>
          <a:blip r:embed="rId4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10" descr="秋天_240.jpg" hidden="1"/>
          <p:cNvPicPr/>
          <p:nvPr/>
        </p:nvPicPr>
        <p:blipFill>
          <a:blip r:embed="rId5"/>
          <a:stretch>
            <a:fillRect/>
          </a:stretch>
        </p:blipFill>
        <p:spPr>
          <a:xfrm>
            <a:off x="1860550" y="1905000"/>
            <a:ext cx="54229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1" name="TextBox 11"/>
          <p:cNvSpPr txBox="1"/>
          <p:nvPr/>
        </p:nvSpPr>
        <p:spPr>
          <a:xfrm>
            <a:off x="1042988" y="260350"/>
            <a:ext cx="6913562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4000" dirty="0">
                <a:latin typeface="Arial" panose="020B0604020202020204" pitchFamily="34" charset="0"/>
                <a:ea typeface="宋体" panose="02010600030101010101" pitchFamily="2" charset="-122"/>
              </a:rPr>
              <a:t>    部编版一年级语文上册</a:t>
            </a:r>
            <a:endParaRPr lang="zh-CN" altLang="en-US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Rectangle 5"/>
          <p:cNvSpPr/>
          <p:nvPr/>
        </p:nvSpPr>
        <p:spPr>
          <a:xfrm>
            <a:off x="684213" y="206057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（     ）那么（     ），那么（     ）。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650" y="836613"/>
            <a:ext cx="56165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  随堂练习</a:t>
            </a:r>
            <a:endParaRPr kumimoji="0" lang="zh-CN" altLang="en-US" kern="1200" cap="none" spc="0" normalizeH="0" baseline="0" noProof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1508" name="图片 5" descr="秋天_240.jpg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图片 2" descr="u=3207557457,342128340&amp;fm=27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2133600"/>
            <a:ext cx="3744913" cy="2586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图片 1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225" y="2060575"/>
            <a:ext cx="4535488" cy="27352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pic>
        <p:nvPicPr>
          <p:cNvPr id="45060" name="Picture 4" descr="yanzhen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79388" y="0"/>
            <a:ext cx="4500562" cy="4011613"/>
          </a:xfrm>
          <a:ln/>
        </p:spPr>
      </p:pic>
      <p:pic>
        <p:nvPicPr>
          <p:cNvPr id="45061" name="Picture 5" descr="yanzhen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1388" y="0"/>
            <a:ext cx="4392612" cy="3938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Text Box 6"/>
          <p:cNvSpPr txBox="1"/>
          <p:nvPr/>
        </p:nvSpPr>
        <p:spPr>
          <a:xfrm>
            <a:off x="179388" y="4022725"/>
            <a:ext cx="8713787" cy="28352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一群大雁往南飞，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一会儿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排成个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人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字，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一会儿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排成个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一</a:t>
            </a:r>
            <a:r>
              <a:rPr lang="zh-CN" altLang="en-US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字。</a:t>
            </a:r>
            <a:endParaRPr lang="zh-CN" altLang="en-US" b="1" dirty="0">
              <a:solidFill>
                <a:srgbClr val="0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02" name="Rectangle 5"/>
          <p:cNvSpPr/>
          <p:nvPr/>
        </p:nvSpPr>
        <p:spPr>
          <a:xfrm>
            <a:off x="684213" y="2060575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spcBef>
                <a:spcPct val="20000"/>
              </a:spcBef>
            </a:pPr>
            <a:endParaRPr lang="en-US" altLang="zh-CN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（     ）一会儿（     ），一会儿（     ）。</a:t>
            </a:r>
            <a:endParaRPr lang="zh-CN" altLang="en-US" sz="36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650" y="836613"/>
            <a:ext cx="33115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随堂练习</a:t>
            </a:r>
            <a:endParaRPr kumimoji="0" lang="zh-CN" altLang="en-US" kern="1200" cap="none" spc="0" normalizeH="0" baseline="0" noProof="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" descr="001RO00bgy6N8H8Qb0T63&amp;6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36525"/>
            <a:ext cx="9207500" cy="6994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0" name="文本框 5"/>
          <p:cNvSpPr txBox="1"/>
          <p:nvPr/>
        </p:nvSpPr>
        <p:spPr>
          <a:xfrm>
            <a:off x="2051050" y="4149725"/>
            <a:ext cx="5856288" cy="1014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啊！秋天来了！</a:t>
            </a:r>
            <a:endParaRPr lang="zh-CN" altLang="en-US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9698" name="Text Box 6"/>
          <p:cNvSpPr txBox="1"/>
          <p:nvPr/>
        </p:nvSpPr>
        <p:spPr>
          <a:xfrm>
            <a:off x="1116013" y="1989138"/>
            <a:ext cx="7562850" cy="3786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楷体_GB2312"/>
                <a:ea typeface="楷体_GB2312"/>
              </a:rPr>
              <a:t>课文写了秋天的</a:t>
            </a:r>
            <a:endParaRPr lang="en-US" altLang="zh-CN" b="1" dirty="0">
              <a:latin typeface="楷体_GB2312"/>
              <a:ea typeface="楷体_GB2312"/>
            </a:endParaRPr>
          </a:p>
          <a:p>
            <a:pPr>
              <a:spcBef>
                <a:spcPct val="50000"/>
              </a:spcBef>
            </a:pPr>
            <a:r>
              <a:rPr lang="zh-CN" altLang="en-US" b="1" dirty="0">
                <a:latin typeface="楷体_GB2312"/>
                <a:ea typeface="楷体_GB2312"/>
              </a:rPr>
              <a:t>哪些变化？</a:t>
            </a:r>
            <a:endParaRPr lang="zh-CN" altLang="en-US" b="1" dirty="0">
              <a:latin typeface="楷体_GB2312"/>
              <a:ea typeface="楷体_GB2312"/>
            </a:endParaRPr>
          </a:p>
          <a:p>
            <a:pPr>
              <a:spcBef>
                <a:spcPct val="50000"/>
              </a:spcBef>
            </a:pPr>
            <a:endParaRPr lang="zh-CN" altLang="en-US" b="1" dirty="0"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>
    <p:wheel spokes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Text Box 6"/>
          <p:cNvSpPr txBox="1"/>
          <p:nvPr/>
        </p:nvSpPr>
        <p:spPr>
          <a:xfrm>
            <a:off x="1116013" y="1989138"/>
            <a:ext cx="7562850" cy="4246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latin typeface="楷体_GB2312"/>
                <a:ea typeface="楷体_GB2312"/>
              </a:rPr>
              <a:t>除了课文写了秋天的变化外，你还知道秋天哪些变化？</a:t>
            </a:r>
            <a:endParaRPr lang="zh-CN" altLang="en-US" b="1" dirty="0">
              <a:latin typeface="楷体_GB2312"/>
              <a:ea typeface="楷体_GB2312"/>
            </a:endParaRPr>
          </a:p>
          <a:p>
            <a:pPr>
              <a:spcBef>
                <a:spcPct val="50000"/>
              </a:spcBef>
            </a:pPr>
            <a:endParaRPr lang="zh-CN" altLang="en-US" b="1" dirty="0">
              <a:latin typeface="楷体_GB2312"/>
              <a:ea typeface="楷体_GB2312"/>
            </a:endParaRPr>
          </a:p>
        </p:txBody>
      </p:sp>
    </p:spTree>
  </p:cSld>
  <p:clrMapOvr>
    <a:masterClrMapping/>
  </p:clrMapOvr>
  <p:transition>
    <p:wheel spokes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2" descr="mianhu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620713"/>
            <a:ext cx="6985000" cy="5237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4" name="Text Box 3"/>
          <p:cNvSpPr txBox="1"/>
          <p:nvPr/>
        </p:nvSpPr>
        <p:spPr>
          <a:xfrm>
            <a:off x="2339975" y="5445125"/>
            <a:ext cx="4787900" cy="1189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棉花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白</a:t>
            </a: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了，</a:t>
            </a:r>
            <a:endParaRPr lang="zh-CN" altLang="en-US" sz="7200" b="1" dirty="0">
              <a:solidFill>
                <a:srgbClr val="0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1" name="Picture 2" descr="gaolian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8888" y="188913"/>
            <a:ext cx="6911975" cy="5180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2" name="Text Box 3"/>
          <p:cNvSpPr txBox="1"/>
          <p:nvPr/>
        </p:nvSpPr>
        <p:spPr>
          <a:xfrm>
            <a:off x="2339975" y="5300663"/>
            <a:ext cx="4787900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高粱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红</a:t>
            </a: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了，</a:t>
            </a:r>
            <a:endParaRPr lang="zh-CN" altLang="en-US" sz="7200" b="1" dirty="0">
              <a:solidFill>
                <a:srgbClr val="0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5120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37891" name="Picture 4" descr="daozi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188913"/>
            <a:ext cx="7345363" cy="4899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2" name="Text Box 5"/>
          <p:cNvSpPr txBox="1"/>
          <p:nvPr/>
        </p:nvSpPr>
        <p:spPr>
          <a:xfrm>
            <a:off x="2484438" y="5084763"/>
            <a:ext cx="4860925" cy="1189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稻子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黄</a:t>
            </a:r>
            <a:r>
              <a:rPr lang="zh-CN" altLang="en-US" sz="7200" b="1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了，</a:t>
            </a:r>
            <a:endParaRPr lang="zh-CN" altLang="en-US" sz="7200" b="1" dirty="0">
              <a:solidFill>
                <a:srgbClr val="0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0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03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7" name="Picture 2" descr="yum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188913"/>
            <a:ext cx="8135938" cy="540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8" name="Text Box 3"/>
          <p:cNvSpPr txBox="1"/>
          <p:nvPr/>
        </p:nvSpPr>
        <p:spPr>
          <a:xfrm>
            <a:off x="395288" y="5589588"/>
            <a:ext cx="8748712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5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   ）（     ）了。</a:t>
            </a:r>
            <a:endParaRPr lang="zh-CN" altLang="en-US" sz="5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Text Box 5"/>
          <p:cNvSpPr txBox="1"/>
          <p:nvPr/>
        </p:nvSpPr>
        <p:spPr>
          <a:xfrm>
            <a:off x="1392238" y="1600200"/>
            <a:ext cx="6553200" cy="44815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秋 天</a:t>
            </a: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(</a:t>
            </a:r>
            <a:r>
              <a:rPr lang="zh-CN" altLang="en-US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树  叶</a:t>
            </a: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</a:t>
            </a:r>
            <a:endParaRPr lang="en-US" altLang="zh-CN" sz="7200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7200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天 气</a:t>
            </a: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(</a:t>
            </a:r>
            <a:r>
              <a:rPr lang="zh-CN" altLang="en-US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凉 了</a:t>
            </a:r>
            <a:r>
              <a:rPr lang="en-US" altLang="zh-CN" sz="7200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  </a:t>
            </a:r>
            <a:endParaRPr lang="en-US" altLang="zh-CN" sz="7200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3" name="Text Box 7"/>
          <p:cNvSpPr txBox="1"/>
          <p:nvPr/>
        </p:nvSpPr>
        <p:spPr>
          <a:xfrm>
            <a:off x="1403350" y="593725"/>
            <a:ext cx="7056438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qiū           shù  yè</a:t>
            </a:r>
            <a:endParaRPr lang="en-US" altLang="zh-CN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Text Box 8"/>
          <p:cNvSpPr txBox="1"/>
          <p:nvPr/>
        </p:nvSpPr>
        <p:spPr>
          <a:xfrm>
            <a:off x="2916238" y="3789363"/>
            <a:ext cx="4608512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D60093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qì              le</a:t>
            </a:r>
            <a:endParaRPr lang="en-US" altLang="zh-CN" b="1" dirty="0">
              <a:solidFill>
                <a:srgbClr val="D60093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Text Box 6"/>
          <p:cNvSpPr txBox="1">
            <a:spLocks noChangeArrowheads="1"/>
          </p:cNvSpPr>
          <p:nvPr/>
        </p:nvSpPr>
        <p:spPr bwMode="auto">
          <a:xfrm>
            <a:off x="755650" y="2997200"/>
            <a:ext cx="7562850" cy="3632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endParaRPr kumimoji="0" lang="en-US" altLang="zh-CN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endParaRPr kumimoji="0" lang="en-US" altLang="zh-CN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cs"/>
              </a:rPr>
              <a:t>把你看到的和想到的秋天变化和你的同桌说一说。</a:t>
            </a:r>
            <a:endParaRPr kumimoji="0" lang="zh-CN" altLang="en-US" b="1" kern="1200" cap="none" spc="0" normalizeH="0" baseline="0" noProof="0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3" name="Picture 7" descr="timg?image&amp;quality=80&amp;size=b9999_10000&amp;sec=1506530369017&amp;di=22f687898500536dc3a4c47d929f3163&amp;imgtype=0&amp;src=http%3A%2F%2Fbaijunjia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1773238"/>
            <a:ext cx="4387850" cy="3541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9" descr="timg (1)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838" y="476250"/>
            <a:ext cx="4348162" cy="3513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68313" y="549275"/>
            <a:ext cx="4032250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b="1" kern="1200" cap="none" spc="0" normalizeH="0" baseline="0" noProof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课堂练习</a:t>
            </a:r>
            <a:endParaRPr kumimoji="0" lang="zh-CN" altLang="en-US" b="1" kern="1200" cap="none" spc="0" normalizeH="0" baseline="0" noProof="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3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pic>
        <p:nvPicPr>
          <p:cNvPr id="44035" name="Picture 5" descr="timg?image&amp;quality=80&amp;size=b9999_10000&amp;sec=1506618180081&amp;di=f0e206f1ac63a57c20a90f52ea2dd7ed&amp;imgtype=0&amp;src=http%3A%2F%2F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6" name="Text Box 6"/>
          <p:cNvSpPr txBox="1"/>
          <p:nvPr/>
        </p:nvSpPr>
        <p:spPr>
          <a:xfrm>
            <a:off x="1020763" y="430213"/>
            <a:ext cx="4127500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  <a:ea typeface="楷体" panose="02010609060101010101" pitchFamily="49" charset="-122"/>
              </a:rPr>
              <a:t>今日作业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37" name="Text Box 7"/>
          <p:cNvSpPr txBox="1"/>
          <p:nvPr/>
        </p:nvSpPr>
        <p:spPr>
          <a:xfrm>
            <a:off x="2925763" y="2295525"/>
            <a:ext cx="6554787" cy="3140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、回家把课文背诵给爸爸、妈妈听。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、用画笔画一画你眼中的秋天。</a:t>
            </a:r>
            <a:endParaRPr lang="zh-CN" altLang="en-US" sz="4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1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zh-CN" dirty="0"/>
          </a:p>
        </p:txBody>
      </p:sp>
      <p:sp>
        <p:nvSpPr>
          <p:cNvPr id="46082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zh-CN" dirty="0"/>
          </a:p>
        </p:txBody>
      </p:sp>
      <p:pic>
        <p:nvPicPr>
          <p:cNvPr id="46083" name="Picture 4" descr="U_3884~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4" name="WordArt 5"/>
          <p:cNvSpPr>
            <a:spLocks noTextEdit="1"/>
          </p:cNvSpPr>
          <p:nvPr/>
        </p:nvSpPr>
        <p:spPr>
          <a:xfrm>
            <a:off x="2627313" y="1844675"/>
            <a:ext cx="5327650" cy="2305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谢谢</a:t>
            </a:r>
            <a:endParaRPr lang="zh-CN" altLang="en-US" sz="3600" b="1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Text Box 5"/>
          <p:cNvSpPr txBox="1"/>
          <p:nvPr/>
        </p:nvSpPr>
        <p:spPr>
          <a:xfrm>
            <a:off x="900113" y="1341438"/>
            <a:ext cx="7343775" cy="4524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一片片</a:t>
            </a: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(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大雁</a:t>
            </a: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</a:t>
            </a:r>
            <a:endParaRPr lang="en-US" altLang="zh-CN" sz="72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en-US" altLang="zh-CN" sz="72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南 飞</a:t>
            </a: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(</a:t>
            </a:r>
            <a:r>
              <a:rPr lang="zh-CN" altLang="en-US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一个个</a:t>
            </a:r>
            <a:r>
              <a:rPr lang="en-US" altLang="zh-CN" sz="7200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)     </a:t>
            </a:r>
            <a:endParaRPr lang="en-US" altLang="zh-CN" sz="7200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Text Box 6"/>
          <p:cNvSpPr txBox="1"/>
          <p:nvPr/>
        </p:nvSpPr>
        <p:spPr>
          <a:xfrm>
            <a:off x="395288" y="476250"/>
            <a:ext cx="6337300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piàn        dà</a:t>
            </a:r>
            <a:endParaRPr lang="en-US" altLang="zh-CN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" name="Text Box 7"/>
          <p:cNvSpPr txBox="1"/>
          <p:nvPr/>
        </p:nvSpPr>
        <p:spPr>
          <a:xfrm>
            <a:off x="2124075" y="3573463"/>
            <a:ext cx="7921625" cy="1006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fēi           gè</a:t>
            </a:r>
            <a:endParaRPr lang="en-US" altLang="zh-CN" b="1" dirty="0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timg?image&amp;quality=80&amp;size=b9999_10000&amp;sec=1506606798837&amp;di=506c821a6d520dc13b292d8cb54e1d4f&amp;imgtype=0&amp;src=http%3A%2F%2Fp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Text Box 4"/>
          <p:cNvSpPr txBox="1"/>
          <p:nvPr/>
        </p:nvSpPr>
        <p:spPr>
          <a:xfrm>
            <a:off x="303213" y="166688"/>
            <a:ext cx="5564187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dirty="0">
                <a:latin typeface="Arial" panose="020B0604020202020204" pitchFamily="34" charset="0"/>
                <a:ea typeface="楷体" panose="02010609060101010101" pitchFamily="49" charset="-122"/>
              </a:rPr>
              <a:t>认识新朋友：</a:t>
            </a:r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自然段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9219" name="Picture 5" descr="QQ截图201709281926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1773238"/>
            <a:ext cx="7656513" cy="3132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3" descr="005944jz2bllbsu38232up.jpg"/>
          <p:cNvPicPr>
            <a:picLocks noChangeAspect="1"/>
          </p:cNvPicPr>
          <p:nvPr/>
        </p:nvPicPr>
        <p:blipFill>
          <a:blip r:embed="rId1"/>
          <a:srcRect t="6955" b="319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993775" y="2298700"/>
            <a:ext cx="522288" cy="7699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zh-CN" altLang="en-US" sz="4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9013" y="3767138"/>
            <a:ext cx="54610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9013" y="5830888"/>
            <a:ext cx="465137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3" descr="005944jz2bllbsu38232up.jpg"/>
          <p:cNvPicPr>
            <a:picLocks noChangeAspect="1"/>
          </p:cNvPicPr>
          <p:nvPr/>
        </p:nvPicPr>
        <p:blipFill>
          <a:blip r:embed="rId1"/>
          <a:srcRect t="6955" b="319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TextBox 2"/>
          <p:cNvSpPr txBox="1"/>
          <p:nvPr/>
        </p:nvSpPr>
        <p:spPr>
          <a:xfrm>
            <a:off x="446088" y="603250"/>
            <a:ext cx="1704975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3" name="文本框 32772"/>
          <p:cNvSpPr txBox="1"/>
          <p:nvPr/>
        </p:nvSpPr>
        <p:spPr>
          <a:xfrm>
            <a:off x="384175" y="0"/>
            <a:ext cx="6208713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defRPr/>
            </a:pPr>
            <a:r>
              <a:rPr kumimoji="0" lang="zh-CN" altLang="en-US" sz="48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楷体" panose="02010609060101010101" pitchFamily="49" charset="-122"/>
                <a:cs typeface="+mn-cs"/>
              </a:rPr>
              <a:t>读一读：不多字，不少字</a:t>
            </a:r>
            <a:endParaRPr kumimoji="0" lang="zh-CN" altLang="en-US" sz="4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005944jz2bllbsu38232up.jpg"/>
          <p:cNvPicPr>
            <a:picLocks noChangeAspect="1"/>
          </p:cNvPicPr>
          <p:nvPr/>
        </p:nvPicPr>
        <p:blipFill>
          <a:blip r:embed="rId1"/>
          <a:srcRect t="6955" b="3196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2"/>
          <p:cNvSpPr txBox="1"/>
          <p:nvPr/>
        </p:nvSpPr>
        <p:spPr>
          <a:xfrm>
            <a:off x="446088" y="603250"/>
            <a:ext cx="1704975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50" y="0"/>
            <a:ext cx="2808288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3200" b="1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自由读课文，同桌互读，指出字音不标准的地方。</a:t>
            </a:r>
            <a:endParaRPr kumimoji="0" lang="zh-CN" altLang="en-US" sz="3200" b="1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5"/>
          <p:cNvSpPr txBox="1"/>
          <p:nvPr/>
        </p:nvSpPr>
        <p:spPr>
          <a:xfrm>
            <a:off x="5665788" y="549275"/>
            <a:ext cx="3227387" cy="5908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en-US" altLang="zh-CN" sz="5400" b="1" dirty="0">
                <a:latin typeface="楷体_GB2312"/>
                <a:ea typeface="楷体_GB2312"/>
              </a:rPr>
              <a:t>       </a:t>
            </a:r>
            <a:r>
              <a:rPr lang="zh-CN" altLang="en-US" sz="5400" b="1" dirty="0">
                <a:solidFill>
                  <a:srgbClr val="2E75B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天气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凉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</a:t>
            </a:r>
            <a:r>
              <a:rPr lang="zh-CN" altLang="en-US" sz="5400" b="1" dirty="0">
                <a:solidFill>
                  <a:srgbClr val="2E75B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黄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了，一片片</a:t>
            </a:r>
            <a:r>
              <a:rPr lang="zh-CN" altLang="en-US" sz="5400" b="1" dirty="0">
                <a:solidFill>
                  <a:srgbClr val="2E75B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从树上</a:t>
            </a:r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落下来</a:t>
            </a: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0" name="图片 1" descr="20141115_ee597b88-f67b-4ea2-8461-35ca57bd6dd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0875" y="1112838"/>
            <a:ext cx="4621213" cy="4622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Picture 2" descr="lanti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Text Box 3"/>
          <p:cNvSpPr txBox="1"/>
          <p:nvPr/>
        </p:nvSpPr>
        <p:spPr>
          <a:xfrm>
            <a:off x="611188" y="3284538"/>
            <a:ext cx="7848600" cy="3140075"/>
          </a:xfrm>
          <a:prstGeom prst="rect">
            <a:avLst/>
          </a:prstGeom>
          <a:solidFill>
            <a:srgbClr val="969696">
              <a:alpha val="45882"/>
            </a:srgbClr>
          </a:solidFill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100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天空</a:t>
            </a:r>
            <a:r>
              <a:rPr lang="zh-CN" altLang="en-US" sz="10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那么</a:t>
            </a:r>
            <a:r>
              <a:rPr lang="zh-CN" altLang="en-US" sz="100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蓝，</a:t>
            </a:r>
            <a:r>
              <a:rPr lang="zh-CN" altLang="en-US" sz="100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那么</a:t>
            </a:r>
            <a:r>
              <a:rPr lang="zh-CN" altLang="en-US" sz="100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高。</a:t>
            </a:r>
            <a:endParaRPr lang="zh-CN" altLang="en-US" sz="10000" dirty="0">
              <a:solidFill>
                <a:srgbClr val="0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pic>
        <p:nvPicPr>
          <p:cNvPr id="19459" name="图片 3" descr="秋天_240.jpg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秋天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WPS 演示</Application>
  <PresentationFormat>全屏显示(4:3)</PresentationFormat>
  <Paragraphs>85</Paragraphs>
  <Slides>22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等线</vt:lpstr>
      <vt:lpstr>楷体</vt:lpstr>
      <vt:lpstr>楷体_GB2312</vt:lpstr>
      <vt:lpstr>新宋体</vt:lpstr>
      <vt:lpstr>黑体</vt:lpstr>
      <vt:lpstr>微软雅黑</vt:lpstr>
      <vt:lpstr>Arial Unicode MS</vt:lpstr>
      <vt:lpstr>Calibri</vt:lpstr>
      <vt:lpstr>楷体_GB2312</vt:lpstr>
      <vt:lpstr>秋天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23</cp:revision>
  <dcterms:created xsi:type="dcterms:W3CDTF">2006-01-01T02:22:02Z</dcterms:created>
  <dcterms:modified xsi:type="dcterms:W3CDTF">2021-07-30T01:58:11Z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