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59" r:id="rId5"/>
    <p:sldId id="11088480" r:id="rId6"/>
    <p:sldId id="11088481" r:id="rId7"/>
    <p:sldId id="11088482" r:id="rId8"/>
    <p:sldId id="11088483" r:id="rId9"/>
    <p:sldId id="11088492" r:id="rId10"/>
    <p:sldId id="11088484" r:id="rId11"/>
    <p:sldId id="11088494" r:id="rId12"/>
    <p:sldId id="11088486" r:id="rId13"/>
    <p:sldId id="11088487" r:id="rId14"/>
    <p:sldId id="11088489" r:id="rId15"/>
    <p:sldId id="11088469" r:id="rId16"/>
    <p:sldId id="11088493" r:id="rId17"/>
    <p:sldId id="11088488" r:id="rId18"/>
    <p:sldId id="11088457" r:id="rId19"/>
    <p:sldId id="11088463" r:id="rId20"/>
    <p:sldId id="11088466" r:id="rId21"/>
    <p:sldId id="11088470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6220007@163.com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  <a:srgbClr val="FCECC3"/>
    <a:srgbClr val="F7BD0A"/>
    <a:srgbClr val="5A9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3" autoAdjust="0"/>
    <p:restoredTop sz="93202" autoAdjust="0"/>
  </p:normalViewPr>
  <p:slideViewPr>
    <p:cSldViewPr snapToGrid="0">
      <p:cViewPr varScale="1">
        <p:scale>
          <a:sx n="88" d="100"/>
          <a:sy n="88" d="100"/>
        </p:scale>
        <p:origin x="144" y="480"/>
      </p:cViewPr>
      <p:guideLst>
        <p:guide pos="416"/>
        <p:guide pos="7256"/>
        <p:guide orient="horz" pos="618"/>
        <p:guide orient="horz" pos="2976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openxmlformats.org/officeDocument/2006/relationships/image" Target="../media/image27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C68C4-E129-4943-9EB7-A94F53245F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3BD35-1189-42DF-90F4-FF07692DA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554EB-4C62-4957-B789-FDFDF47FE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F60E6-B9B1-456E-ACE7-5C7E49F806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emf"/><Relationship Id="rId7" Type="http://schemas.openxmlformats.org/officeDocument/2006/relationships/package" Target="../embeddings/Document1.docx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38.png"/><Relationship Id="rId3" Type="http://schemas.openxmlformats.org/officeDocument/2006/relationships/image" Target="../media/image37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44.jpeg"/><Relationship Id="rId4" Type="http://schemas.openxmlformats.org/officeDocument/2006/relationships/image" Target="../media/image43.GIF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4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4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49.jpeg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png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1.png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3.docx"/><Relationship Id="rId8" Type="http://schemas.openxmlformats.org/officeDocument/2006/relationships/image" Target="../media/image15.emf"/><Relationship Id="rId7" Type="http://schemas.openxmlformats.org/officeDocument/2006/relationships/package" Target="../embeddings/Document2.docx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0" Type="http://schemas.openxmlformats.org/officeDocument/2006/relationships/notesSlide" Target="../notesSlides/notesSlide3.xml"/><Relationship Id="rId2" Type="http://schemas.openxmlformats.org/officeDocument/2006/relationships/image" Target="../media/image10.png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.xml"/><Relationship Id="rId16" Type="http://schemas.openxmlformats.org/officeDocument/2006/relationships/image" Target="../media/image19.emf"/><Relationship Id="rId15" Type="http://schemas.openxmlformats.org/officeDocument/2006/relationships/package" Target="../embeddings/Document6.docx"/><Relationship Id="rId14" Type="http://schemas.openxmlformats.org/officeDocument/2006/relationships/image" Target="../media/image18.emf"/><Relationship Id="rId13" Type="http://schemas.openxmlformats.org/officeDocument/2006/relationships/package" Target="../embeddings/Document5.docx"/><Relationship Id="rId12" Type="http://schemas.openxmlformats.org/officeDocument/2006/relationships/image" Target="../media/image17.emf"/><Relationship Id="rId11" Type="http://schemas.openxmlformats.org/officeDocument/2006/relationships/package" Target="../embeddings/Document4.docx"/><Relationship Id="rId10" Type="http://schemas.openxmlformats.org/officeDocument/2006/relationships/image" Target="../media/image16.em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8.docx"/><Relationship Id="rId8" Type="http://schemas.openxmlformats.org/officeDocument/2006/relationships/image" Target="../media/image24.emf"/><Relationship Id="rId7" Type="http://schemas.openxmlformats.org/officeDocument/2006/relationships/package" Target="../embeddings/Document7.docx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1" Type="http://schemas.openxmlformats.org/officeDocument/2006/relationships/notesSlide" Target="../notesSlides/notesSlide4.xml"/><Relationship Id="rId20" Type="http://schemas.openxmlformats.org/officeDocument/2006/relationships/vmlDrawing" Target="../drawings/vmlDrawing3.vml"/><Relationship Id="rId2" Type="http://schemas.openxmlformats.org/officeDocument/2006/relationships/image" Target="../media/image10.png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.xml"/><Relationship Id="rId17" Type="http://schemas.openxmlformats.org/officeDocument/2006/relationships/image" Target="../media/image29.emf"/><Relationship Id="rId16" Type="http://schemas.openxmlformats.org/officeDocument/2006/relationships/package" Target="../embeddings/Document11.docx"/><Relationship Id="rId15" Type="http://schemas.openxmlformats.org/officeDocument/2006/relationships/image" Target="../media/image28.emf"/><Relationship Id="rId14" Type="http://schemas.openxmlformats.org/officeDocument/2006/relationships/package" Target="../embeddings/Document10.docx"/><Relationship Id="rId13" Type="http://schemas.openxmlformats.org/officeDocument/2006/relationships/image" Target="../media/image27.emf"/><Relationship Id="rId12" Type="http://schemas.openxmlformats.org/officeDocument/2006/relationships/package" Target="../embeddings/Document9.docx"/><Relationship Id="rId11" Type="http://schemas.openxmlformats.org/officeDocument/2006/relationships/image" Target="../media/image26.png"/><Relationship Id="rId10" Type="http://schemas.openxmlformats.org/officeDocument/2006/relationships/image" Target="../media/image25.em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6.emf"/><Relationship Id="rId3" Type="http://schemas.openxmlformats.org/officeDocument/2006/relationships/package" Target="../embeddings/Document12.docx"/><Relationship Id="rId2" Type="http://schemas.openxmlformats.org/officeDocument/2006/relationships/image" Target="../media/image10.png"/><Relationship Id="rId12" Type="http://schemas.openxmlformats.org/officeDocument/2006/relationships/notesSlide" Target="../notesSlides/notesSlide8.xml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7846060" y="3127375"/>
            <a:ext cx="4229735" cy="3860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29676" y="181765"/>
            <a:ext cx="1621841" cy="16218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179496" y="652818"/>
            <a:ext cx="1316394" cy="13163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001794" y="1764845"/>
            <a:ext cx="958029" cy="958029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3624496" y="807616"/>
            <a:ext cx="4749564" cy="540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部编版一年级上册课文</a:t>
            </a:r>
            <a:endParaRPr lang="zh-CN" altLang="en-US" sz="2800" b="1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3206664">
            <a:off x="-277128" y="-122033"/>
            <a:ext cx="3138805" cy="3138805"/>
          </a:xfrm>
          <a:prstGeom prst="rect">
            <a:avLst/>
          </a:prstGeom>
        </p:spPr>
      </p:pic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134733" y="3433056"/>
          <a:ext cx="8702675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Document" r:id="rId7" imgW="10777855" imgH="2780030" progId="Word.Document.12">
                  <p:embed/>
                </p:oleObj>
              </mc:Choice>
              <mc:Fallback>
                <p:oleObj name="Document" r:id="rId7" imgW="10777855" imgH="2780030" progId="Word.Document.12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34733" y="3433056"/>
                        <a:ext cx="8702675" cy="198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2636" y="136095"/>
            <a:ext cx="206712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学习课文</a:t>
            </a:r>
            <a:endParaRPr lang="zh-CN" altLang="en-US" sz="3600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" y="62080"/>
            <a:ext cx="662926" cy="66292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99103" y="805815"/>
            <a:ext cx="11793792" cy="596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6000" dirty="0"/>
          </a:p>
        </p:txBody>
      </p:sp>
      <p:sp>
        <p:nvSpPr>
          <p:cNvPr id="2" name="文本框 1"/>
          <p:cNvSpPr txBox="1"/>
          <p:nvPr/>
        </p:nvSpPr>
        <p:spPr>
          <a:xfrm>
            <a:off x="3328791" y="1137285"/>
            <a:ext cx="66294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弯弯的月儿小小的船，</a:t>
            </a:r>
            <a:endParaRPr lang="en-US" altLang="zh-CN" sz="48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小小的船儿两头尖。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062" y="3453823"/>
            <a:ext cx="2007458" cy="17908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271" y="3156277"/>
            <a:ext cx="3664117" cy="2385937"/>
          </a:xfrm>
          <a:prstGeom prst="rect">
            <a:avLst/>
          </a:prstGeom>
        </p:spPr>
      </p:pic>
      <p:sp>
        <p:nvSpPr>
          <p:cNvPr id="19" name="箭头: 右 18"/>
          <p:cNvSpPr/>
          <p:nvPr/>
        </p:nvSpPr>
        <p:spPr>
          <a:xfrm>
            <a:off x="5092270" y="4349245"/>
            <a:ext cx="2007458" cy="194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522537" y="3029486"/>
            <a:ext cx="12801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endParaRPr lang="zh-CN" altLang="en-US" sz="8800" b="1" dirty="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79544" y="5540704"/>
            <a:ext cx="9187130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400" dirty="0">
                <a:ln w="0">
                  <a:solidFill>
                    <a:schemeClr val="accent1">
                      <a:lumMod val="75000"/>
                    </a:schemeClr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小小的船更能说明月儿的可爱</a:t>
            </a:r>
            <a:endParaRPr lang="zh-CN" altLang="en-US" sz="5400" dirty="0">
              <a:ln w="0">
                <a:solidFill>
                  <a:schemeClr val="accent1">
                    <a:lumMod val="75000"/>
                  </a:schemeClr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custDataLst>
      <p:tags r:id="rId5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19" grpId="0" animBg="1"/>
      <p:bldP spid="20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2357" y="55169"/>
            <a:ext cx="2067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学习课文</a:t>
            </a:r>
            <a:endParaRPr lang="zh-CN" altLang="en-US" sz="3600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" y="62080"/>
            <a:ext cx="662926" cy="66292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99103" y="720870"/>
            <a:ext cx="11793792" cy="596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6000" dirty="0"/>
          </a:p>
        </p:txBody>
      </p:sp>
      <p:sp>
        <p:nvSpPr>
          <p:cNvPr id="2" name="文本框 1"/>
          <p:cNvSpPr txBox="1"/>
          <p:nvPr/>
        </p:nvSpPr>
        <p:spPr>
          <a:xfrm>
            <a:off x="1052809" y="1464088"/>
            <a:ext cx="6629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弯弯的月儿小小的船，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小小的船儿两头尖。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思想气泡: 云 2"/>
          <p:cNvSpPr/>
          <p:nvPr/>
        </p:nvSpPr>
        <p:spPr>
          <a:xfrm>
            <a:off x="6593067" y="720870"/>
            <a:ext cx="5109029" cy="2828297"/>
          </a:xfrm>
          <a:prstGeom prst="cloudCallout">
            <a:avLst>
              <a:gd name="adj1" fmla="val -68276"/>
              <a:gd name="adj2" fmla="val 1272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12771" y="1106621"/>
            <a:ext cx="38264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9E0000"/>
                </a:solidFill>
                <a:latin typeface="楷体" panose="02010609060101010101" charset="-122"/>
                <a:ea typeface="楷体" panose="02010609060101010101" charset="-122"/>
              </a:rPr>
              <a:t>联系生活想一想，弯弯的月儿还像什么？</a:t>
            </a:r>
            <a:endParaRPr lang="zh-CN" altLang="en-US" sz="4000" b="1" dirty="0">
              <a:solidFill>
                <a:srgbClr val="9E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04495">
            <a:off x="-500325" y="3360092"/>
            <a:ext cx="4048526" cy="2700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322" y="3045613"/>
            <a:ext cx="4533900" cy="3886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"/>
          <a:stretch>
            <a:fillRect/>
          </a:stretch>
        </p:blipFill>
        <p:spPr>
          <a:xfrm>
            <a:off x="4768681" y="3906074"/>
            <a:ext cx="2758032" cy="214760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7" y="3703079"/>
            <a:ext cx="3102926" cy="2521127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99103" y="805815"/>
            <a:ext cx="11793792" cy="596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60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651" y="971304"/>
            <a:ext cx="2007458" cy="17908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435" y="512542"/>
            <a:ext cx="3664117" cy="2385937"/>
          </a:xfrm>
          <a:prstGeom prst="rect">
            <a:avLst/>
          </a:prstGeom>
        </p:spPr>
      </p:pic>
      <p:sp>
        <p:nvSpPr>
          <p:cNvPr id="19" name="箭头: 右 18"/>
          <p:cNvSpPr/>
          <p:nvPr/>
        </p:nvSpPr>
        <p:spPr>
          <a:xfrm>
            <a:off x="5141928" y="2122397"/>
            <a:ext cx="2007458" cy="194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710669" y="1208452"/>
            <a:ext cx="128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endParaRPr lang="zh-CN" altLang="en-US" sz="5400" b="1" dirty="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7789" y="2848417"/>
            <a:ext cx="5136353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弯弯的月儿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小小的船。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921" y="4095850"/>
            <a:ext cx="2368138" cy="1369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785" y="4095850"/>
            <a:ext cx="2368138" cy="13697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02990" y="5785541"/>
            <a:ext cx="529426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闪闪的星星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r>
              <a:rPr lang="zh-CN" altLang="en-US" sz="3600" u="sng" dirty="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39343" y="2861093"/>
            <a:ext cx="2368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（比喻句）</a:t>
            </a:r>
            <a:endParaRPr lang="zh-CN" altLang="en-US" sz="36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7377" y="135414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拓展学习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99103" y="135414"/>
            <a:ext cx="662926" cy="6629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04799" y="5761782"/>
            <a:ext cx="1394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钻石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10669" y="4026570"/>
            <a:ext cx="128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像</a:t>
            </a:r>
            <a:endParaRPr lang="zh-CN" altLang="en-US" sz="5400" b="1" dirty="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箭头: 右 22"/>
          <p:cNvSpPr/>
          <p:nvPr/>
        </p:nvSpPr>
        <p:spPr>
          <a:xfrm>
            <a:off x="5141928" y="4864681"/>
            <a:ext cx="2007458" cy="194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643" y="1866727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例子：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312" y="4240573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仿写：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7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3" grpId="0" animBg="1"/>
      <p:bldP spid="12" grpId="0" animBg="1"/>
      <p:bldP spid="15" grpId="0"/>
      <p:bldP spid="17" grpId="0"/>
      <p:bldP spid="2" grpId="0"/>
      <p:bldP spid="22" grpId="0"/>
      <p:bldP spid="23" grpId="0" animBg="1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7109" y="275771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拓展学习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sp>
        <p:nvSpPr>
          <p:cNvPr id="11" name="TextBox 33"/>
          <p:cNvSpPr txBox="1"/>
          <p:nvPr/>
        </p:nvSpPr>
        <p:spPr>
          <a:xfrm>
            <a:off x="3335026" y="1658460"/>
            <a:ext cx="2892324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圆圆的西瓜像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                 </a:t>
            </a:r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3334859" y="3418657"/>
            <a:ext cx="4485101" cy="541608"/>
          </a:xfrm>
          <a:prstGeom prst="rect">
            <a:avLst/>
          </a:prstGeom>
          <a:noFill/>
        </p:spPr>
        <p:txBody>
          <a:bodyPr wrap="none">
            <a:normAutofit fontScale="5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5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蓝蓝的天空像</a:t>
            </a:r>
            <a:r>
              <a:rPr kumimoji="0" lang="zh-CN" altLang="en-US" sz="6500" b="1" i="0" u="sng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                 </a:t>
            </a:r>
            <a:r>
              <a:rPr kumimoji="0" lang="zh-CN" altLang="en-US" sz="6500" b="1" i="0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sp>
        <p:nvSpPr>
          <p:cNvPr id="20" name="TextBox 33"/>
          <p:cNvSpPr txBox="1"/>
          <p:nvPr/>
        </p:nvSpPr>
        <p:spPr>
          <a:xfrm>
            <a:off x="3335025" y="5204779"/>
            <a:ext cx="2892324" cy="369332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弯弯的彩虹像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                 </a:t>
            </a:r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2" name="图片 1" descr="西瓜"/>
          <p:cNvPicPr>
            <a:picLocks noChangeAspect="1"/>
          </p:cNvPicPr>
          <p:nvPr/>
        </p:nvPicPr>
        <p:blipFill>
          <a:blip r:embed="rId4"/>
          <a:srcRect t="7424" r="1174" b="6069"/>
          <a:stretch>
            <a:fillRect/>
          </a:stretch>
        </p:blipFill>
        <p:spPr>
          <a:xfrm>
            <a:off x="887095" y="1136015"/>
            <a:ext cx="1651635" cy="1646555"/>
          </a:xfrm>
          <a:prstGeom prst="rect">
            <a:avLst/>
          </a:prstGeom>
        </p:spPr>
      </p:pic>
      <p:pic>
        <p:nvPicPr>
          <p:cNvPr id="3" name="图片 2" descr="蓝蓝的天"/>
          <p:cNvPicPr>
            <a:picLocks noChangeAspect="1"/>
          </p:cNvPicPr>
          <p:nvPr/>
        </p:nvPicPr>
        <p:blipFill>
          <a:blip r:embed="rId5"/>
          <a:srcRect l="21169" b="954"/>
          <a:stretch>
            <a:fillRect/>
          </a:stretch>
        </p:blipFill>
        <p:spPr>
          <a:xfrm>
            <a:off x="859790" y="2898775"/>
            <a:ext cx="1678940" cy="1582420"/>
          </a:xfrm>
          <a:prstGeom prst="rect">
            <a:avLst/>
          </a:prstGeom>
        </p:spPr>
      </p:pic>
      <p:pic>
        <p:nvPicPr>
          <p:cNvPr id="4" name="图片 3" descr="弯弯的彩虹"/>
          <p:cNvPicPr>
            <a:picLocks noChangeAspect="1"/>
          </p:cNvPicPr>
          <p:nvPr/>
        </p:nvPicPr>
        <p:blipFill>
          <a:blip r:embed="rId6"/>
          <a:srcRect l="5601" t="293" r="6242" b="1719"/>
          <a:stretch>
            <a:fillRect/>
          </a:stretch>
        </p:blipFill>
        <p:spPr>
          <a:xfrm>
            <a:off x="887095" y="4755515"/>
            <a:ext cx="1651000" cy="1501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0055" y="1659255"/>
            <a:ext cx="1767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</a:rPr>
              <a:t>皮  球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90055" y="3315335"/>
            <a:ext cx="1398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</a:rPr>
              <a:t>大  海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75450" y="5128260"/>
            <a:ext cx="1923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</a:rPr>
              <a:t>小  桥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1" grpId="1"/>
      <p:bldP spid="14" grpId="0"/>
      <p:bldP spid="14" grpId="1"/>
      <p:bldP spid="20" grpId="0"/>
      <p:bldP spid="20" grpId="1"/>
      <p:bldP spid="5" grpId="0"/>
      <p:bldP spid="5" grpId="1"/>
      <p:bldP spid="12" grpId="0"/>
      <p:bldP spid="12" grpId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2636" y="136095"/>
            <a:ext cx="2067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小组合作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227" y="142889"/>
            <a:ext cx="662926" cy="6629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9996" y="2232632"/>
            <a:ext cx="5397587" cy="46274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405109" y="751344"/>
            <a:ext cx="840819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1.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自由朗读三、</a:t>
            </a:r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 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四行。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2.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讨论：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    （</a:t>
            </a:r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1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）“我”指的是谁？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    （</a:t>
            </a:r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2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）“只看见”是什么意思？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    （</a:t>
            </a:r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3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）“闪闪的”是什么样？请你们用动作表示出来。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</p:txBody>
      </p:sp>
    </p:spTree>
    <p:custDataLst>
      <p:tags r:id="rId4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" y="0"/>
            <a:ext cx="12191998" cy="68734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2636" y="136095"/>
            <a:ext cx="2067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学习课文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227" y="142889"/>
            <a:ext cx="662926" cy="66292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2781299" y="787086"/>
            <a:ext cx="7866037" cy="253320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6000" dirty="0"/>
          </a:p>
        </p:txBody>
      </p:sp>
      <p:sp>
        <p:nvSpPr>
          <p:cNvPr id="2" name="文本框 1"/>
          <p:cNvSpPr txBox="1"/>
          <p:nvPr/>
        </p:nvSpPr>
        <p:spPr>
          <a:xfrm>
            <a:off x="2935924" y="877056"/>
            <a:ext cx="78343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我在小小的船里坐，</a:t>
            </a:r>
            <a:endParaRPr lang="en-US" altLang="zh-CN" sz="48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只看见闪闪的星星蓝蓝的天。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9996" y="2232632"/>
            <a:ext cx="5397587" cy="4627436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4145796" y="3519002"/>
            <a:ext cx="6400800" cy="31146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22117" y="3630771"/>
            <a:ext cx="5566151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E0000"/>
                </a:solidFill>
                <a:latin typeface="楷体" panose="02010609060101010101" charset="-122"/>
                <a:ea typeface="小考拉体" panose="02000503000000000000"/>
              </a:rPr>
              <a:t>叠词：</a:t>
            </a:r>
            <a:endParaRPr lang="en-US" altLang="zh-CN" sz="3600" b="1" dirty="0">
              <a:solidFill>
                <a:srgbClr val="9E0000"/>
              </a:solidFill>
              <a:latin typeface="楷体" panose="02010609060101010101" charset="-122"/>
              <a:ea typeface="小考拉体" panose="0200050300000000000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E0000"/>
                </a:solidFill>
                <a:ea typeface="小考拉体" panose="02000503000000000000"/>
              </a:rPr>
              <a:t>（          ）的西瓜</a:t>
            </a:r>
            <a:endParaRPr lang="en-US" altLang="zh-CN" sz="3600" b="1" dirty="0">
              <a:solidFill>
                <a:srgbClr val="9E0000"/>
              </a:solidFill>
              <a:ea typeface="小考拉体" panose="0200050300000000000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E0000"/>
                </a:solidFill>
                <a:ea typeface="小考拉体" panose="02000503000000000000"/>
              </a:rPr>
              <a:t>（          ）的头发</a:t>
            </a:r>
            <a:endParaRPr lang="zh-CN" altLang="en-US" sz="3600" b="1" dirty="0">
              <a:solidFill>
                <a:srgbClr val="9E0000"/>
              </a:solidFill>
              <a:ea typeface="小考拉体" panose="0200050300000000000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15539" y="1223374"/>
            <a:ext cx="1286359" cy="662940"/>
          </a:xfrm>
          <a:prstGeom prst="ellipse">
            <a:avLst/>
          </a:prstGeom>
          <a:noFill/>
          <a:ln w="38100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58718" y="2085027"/>
            <a:ext cx="1286359" cy="662940"/>
          </a:xfrm>
          <a:prstGeom prst="ellipse">
            <a:avLst/>
          </a:prstGeom>
          <a:noFill/>
          <a:ln w="38100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38844" y="2085213"/>
            <a:ext cx="1286359" cy="662940"/>
          </a:xfrm>
          <a:prstGeom prst="ellipse">
            <a:avLst/>
          </a:prstGeom>
          <a:noFill/>
          <a:ln w="38100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65655" y="4667645"/>
            <a:ext cx="125019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ea typeface="小考拉体" panose="02000503000000000000"/>
              </a:rPr>
              <a:t>圆圆</a:t>
            </a:r>
            <a:endParaRPr lang="zh-CN" altLang="en-US" sz="3600" b="1" dirty="0">
              <a:ea typeface="小考拉体" panose="0200050300000000000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65655" y="5482368"/>
            <a:ext cx="125019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ea typeface="小考拉体" panose="02000503000000000000"/>
              </a:rPr>
              <a:t>长长</a:t>
            </a:r>
            <a:endParaRPr lang="zh-CN" altLang="en-US" sz="3600" b="1" dirty="0">
              <a:ea typeface="小考拉体" panose="02000503000000000000"/>
            </a:endParaRPr>
          </a:p>
        </p:txBody>
      </p:sp>
    </p:spTree>
    <p:custDataLst>
      <p:tags r:id="rId4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2" grpId="0"/>
      <p:bldP spid="3" grpId="0" animBg="1"/>
      <p:bldP spid="5" grpId="0"/>
      <p:bldP spid="8" grpId="0" animBg="1"/>
      <p:bldP spid="9" grpId="0" animBg="1"/>
      <p:bldP spid="12" grpId="0" bldLvl="0" animBg="1"/>
      <p:bldP spid="17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7109" y="275771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我会填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8393336" flipH="1">
            <a:off x="-223229" y="503518"/>
            <a:ext cx="2760706" cy="276070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57124" y="2086132"/>
            <a:ext cx="478790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（        ）的月儿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92364" y="2131369"/>
            <a:ext cx="478790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（        ）的星星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56970" y="3945890"/>
            <a:ext cx="4956175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（        ）的船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7567" y="3958987"/>
            <a:ext cx="427736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  <a:cs typeface="+mn-ea"/>
                <a:sym typeface="+mn-lt"/>
              </a:rPr>
              <a:t>（        ）的天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4349" y="2151380"/>
            <a:ext cx="1730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a typeface="小考拉体" panose="02000503000000000000"/>
              </a:rPr>
              <a:t>弯  弯 </a:t>
            </a:r>
            <a:endParaRPr lang="zh-CN" altLang="en-US" sz="4000" b="1" dirty="0">
              <a:solidFill>
                <a:srgbClr val="FF0000"/>
              </a:solidFill>
              <a:ea typeface="小考拉体" panose="0200050300000000000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4349" y="3982967"/>
            <a:ext cx="17494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a typeface="小考拉体" panose="02000503000000000000"/>
              </a:rPr>
              <a:t>小  小</a:t>
            </a:r>
            <a:endParaRPr lang="zh-CN" altLang="en-US" sz="4000" b="1" dirty="0">
              <a:solidFill>
                <a:srgbClr val="FF0000"/>
              </a:solidFill>
              <a:ea typeface="小考拉体" panose="0200050300000000000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6622" y="2170977"/>
            <a:ext cx="1685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a typeface="小考拉体" panose="02000503000000000000"/>
              </a:rPr>
              <a:t>闪  闪</a:t>
            </a:r>
            <a:endParaRPr lang="zh-CN" altLang="en-US" sz="4000" b="1" dirty="0">
              <a:solidFill>
                <a:srgbClr val="FF0000"/>
              </a:solidFill>
              <a:ea typeface="小考拉体" panose="0200050300000000000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6622" y="3998595"/>
            <a:ext cx="1905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a typeface="小考拉体" panose="02000503000000000000"/>
              </a:rPr>
              <a:t>蓝  蓝</a:t>
            </a:r>
            <a:endParaRPr lang="zh-CN" altLang="en-US" sz="4000" b="1" dirty="0">
              <a:solidFill>
                <a:srgbClr val="FF0000"/>
              </a:solidFill>
              <a:ea typeface="小考拉体" panose="02000503000000000000"/>
            </a:endParaRPr>
          </a:p>
        </p:txBody>
      </p:sp>
      <p:pic>
        <p:nvPicPr>
          <p:cNvPr id="28" name="Picture 9" descr="未标题-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875" y="4984477"/>
            <a:ext cx="2829302" cy="1850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338236" y="143030"/>
            <a:ext cx="1621841" cy="16218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179496" y="652818"/>
            <a:ext cx="1316394" cy="131639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1233569" y="1405435"/>
            <a:ext cx="958029" cy="95802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bldLvl="0" animBg="1"/>
      <p:bldP spid="12" grpId="0" bldLvl="0" animBg="1"/>
      <p:bldP spid="14" grpId="0" bldLvl="0" animBg="1"/>
      <p:bldP spid="16" grpId="0" bldLvl="0" animBg="1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7109" y="27577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归纳总结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75680" y="1464878"/>
            <a:ext cx="4348310" cy="4579461"/>
            <a:chOff x="1337186" y="1954586"/>
            <a:chExt cx="4708422" cy="3071305"/>
          </a:xfrm>
        </p:grpSpPr>
        <p:grpSp>
          <p:nvGrpSpPr>
            <p:cNvPr id="10" name="组合 9"/>
            <p:cNvGrpSpPr/>
            <p:nvPr/>
          </p:nvGrpSpPr>
          <p:grpSpPr>
            <a:xfrm>
              <a:off x="1337186" y="1954586"/>
              <a:ext cx="776749" cy="1028291"/>
              <a:chOff x="1307690" y="1846432"/>
              <a:chExt cx="776749" cy="102829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307691" y="1846432"/>
                <a:ext cx="0" cy="102829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307690" y="1852167"/>
                <a:ext cx="77674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 rot="10800000">
              <a:off x="5268859" y="3997600"/>
              <a:ext cx="776749" cy="1028291"/>
              <a:chOff x="1307690" y="1889462"/>
              <a:chExt cx="776749" cy="1028291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307691" y="1889462"/>
                <a:ext cx="0" cy="102829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307690" y="1895197"/>
                <a:ext cx="77674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/>
          <p:cNvSpPr txBox="1"/>
          <p:nvPr/>
        </p:nvSpPr>
        <p:spPr>
          <a:xfrm>
            <a:off x="6141197" y="1703186"/>
            <a:ext cx="5110569" cy="402687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FCECC3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文中写了一个孩子把新月看作小船，联想自己坐到月亮上去，在蓝天中航行，驶过星群，看完星星，表现了孩子喜悦的心情。</a:t>
            </a:r>
            <a:endParaRPr lang="zh-CN" altLang="en-US" sz="4000" b="1" dirty="0">
              <a:solidFill>
                <a:srgbClr val="FCECC3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marL="0" marR="0" lvl="0" indent="0" defTabSz="91440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/>
              <a:uLnTx/>
              <a:uFillTx/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8" r="506" b="28113"/>
          <a:stretch>
            <a:fillRect/>
          </a:stretch>
        </p:blipFill>
        <p:spPr>
          <a:xfrm>
            <a:off x="1458525" y="1703186"/>
            <a:ext cx="3838081" cy="4069465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7109" y="27577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课后拓展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4183" y="275771"/>
            <a:ext cx="662926" cy="6629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206664">
            <a:off x="9724174" y="-8027"/>
            <a:ext cx="2057479" cy="205747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049916" y="1875302"/>
            <a:ext cx="6566872" cy="3304983"/>
            <a:chOff x="6227992" y="4766500"/>
            <a:chExt cx="4725214" cy="626728"/>
          </a:xfrm>
        </p:grpSpPr>
        <p:sp>
          <p:nvSpPr>
            <p:cNvPr id="19" name="文本框 18"/>
            <p:cNvSpPr txBox="1"/>
            <p:nvPr/>
          </p:nvSpPr>
          <p:spPr>
            <a:xfrm>
              <a:off x="6283426" y="4766500"/>
              <a:ext cx="3711592" cy="192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FCECC3"/>
                  </a:solidFill>
                  <a:effectLst/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  <a:sym typeface="Arial" panose="020B0604020202020204"/>
                </a:rPr>
                <a:t>我会画：</a:t>
              </a:r>
              <a:endParaRPr kumimoji="0" lang="zh-CN" altLang="en-US" sz="6000" b="1" i="0" u="none" strike="noStrike" kern="1200" cap="none" spc="600" normalizeH="0" baseline="0" noProof="0" dirty="0">
                <a:ln>
                  <a:noFill/>
                </a:ln>
                <a:solidFill>
                  <a:srgbClr val="FCECC3"/>
                </a:solidFill>
                <a:effectLst/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  <a:sym typeface="Arial" panose="020B0604020202020204"/>
              </a:endParaRPr>
            </a:p>
          </p:txBody>
        </p:sp>
        <p:sp>
          <p:nvSpPr>
            <p:cNvPr id="20" name="矩形 39"/>
            <p:cNvSpPr>
              <a:spLocks noChangeArrowheads="1"/>
            </p:cNvSpPr>
            <p:nvPr/>
          </p:nvSpPr>
          <p:spPr bwMode="auto">
            <a:xfrm>
              <a:off x="6227992" y="4930814"/>
              <a:ext cx="4725214" cy="46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9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9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9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93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93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93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93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93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400" dirty="0">
                  <a:solidFill>
                    <a:srgbClr val="FCECC3"/>
                  </a:solidFill>
                  <a:latin typeface="小考拉体" panose="02000503000000000000" pitchFamily="2" charset="-122"/>
                  <a:ea typeface="小考拉体" panose="02000503000000000000" pitchFamily="2" charset="-122"/>
                </a:rPr>
                <a:t>回家把你看到或想象到的天空画下来吧。</a:t>
              </a:r>
              <a:endParaRPr lang="en-US" altLang="zh-CN" sz="5400" dirty="0">
                <a:solidFill>
                  <a:srgbClr val="FCECC3"/>
                </a:solidFill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41" y="1578506"/>
            <a:ext cx="3959114" cy="43543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773600">
            <a:off x="9624035" y="4691672"/>
            <a:ext cx="2482378" cy="248237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 rot="20182002">
            <a:off x="2111984" y="2238120"/>
            <a:ext cx="6282070" cy="1314616"/>
          </a:xfrm>
        </p:spPr>
        <p:txBody>
          <a:bodyPr>
            <a:noAutofit/>
          </a:bodyPr>
          <a:lstStyle/>
          <a:p>
            <a:pPr>
              <a:lnSpc>
                <a:spcPts val="6500"/>
              </a:lnSpc>
            </a:pPr>
            <a:r>
              <a:rPr lang="zh-CN" altLang="en-US" sz="72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感谢您的观看！</a:t>
            </a:r>
            <a:endParaRPr lang="zh-CN" altLang="en-US" sz="72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0808" y="2191167"/>
            <a:ext cx="3180715" cy="4450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206664">
            <a:off x="8849779" y="-60732"/>
            <a:ext cx="2057479" cy="20574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026163" y="1198875"/>
            <a:ext cx="6071529" cy="829995"/>
            <a:chOff x="1228979" y="3000076"/>
            <a:chExt cx="3813458" cy="493297"/>
          </a:xfrm>
        </p:grpSpPr>
        <p:grpSp>
          <p:nvGrpSpPr>
            <p:cNvPr id="9" name="组合 8"/>
            <p:cNvGrpSpPr/>
            <p:nvPr/>
          </p:nvGrpSpPr>
          <p:grpSpPr>
            <a:xfrm>
              <a:off x="1228979" y="3000076"/>
              <a:ext cx="746498" cy="493297"/>
              <a:chOff x="1228979" y="2943808"/>
              <a:chExt cx="746498" cy="493297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1324947" y="2943808"/>
                <a:ext cx="512610" cy="454430"/>
              </a:xfrm>
              <a:prstGeom prst="roundRect">
                <a:avLst>
                  <a:gd name="adj" fmla="val 897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228979" y="2943838"/>
                <a:ext cx="746498" cy="493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1</a:t>
                </a:r>
                <a:endPara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948370" y="3090688"/>
              <a:ext cx="3094067" cy="384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rPr>
                <a:t>会认会写本课重点生字。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51368" y="2463886"/>
            <a:ext cx="7152263" cy="1200329"/>
            <a:chOff x="1206454" y="2920657"/>
            <a:chExt cx="4140770" cy="799930"/>
          </a:xfrm>
        </p:grpSpPr>
        <p:grpSp>
          <p:nvGrpSpPr>
            <p:cNvPr id="16" name="组合 15"/>
            <p:cNvGrpSpPr/>
            <p:nvPr/>
          </p:nvGrpSpPr>
          <p:grpSpPr>
            <a:xfrm>
              <a:off x="1206454" y="2966255"/>
              <a:ext cx="746498" cy="553096"/>
              <a:chOff x="1206454" y="2909987"/>
              <a:chExt cx="746498" cy="553096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324947" y="2943808"/>
                <a:ext cx="485192" cy="485192"/>
              </a:xfrm>
              <a:prstGeom prst="roundRect">
                <a:avLst>
                  <a:gd name="adj" fmla="val 8975"/>
                </a:avLst>
              </a:prstGeom>
              <a:solidFill>
                <a:srgbClr val="5A97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206454" y="2909987"/>
                <a:ext cx="746498" cy="553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2</a:t>
                </a:r>
                <a:endPara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916345" y="2920657"/>
              <a:ext cx="3430879" cy="79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3600" b="1" dirty="0"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小考拉体" panose="02000503000000000000" pitchFamily="2" charset="-122"/>
                  <a:ea typeface="小考拉体" panose="02000503000000000000" pitchFamily="2" charset="-122"/>
                </a:rPr>
                <a:t>正确、流利、有感情地朗读课文，背诵课文。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小考拉体" panose="02000503000000000000" pitchFamily="2" charset="-122"/>
                  <a:ea typeface="小考拉体" panose="02000503000000000000" pitchFamily="2" charset="-122"/>
                </a:rPr>
                <a:t>（重点）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58947" y="3988744"/>
            <a:ext cx="7277798" cy="1200329"/>
            <a:chOff x="1168085" y="2935248"/>
            <a:chExt cx="4102808" cy="798444"/>
          </a:xfrm>
        </p:grpSpPr>
        <p:grpSp>
          <p:nvGrpSpPr>
            <p:cNvPr id="23" name="组合 22"/>
            <p:cNvGrpSpPr/>
            <p:nvPr/>
          </p:nvGrpSpPr>
          <p:grpSpPr>
            <a:xfrm>
              <a:off x="1168085" y="2966658"/>
              <a:ext cx="820470" cy="552069"/>
              <a:chOff x="1168085" y="2910390"/>
              <a:chExt cx="820470" cy="552069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1324947" y="2943808"/>
                <a:ext cx="485192" cy="485192"/>
              </a:xfrm>
              <a:prstGeom prst="roundRect">
                <a:avLst>
                  <a:gd name="adj" fmla="val 897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168085" y="2910390"/>
                <a:ext cx="820470" cy="552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3</a:t>
                </a:r>
                <a:endPara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874614" y="2935248"/>
              <a:ext cx="3396279" cy="798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3600" b="1" dirty="0"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小考拉体" panose="02000503000000000000" pitchFamily="2" charset="-122"/>
                  <a:ea typeface="小考拉体" panose="02000503000000000000" pitchFamily="2" charset="-122"/>
                </a:rPr>
                <a:t>朗读课文，感受晴朗夜空的美丽和大自然的美好。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小考拉体" panose="02000503000000000000" pitchFamily="2" charset="-122"/>
                  <a:ea typeface="小考拉体" panose="02000503000000000000" pitchFamily="2" charset="-122"/>
                </a:rPr>
                <a:t>（难点）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458595" y="711200"/>
            <a:ext cx="1290320" cy="4771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773600">
            <a:off x="328578" y="16294"/>
            <a:ext cx="1621841" cy="162184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2307" y="2841213"/>
            <a:ext cx="1316394" cy="13163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40391" y="1673997"/>
            <a:ext cx="958029" cy="95802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8655" y="36404"/>
            <a:ext cx="1631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我会认</a:t>
            </a:r>
            <a:endParaRPr lang="zh-CN" alt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" y="62080"/>
            <a:ext cx="662926" cy="66292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99103" y="724853"/>
            <a:ext cx="11793792" cy="596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" name="组合 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8015876" y="1081029"/>
            <a:ext cx="2459511" cy="1551285"/>
            <a:chOff x="3408363" y="1087438"/>
            <a:chExt cx="5364163" cy="4662488"/>
          </a:xfrm>
        </p:grpSpPr>
        <p:sp>
          <p:nvSpPr>
            <p:cNvPr id="16" name="ïṥḷíḍê"/>
            <p:cNvSpPr/>
            <p:nvPr/>
          </p:nvSpPr>
          <p:spPr bwMode="auto">
            <a:xfrm>
              <a:off x="6396038" y="1087438"/>
              <a:ext cx="93663" cy="3087688"/>
            </a:xfrm>
            <a:prstGeom prst="rect">
              <a:avLst/>
            </a:prstGeom>
            <a:solidFill>
              <a:srgbClr val="004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şḻíḍé"/>
            <p:cNvSpPr/>
            <p:nvPr/>
          </p:nvSpPr>
          <p:spPr bwMode="auto">
            <a:xfrm>
              <a:off x="6489700" y="1428751"/>
              <a:ext cx="985838" cy="2217738"/>
            </a:xfrm>
            <a:custGeom>
              <a:avLst/>
              <a:gdLst>
                <a:gd name="T0" fmla="*/ 0 w 95"/>
                <a:gd name="T1" fmla="*/ 0 h 214"/>
                <a:gd name="T2" fmla="*/ 95 w 95"/>
                <a:gd name="T3" fmla="*/ 169 h 214"/>
                <a:gd name="T4" fmla="*/ 0 w 95"/>
                <a:gd name="T5" fmla="*/ 214 h 214"/>
                <a:gd name="T6" fmla="*/ 0 w 95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214">
                  <a:moveTo>
                    <a:pt x="0" y="0"/>
                  </a:moveTo>
                  <a:cubicBezTo>
                    <a:pt x="95" y="169"/>
                    <a:pt x="95" y="169"/>
                    <a:pt x="95" y="16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B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šḻïḓe"/>
            <p:cNvSpPr/>
            <p:nvPr/>
          </p:nvSpPr>
          <p:spPr bwMode="auto">
            <a:xfrm>
              <a:off x="5037138" y="1346201"/>
              <a:ext cx="1358900" cy="2435225"/>
            </a:xfrm>
            <a:custGeom>
              <a:avLst/>
              <a:gdLst>
                <a:gd name="T0" fmla="*/ 131 w 131"/>
                <a:gd name="T1" fmla="*/ 0 h 235"/>
                <a:gd name="T2" fmla="*/ 131 w 131"/>
                <a:gd name="T3" fmla="*/ 235 h 235"/>
                <a:gd name="T4" fmla="*/ 0 w 131"/>
                <a:gd name="T5" fmla="*/ 235 h 235"/>
                <a:gd name="T6" fmla="*/ 0 w 131"/>
                <a:gd name="T7" fmla="*/ 222 h 235"/>
                <a:gd name="T8" fmla="*/ 1 w 131"/>
                <a:gd name="T9" fmla="*/ 214 h 235"/>
                <a:gd name="T10" fmla="*/ 4 w 131"/>
                <a:gd name="T11" fmla="*/ 194 h 235"/>
                <a:gd name="T12" fmla="*/ 8 w 131"/>
                <a:gd name="T13" fmla="*/ 172 h 235"/>
                <a:gd name="T14" fmla="*/ 13 w 131"/>
                <a:gd name="T15" fmla="*/ 152 h 235"/>
                <a:gd name="T16" fmla="*/ 22 w 131"/>
                <a:gd name="T17" fmla="*/ 130 h 235"/>
                <a:gd name="T18" fmla="*/ 31 w 131"/>
                <a:gd name="T19" fmla="*/ 111 h 235"/>
                <a:gd name="T20" fmla="*/ 43 w 131"/>
                <a:gd name="T21" fmla="*/ 89 h 235"/>
                <a:gd name="T22" fmla="*/ 57 w 131"/>
                <a:gd name="T23" fmla="*/ 69 h 235"/>
                <a:gd name="T24" fmla="*/ 75 w 131"/>
                <a:gd name="T25" fmla="*/ 47 h 235"/>
                <a:gd name="T26" fmla="*/ 95 w 131"/>
                <a:gd name="T27" fmla="*/ 27 h 235"/>
                <a:gd name="T28" fmla="*/ 131 w 131"/>
                <a:gd name="T2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235">
                  <a:moveTo>
                    <a:pt x="131" y="0"/>
                  </a:moveTo>
                  <a:cubicBezTo>
                    <a:pt x="131" y="235"/>
                    <a:pt x="131" y="235"/>
                    <a:pt x="131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1"/>
                    <a:pt x="0" y="227"/>
                    <a:pt x="0" y="222"/>
                  </a:cubicBezTo>
                  <a:cubicBezTo>
                    <a:pt x="1" y="219"/>
                    <a:pt x="1" y="217"/>
                    <a:pt x="1" y="214"/>
                  </a:cubicBezTo>
                  <a:cubicBezTo>
                    <a:pt x="2" y="207"/>
                    <a:pt x="3" y="200"/>
                    <a:pt x="4" y="194"/>
                  </a:cubicBezTo>
                  <a:cubicBezTo>
                    <a:pt x="5" y="187"/>
                    <a:pt x="6" y="179"/>
                    <a:pt x="8" y="172"/>
                  </a:cubicBezTo>
                  <a:cubicBezTo>
                    <a:pt x="10" y="165"/>
                    <a:pt x="11" y="159"/>
                    <a:pt x="13" y="152"/>
                  </a:cubicBezTo>
                  <a:cubicBezTo>
                    <a:pt x="16" y="145"/>
                    <a:pt x="19" y="137"/>
                    <a:pt x="22" y="130"/>
                  </a:cubicBezTo>
                  <a:cubicBezTo>
                    <a:pt x="24" y="123"/>
                    <a:pt x="27" y="117"/>
                    <a:pt x="31" y="111"/>
                  </a:cubicBezTo>
                  <a:cubicBezTo>
                    <a:pt x="35" y="103"/>
                    <a:pt x="39" y="96"/>
                    <a:pt x="43" y="89"/>
                  </a:cubicBezTo>
                  <a:cubicBezTo>
                    <a:pt x="48" y="82"/>
                    <a:pt x="52" y="75"/>
                    <a:pt x="57" y="69"/>
                  </a:cubicBezTo>
                  <a:cubicBezTo>
                    <a:pt x="63" y="61"/>
                    <a:pt x="69" y="54"/>
                    <a:pt x="75" y="47"/>
                  </a:cubicBezTo>
                  <a:cubicBezTo>
                    <a:pt x="82" y="40"/>
                    <a:pt x="88" y="33"/>
                    <a:pt x="95" y="27"/>
                  </a:cubicBezTo>
                  <a:cubicBezTo>
                    <a:pt x="110" y="13"/>
                    <a:pt x="124" y="4"/>
                    <a:pt x="131" y="0"/>
                  </a:cubicBezTo>
                </a:path>
              </a:pathLst>
            </a:custGeom>
            <a:solidFill>
              <a:srgbClr val="F45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šľîdé"/>
            <p:cNvSpPr/>
            <p:nvPr/>
          </p:nvSpPr>
          <p:spPr bwMode="auto">
            <a:xfrm>
              <a:off x="6489700" y="1149351"/>
              <a:ext cx="498475" cy="258763"/>
            </a:xfrm>
            <a:custGeom>
              <a:avLst/>
              <a:gdLst>
                <a:gd name="T0" fmla="*/ 0 w 314"/>
                <a:gd name="T1" fmla="*/ 0 h 163"/>
                <a:gd name="T2" fmla="*/ 0 w 314"/>
                <a:gd name="T3" fmla="*/ 163 h 163"/>
                <a:gd name="T4" fmla="*/ 314 w 314"/>
                <a:gd name="T5" fmla="*/ 65 h 163"/>
                <a:gd name="T6" fmla="*/ 0 w 314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163">
                  <a:moveTo>
                    <a:pt x="0" y="0"/>
                  </a:moveTo>
                  <a:lnTo>
                    <a:pt x="0" y="163"/>
                  </a:lnTo>
                  <a:lnTo>
                    <a:pt x="314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6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ṩliḍé"/>
            <p:cNvSpPr/>
            <p:nvPr/>
          </p:nvSpPr>
          <p:spPr bwMode="auto">
            <a:xfrm>
              <a:off x="3408363" y="4433888"/>
              <a:ext cx="5364163" cy="1316038"/>
            </a:xfrm>
            <a:custGeom>
              <a:avLst/>
              <a:gdLst>
                <a:gd name="T0" fmla="*/ 481 w 517"/>
                <a:gd name="T1" fmla="*/ 75 h 127"/>
                <a:gd name="T2" fmla="*/ 517 w 517"/>
                <a:gd name="T3" fmla="*/ 0 h 127"/>
                <a:gd name="T4" fmla="*/ 0 w 517"/>
                <a:gd name="T5" fmla="*/ 0 h 127"/>
                <a:gd name="T6" fmla="*/ 36 w 517"/>
                <a:gd name="T7" fmla="*/ 75 h 127"/>
                <a:gd name="T8" fmla="*/ 125 w 517"/>
                <a:gd name="T9" fmla="*/ 127 h 127"/>
                <a:gd name="T10" fmla="*/ 392 w 517"/>
                <a:gd name="T11" fmla="*/ 127 h 127"/>
                <a:gd name="T12" fmla="*/ 481 w 517"/>
                <a:gd name="T13" fmla="*/ 7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7" h="127">
                  <a:moveTo>
                    <a:pt x="481" y="75"/>
                  </a:moveTo>
                  <a:cubicBezTo>
                    <a:pt x="517" y="0"/>
                    <a:pt x="517" y="0"/>
                    <a:pt x="5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51" y="107"/>
                    <a:pt x="86" y="127"/>
                    <a:pt x="125" y="127"/>
                  </a:cubicBezTo>
                  <a:cubicBezTo>
                    <a:pt x="392" y="127"/>
                    <a:pt x="392" y="127"/>
                    <a:pt x="392" y="127"/>
                  </a:cubicBezTo>
                  <a:cubicBezTo>
                    <a:pt x="431" y="127"/>
                    <a:pt x="466" y="107"/>
                    <a:pt x="481" y="75"/>
                  </a:cubicBezTo>
                  <a:close/>
                </a:path>
              </a:pathLst>
            </a:custGeom>
            <a:solidFill>
              <a:srgbClr val="004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ŝḷïde"/>
            <p:cNvSpPr/>
            <p:nvPr/>
          </p:nvSpPr>
          <p:spPr bwMode="auto">
            <a:xfrm>
              <a:off x="3408363" y="4443413"/>
              <a:ext cx="5364163" cy="373063"/>
            </a:xfrm>
            <a:custGeom>
              <a:avLst/>
              <a:gdLst>
                <a:gd name="T0" fmla="*/ 3268 w 3379"/>
                <a:gd name="T1" fmla="*/ 235 h 235"/>
                <a:gd name="T2" fmla="*/ 3379 w 3379"/>
                <a:gd name="T3" fmla="*/ 0 h 235"/>
                <a:gd name="T4" fmla="*/ 0 w 3379"/>
                <a:gd name="T5" fmla="*/ 0 h 235"/>
                <a:gd name="T6" fmla="*/ 111 w 3379"/>
                <a:gd name="T7" fmla="*/ 235 h 235"/>
                <a:gd name="T8" fmla="*/ 3268 w 3379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9" h="235">
                  <a:moveTo>
                    <a:pt x="3268" y="235"/>
                  </a:moveTo>
                  <a:lnTo>
                    <a:pt x="3379" y="0"/>
                  </a:lnTo>
                  <a:lnTo>
                    <a:pt x="0" y="0"/>
                  </a:lnTo>
                  <a:lnTo>
                    <a:pt x="111" y="235"/>
                  </a:lnTo>
                  <a:lnTo>
                    <a:pt x="3268" y="235"/>
                  </a:lnTo>
                  <a:close/>
                </a:path>
              </a:pathLst>
            </a:custGeom>
            <a:solidFill>
              <a:srgbClr val="F45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íṧļíḑê"/>
            <p:cNvSpPr/>
            <p:nvPr/>
          </p:nvSpPr>
          <p:spPr bwMode="auto">
            <a:xfrm>
              <a:off x="4094163" y="3925888"/>
              <a:ext cx="3994150" cy="508000"/>
            </a:xfrm>
            <a:custGeom>
              <a:avLst/>
              <a:gdLst>
                <a:gd name="T0" fmla="*/ 2300 w 2516"/>
                <a:gd name="T1" fmla="*/ 0 h 320"/>
                <a:gd name="T2" fmla="*/ 143 w 2516"/>
                <a:gd name="T3" fmla="*/ 0 h 320"/>
                <a:gd name="T4" fmla="*/ 0 w 2516"/>
                <a:gd name="T5" fmla="*/ 320 h 320"/>
                <a:gd name="T6" fmla="*/ 2516 w 2516"/>
                <a:gd name="T7" fmla="*/ 320 h 320"/>
                <a:gd name="T8" fmla="*/ 2300 w 2516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6" h="320">
                  <a:moveTo>
                    <a:pt x="2300" y="0"/>
                  </a:moveTo>
                  <a:lnTo>
                    <a:pt x="143" y="0"/>
                  </a:lnTo>
                  <a:lnTo>
                    <a:pt x="0" y="320"/>
                  </a:lnTo>
                  <a:lnTo>
                    <a:pt x="2516" y="320"/>
                  </a:lnTo>
                  <a:lnTo>
                    <a:pt x="2300" y="0"/>
                  </a:lnTo>
                  <a:close/>
                </a:path>
              </a:pathLst>
            </a:custGeom>
            <a:solidFill>
              <a:srgbClr val="76C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ṩḻïdé"/>
            <p:cNvSpPr/>
            <p:nvPr/>
          </p:nvSpPr>
          <p:spPr bwMode="auto">
            <a:xfrm>
              <a:off x="5016500" y="4071938"/>
              <a:ext cx="933450" cy="227013"/>
            </a:xfrm>
            <a:custGeom>
              <a:avLst/>
              <a:gdLst>
                <a:gd name="T0" fmla="*/ 543 w 588"/>
                <a:gd name="T1" fmla="*/ 0 h 143"/>
                <a:gd name="T2" fmla="*/ 39 w 588"/>
                <a:gd name="T3" fmla="*/ 0 h 143"/>
                <a:gd name="T4" fmla="*/ 0 w 588"/>
                <a:gd name="T5" fmla="*/ 143 h 143"/>
                <a:gd name="T6" fmla="*/ 588 w 588"/>
                <a:gd name="T7" fmla="*/ 143 h 143"/>
                <a:gd name="T8" fmla="*/ 543 w 588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143">
                  <a:moveTo>
                    <a:pt x="543" y="0"/>
                  </a:moveTo>
                  <a:lnTo>
                    <a:pt x="39" y="0"/>
                  </a:lnTo>
                  <a:lnTo>
                    <a:pt x="0" y="143"/>
                  </a:lnTo>
                  <a:lnTo>
                    <a:pt x="588" y="143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004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ṥ1iďè"/>
            <p:cNvSpPr/>
            <p:nvPr/>
          </p:nvSpPr>
          <p:spPr bwMode="auto">
            <a:xfrm>
              <a:off x="6345238" y="4071938"/>
              <a:ext cx="933450" cy="227013"/>
            </a:xfrm>
            <a:custGeom>
              <a:avLst/>
              <a:gdLst>
                <a:gd name="T0" fmla="*/ 549 w 588"/>
                <a:gd name="T1" fmla="*/ 0 h 143"/>
                <a:gd name="T2" fmla="*/ 45 w 588"/>
                <a:gd name="T3" fmla="*/ 0 h 143"/>
                <a:gd name="T4" fmla="*/ 0 w 588"/>
                <a:gd name="T5" fmla="*/ 143 h 143"/>
                <a:gd name="T6" fmla="*/ 588 w 588"/>
                <a:gd name="T7" fmla="*/ 143 h 143"/>
                <a:gd name="T8" fmla="*/ 549 w 588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8" h="143">
                  <a:moveTo>
                    <a:pt x="549" y="0"/>
                  </a:moveTo>
                  <a:lnTo>
                    <a:pt x="45" y="0"/>
                  </a:lnTo>
                  <a:lnTo>
                    <a:pt x="0" y="143"/>
                  </a:lnTo>
                  <a:lnTo>
                    <a:pt x="588" y="143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004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$ľiḋê"/>
            <p:cNvSpPr/>
            <p:nvPr/>
          </p:nvSpPr>
          <p:spPr bwMode="auto">
            <a:xfrm>
              <a:off x="5815013" y="1625601"/>
              <a:ext cx="581025" cy="207963"/>
            </a:xfrm>
            <a:custGeom>
              <a:avLst/>
              <a:gdLst>
                <a:gd name="T0" fmla="*/ 56 w 56"/>
                <a:gd name="T1" fmla="*/ 0 h 20"/>
                <a:gd name="T2" fmla="*/ 20 w 56"/>
                <a:gd name="T3" fmla="*/ 0 h 20"/>
                <a:gd name="T4" fmla="*/ 20 w 56"/>
                <a:gd name="T5" fmla="*/ 0 h 20"/>
                <a:gd name="T6" fmla="*/ 0 w 56"/>
                <a:gd name="T7" fmla="*/ 20 h 20"/>
                <a:gd name="T8" fmla="*/ 56 w 56"/>
                <a:gd name="T9" fmla="*/ 20 h 20"/>
                <a:gd name="T10" fmla="*/ 56 w 5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0">
                  <a:moveTo>
                    <a:pt x="5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6"/>
                    <a:pt x="7" y="13"/>
                    <a:pt x="0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DF4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ṥļiḍé"/>
            <p:cNvSpPr/>
            <p:nvPr/>
          </p:nvSpPr>
          <p:spPr bwMode="auto">
            <a:xfrm>
              <a:off x="5483225" y="2060576"/>
              <a:ext cx="912813" cy="207963"/>
            </a:xfrm>
            <a:custGeom>
              <a:avLst/>
              <a:gdLst>
                <a:gd name="T0" fmla="*/ 88 w 88"/>
                <a:gd name="T1" fmla="*/ 0 h 20"/>
                <a:gd name="T2" fmla="*/ 14 w 88"/>
                <a:gd name="T3" fmla="*/ 0 h 20"/>
                <a:gd name="T4" fmla="*/ 14 w 88"/>
                <a:gd name="T5" fmla="*/ 0 h 20"/>
                <a:gd name="T6" fmla="*/ 0 w 88"/>
                <a:gd name="T7" fmla="*/ 20 h 20"/>
                <a:gd name="T8" fmla="*/ 88 w 88"/>
                <a:gd name="T9" fmla="*/ 20 h 20"/>
                <a:gd name="T10" fmla="*/ 88 w 8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20">
                  <a:moveTo>
                    <a:pt x="8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6"/>
                    <a:pt x="5" y="13"/>
                    <a:pt x="0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DF4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šḻïḑê"/>
            <p:cNvSpPr/>
            <p:nvPr/>
          </p:nvSpPr>
          <p:spPr bwMode="auto">
            <a:xfrm>
              <a:off x="5265738" y="2495551"/>
              <a:ext cx="1130300" cy="198438"/>
            </a:xfrm>
            <a:custGeom>
              <a:avLst/>
              <a:gdLst>
                <a:gd name="T0" fmla="*/ 109 w 109"/>
                <a:gd name="T1" fmla="*/ 0 h 19"/>
                <a:gd name="T2" fmla="*/ 9 w 109"/>
                <a:gd name="T3" fmla="*/ 0 h 19"/>
                <a:gd name="T4" fmla="*/ 9 w 109"/>
                <a:gd name="T5" fmla="*/ 0 h 19"/>
                <a:gd name="T6" fmla="*/ 0 w 109"/>
                <a:gd name="T7" fmla="*/ 19 h 19"/>
                <a:gd name="T8" fmla="*/ 109 w 109"/>
                <a:gd name="T9" fmla="*/ 19 h 19"/>
                <a:gd name="T10" fmla="*/ 109 w 10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9">
                  <a:moveTo>
                    <a:pt x="10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6"/>
                    <a:pt x="2" y="12"/>
                    <a:pt x="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DF4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$lîdé"/>
            <p:cNvSpPr/>
            <p:nvPr/>
          </p:nvSpPr>
          <p:spPr bwMode="auto">
            <a:xfrm>
              <a:off x="5121275" y="2921001"/>
              <a:ext cx="1274763" cy="207963"/>
            </a:xfrm>
            <a:custGeom>
              <a:avLst/>
              <a:gdLst>
                <a:gd name="T0" fmla="*/ 123 w 123"/>
                <a:gd name="T1" fmla="*/ 0 h 20"/>
                <a:gd name="T2" fmla="*/ 5 w 123"/>
                <a:gd name="T3" fmla="*/ 0 h 20"/>
                <a:gd name="T4" fmla="*/ 5 w 123"/>
                <a:gd name="T5" fmla="*/ 0 h 20"/>
                <a:gd name="T6" fmla="*/ 0 w 123"/>
                <a:gd name="T7" fmla="*/ 20 h 20"/>
                <a:gd name="T8" fmla="*/ 123 w 123"/>
                <a:gd name="T9" fmla="*/ 20 h 20"/>
                <a:gd name="T10" fmla="*/ 123 w 123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20">
                  <a:moveTo>
                    <a:pt x="1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7"/>
                    <a:pt x="2" y="13"/>
                    <a:pt x="0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rgbClr val="DF4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Sľîḍê"/>
            <p:cNvSpPr/>
            <p:nvPr/>
          </p:nvSpPr>
          <p:spPr bwMode="auto">
            <a:xfrm>
              <a:off x="5048250" y="3355976"/>
              <a:ext cx="1347788" cy="207963"/>
            </a:xfrm>
            <a:custGeom>
              <a:avLst/>
              <a:gdLst>
                <a:gd name="T0" fmla="*/ 130 w 130"/>
                <a:gd name="T1" fmla="*/ 0 h 20"/>
                <a:gd name="T2" fmla="*/ 3 w 130"/>
                <a:gd name="T3" fmla="*/ 0 h 20"/>
                <a:gd name="T4" fmla="*/ 3 w 130"/>
                <a:gd name="T5" fmla="*/ 0 h 20"/>
                <a:gd name="T6" fmla="*/ 0 w 130"/>
                <a:gd name="T7" fmla="*/ 20 h 20"/>
                <a:gd name="T8" fmla="*/ 130 w 130"/>
                <a:gd name="T9" fmla="*/ 20 h 20"/>
                <a:gd name="T10" fmla="*/ 130 w 130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20">
                  <a:moveTo>
                    <a:pt x="1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6"/>
                    <a:pt x="1" y="13"/>
                    <a:pt x="0" y="20"/>
                  </a:cubicBezTo>
                  <a:cubicBezTo>
                    <a:pt x="130" y="20"/>
                    <a:pt x="130" y="20"/>
                    <a:pt x="130" y="20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solidFill>
              <a:srgbClr val="DF4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50" y="1075080"/>
            <a:ext cx="2272681" cy="162549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922" y="3573744"/>
            <a:ext cx="2317790" cy="231779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15" y="3963455"/>
            <a:ext cx="2830057" cy="188762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32" y="3895818"/>
            <a:ext cx="2399819" cy="1591719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95364" y="1245129"/>
          <a:ext cx="1538152" cy="1590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5" name="Document" r:id="rId7" imgW="1345565" imgH="1388110" progId="Word.Document.12">
                  <p:embed/>
                </p:oleObj>
              </mc:Choice>
              <mc:Fallback>
                <p:oleObj name="Document" r:id="rId7" imgW="1345565" imgH="1388110" progId="Word.Document.12">
                  <p:embed/>
                  <p:pic>
                    <p:nvPicPr>
                      <p:cNvPr id="0" name="图片 42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5364" y="1245129"/>
                        <a:ext cx="1538152" cy="1590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485820" y="1291367"/>
          <a:ext cx="2110177" cy="1653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6" name="Document" r:id="rId9" imgW="1927860" imgH="1511935" progId="Word.Document.12">
                  <p:embed/>
                </p:oleObj>
              </mc:Choice>
              <mc:Fallback>
                <p:oleObj name="Document" r:id="rId9" imgW="1927860" imgH="1511935" progId="Word.Document.12">
                  <p:embed/>
                  <p:pic>
                    <p:nvPicPr>
                      <p:cNvPr id="0" name="图片 42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85820" y="1291367"/>
                        <a:ext cx="2110177" cy="16530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647793" y="2764732"/>
            <a:ext cx="2459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弯弯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8713" y="2740086"/>
            <a:ext cx="2459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小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船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407905" y="3828753"/>
          <a:ext cx="2178945" cy="1923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7" name="Document" r:id="rId11" imgW="1988820" imgH="1755775" progId="Word.Document.12">
                  <p:embed/>
                </p:oleObj>
              </mc:Choice>
              <mc:Fallback>
                <p:oleObj name="Document" r:id="rId11" imgW="1988820" imgH="1755775" progId="Word.Document.12">
                  <p:embed/>
                  <p:pic>
                    <p:nvPicPr>
                      <p:cNvPr id="0" name="图片 427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7905" y="3828753"/>
                        <a:ext cx="2178945" cy="1923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780661" y="5595351"/>
            <a:ext cx="2459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两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根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203769" y="3812016"/>
          <a:ext cx="1720305" cy="175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8" name="Document" r:id="rId13" imgW="1550035" imgH="1588135" progId="Word.Document.12">
                  <p:embed/>
                </p:oleObj>
              </mc:Choice>
              <mc:Fallback>
                <p:oleObj name="Document" r:id="rId13" imgW="1550035" imgH="1588135" progId="Word.Document.12">
                  <p:embed/>
                  <p:pic>
                    <p:nvPicPr>
                      <p:cNvPr id="0" name="图片 427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03769" y="3812016"/>
                        <a:ext cx="1720305" cy="175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5580319" y="5601969"/>
            <a:ext cx="2459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两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头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8219814" y="3847476"/>
          <a:ext cx="2126862" cy="1764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9" name="Document" r:id="rId15" imgW="1906270" imgH="1588135" progId="Word.Document.12">
                  <p:embed/>
                </p:oleObj>
              </mc:Choice>
              <mc:Fallback>
                <p:oleObj name="Document" r:id="rId15" imgW="1906270" imgH="1588135" progId="Word.Document.12">
                  <p:embed/>
                  <p:pic>
                    <p:nvPicPr>
                      <p:cNvPr id="0" name="图片 427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19814" y="3847476"/>
                        <a:ext cx="2126862" cy="17640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文本框 43"/>
          <p:cNvSpPr txBox="1"/>
          <p:nvPr/>
        </p:nvSpPr>
        <p:spPr>
          <a:xfrm>
            <a:off x="9117648" y="5695869"/>
            <a:ext cx="2459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家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771535" y="1087438"/>
            <a:ext cx="0" cy="218431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711677" y="3895818"/>
            <a:ext cx="0" cy="218431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7654631" y="3895818"/>
            <a:ext cx="0" cy="218431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7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4" grpId="0"/>
      <p:bldP spid="31" grpId="0"/>
      <p:bldP spid="36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" y="-3430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487" y="70377"/>
            <a:ext cx="1631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我会认</a:t>
            </a:r>
            <a:endParaRPr lang="zh-CN" alt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" y="62080"/>
            <a:ext cx="662926" cy="66292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99104" y="644549"/>
            <a:ext cx="11793792" cy="596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716" y="1195238"/>
            <a:ext cx="2392657" cy="158713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207" y="958211"/>
            <a:ext cx="1767082" cy="17670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EFEDE0"/>
              </a:clrFrom>
              <a:clrTo>
                <a:srgbClr val="EFEDE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364148" y="3406609"/>
            <a:ext cx="2268677" cy="21036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93688" y="3626758"/>
            <a:ext cx="1897338" cy="1897338"/>
          </a:xfrm>
          <a:prstGeom prst="rect">
            <a:avLst/>
          </a:prstGeom>
        </p:spPr>
      </p:pic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81642" y="1178591"/>
          <a:ext cx="1600201" cy="158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9" name="Document" r:id="rId7" imgW="1601470" imgH="1588135" progId="Word.Document.12">
                  <p:embed/>
                </p:oleObj>
              </mc:Choice>
              <mc:Fallback>
                <p:oleObj name="Document" r:id="rId7" imgW="1601470" imgH="1588135" progId="Word.Document.12">
                  <p:embed/>
                  <p:pic>
                    <p:nvPicPr>
                      <p:cNvPr id="0" name="图片 52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1642" y="1178591"/>
                        <a:ext cx="1600201" cy="158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2149853" y="2725293"/>
            <a:ext cx="2459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田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里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610065" y="1178590"/>
          <a:ext cx="1768475" cy="158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0" name="Document" r:id="rId9" imgW="1769110" imgH="1588135" progId="Word.Document.12">
                  <p:embed/>
                </p:oleObj>
              </mc:Choice>
              <mc:Fallback>
                <p:oleObj name="Document" r:id="rId9" imgW="1769110" imgH="1588135" progId="Word.Document.12">
                  <p:embed/>
                  <p:pic>
                    <p:nvPicPr>
                      <p:cNvPr id="0" name="图片 52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10065" y="1178590"/>
                        <a:ext cx="1768475" cy="158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7753877" y="2763139"/>
            <a:ext cx="2382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书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39"/>
          <a:stretch>
            <a:fillRect/>
          </a:stretch>
        </p:blipFill>
        <p:spPr>
          <a:xfrm>
            <a:off x="1547163" y="3378137"/>
            <a:ext cx="2268676" cy="2184314"/>
          </a:xfrm>
          <a:prstGeom prst="rect">
            <a:avLst/>
          </a:prstGeom>
        </p:spPr>
      </p:pic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75618" y="3769633"/>
          <a:ext cx="2230437" cy="160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Document" r:id="rId12" imgW="2231390" imgH="1604645" progId="Word.Document.12">
                  <p:embed/>
                </p:oleObj>
              </mc:Choice>
              <mc:Fallback>
                <p:oleObj name="Document" r:id="rId12" imgW="2231390" imgH="1604645" progId="Word.Document.12">
                  <p:embed/>
                  <p:pic>
                    <p:nvPicPr>
                      <p:cNvPr id="0" name="图片 528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5618" y="3769633"/>
                        <a:ext cx="2230437" cy="160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2037220" y="5411600"/>
            <a:ext cx="2382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再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560738" y="3929451"/>
          <a:ext cx="1800225" cy="158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2" name="Document" r:id="rId14" imgW="1802765" imgH="1586230" progId="Word.Document.12">
                  <p:embed/>
                </p:oleObj>
              </mc:Choice>
              <mc:Fallback>
                <p:oleObj name="Document" r:id="rId14" imgW="1802765" imgH="1586230" progId="Word.Document.12">
                  <p:embed/>
                  <p:pic>
                    <p:nvPicPr>
                      <p:cNvPr id="0" name="图片 528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60738" y="3929451"/>
                        <a:ext cx="1800225" cy="158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5824049" y="5351683"/>
            <a:ext cx="2382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闪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亮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8505444" y="3749657"/>
          <a:ext cx="2112963" cy="158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3" name="Document" r:id="rId16" imgW="2115185" imgH="1586230" progId="Word.Document.12">
                  <p:embed/>
                </p:oleObj>
              </mc:Choice>
              <mc:Fallback>
                <p:oleObj name="Document" r:id="rId16" imgW="2115185" imgH="1586230" progId="Word.Document.12">
                  <p:embed/>
                  <p:pic>
                    <p:nvPicPr>
                      <p:cNvPr id="0" name="图片 528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05444" y="3749657"/>
                        <a:ext cx="2112963" cy="158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9748320" y="5197739"/>
            <a:ext cx="2382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星星</a:t>
            </a:r>
            <a:endParaRPr lang="zh-CN" altLang="en-US" sz="4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771535" y="1087438"/>
            <a:ext cx="0" cy="218431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064138" y="3675763"/>
            <a:ext cx="0" cy="218431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000708" y="3749657"/>
            <a:ext cx="0" cy="218431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256127" y="5171726"/>
            <a:ext cx="33063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部首：门</a:t>
            </a:r>
            <a:endParaRPr lang="zh-CN" alt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8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4000"/>
                            </p:stCondLst>
                            <p:childTnLst>
                              <p:par>
                                <p:cTn id="8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0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1" grpId="0"/>
      <p:bldP spid="25" grpId="0"/>
      <p:bldP spid="27" grpId="0"/>
      <p:bldP spid="2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8655" y="91548"/>
            <a:ext cx="16313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我会写</a:t>
            </a:r>
            <a:endParaRPr lang="zh-CN" alt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" y="62080"/>
            <a:ext cx="662926" cy="66292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99103" y="705791"/>
            <a:ext cx="11793792" cy="596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411" y="2074523"/>
            <a:ext cx="3929858" cy="285897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393" y="2090479"/>
            <a:ext cx="3929858" cy="285897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387418" y="2267143"/>
            <a:ext cx="1769807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5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儿</a:t>
            </a:r>
            <a:endParaRPr lang="zh-CN" altLang="en-US" sz="145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30975" y="770672"/>
            <a:ext cx="2127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err="1"/>
              <a:t>yuè</a:t>
            </a:r>
            <a:endParaRPr lang="zh-CN" altLang="en-US" sz="9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7621067" y="757487"/>
            <a:ext cx="2127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err="1"/>
              <a:t>ér</a:t>
            </a:r>
            <a:endParaRPr lang="zh-CN" altLang="en-US" sz="9600" dirty="0"/>
          </a:p>
        </p:txBody>
      </p:sp>
      <p:sp>
        <p:nvSpPr>
          <p:cNvPr id="2" name="文本框 1"/>
          <p:cNvSpPr txBox="1"/>
          <p:nvPr/>
        </p:nvSpPr>
        <p:spPr>
          <a:xfrm>
            <a:off x="459710" y="2327147"/>
            <a:ext cx="12860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𠃌</a:t>
            </a:r>
            <a:endParaRPr lang="zh-CN" altLang="en-US" sz="140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0981" y="2098979"/>
            <a:ext cx="914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乚</a:t>
            </a:r>
            <a:endParaRPr lang="zh-CN" altLang="en-US" sz="150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84312" y="5040523"/>
            <a:ext cx="4118090" cy="478367"/>
            <a:chOff x="1200182" y="3154796"/>
            <a:chExt cx="3047419" cy="357909"/>
          </a:xfrm>
        </p:grpSpPr>
        <p:pic>
          <p:nvPicPr>
            <p:cNvPr id="26" name="Picture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0182" y="3154796"/>
              <a:ext cx="794397" cy="357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" name="Picture 17" descr="E:\孙巧灵\2016秋上\上课课件\制作\R一语上\人一语大课堂（正文）\月a.t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54788" y="3182318"/>
              <a:ext cx="2092813" cy="30286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8" name="组合 1"/>
          <p:cNvGrpSpPr/>
          <p:nvPr/>
        </p:nvGrpSpPr>
        <p:grpSpPr>
          <a:xfrm>
            <a:off x="6125789" y="4978918"/>
            <a:ext cx="2518833" cy="524933"/>
            <a:chOff x="1160463" y="2984500"/>
            <a:chExt cx="1889002" cy="393700"/>
          </a:xfrm>
        </p:grpSpPr>
        <p:pic>
          <p:nvPicPr>
            <p:cNvPr id="29" name="Picture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0463" y="2984500"/>
              <a:ext cx="873864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" name="Picture 13" descr="E:\孙巧灵\2016秋上\上课课件\制作\R一语上\人一语大课堂（正文）\儿a.t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09911" y="3035993"/>
              <a:ext cx="939554" cy="28823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文本框 11"/>
          <p:cNvSpPr txBox="1"/>
          <p:nvPr/>
        </p:nvSpPr>
        <p:spPr>
          <a:xfrm>
            <a:off x="790413" y="5810918"/>
            <a:ext cx="5335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组词：日月   月亮   一月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5999" y="5842109"/>
            <a:ext cx="5335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组词：儿童   女儿   鱼儿   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095999" y="1137285"/>
            <a:ext cx="0" cy="525840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168324" y="3075087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46592" y="2205845"/>
            <a:ext cx="154429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  <a:endParaRPr lang="zh-CN" altLang="en-US" sz="140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3254829" y="2786178"/>
            <a:ext cx="495208" cy="1393936"/>
          </a:xfrm>
          <a:custGeom>
            <a:avLst/>
            <a:gdLst>
              <a:gd name="connsiteX0" fmla="*/ 1207065 w 1671383"/>
              <a:gd name="connsiteY0" fmla="*/ 8777 h 4030354"/>
              <a:gd name="connsiteX1" fmla="*/ 1110246 w 1671383"/>
              <a:gd name="connsiteY1" fmla="*/ 19535 h 4030354"/>
              <a:gd name="connsiteX2" fmla="*/ 1088731 w 1671383"/>
              <a:gd name="connsiteY2" fmla="*/ 105596 h 4030354"/>
              <a:gd name="connsiteX3" fmla="*/ 1196307 w 1671383"/>
              <a:gd name="connsiteY3" fmla="*/ 374537 h 4030354"/>
              <a:gd name="connsiteX4" fmla="*/ 1260853 w 1671383"/>
              <a:gd name="connsiteY4" fmla="*/ 783328 h 4030354"/>
              <a:gd name="connsiteX5" fmla="*/ 1217822 w 1671383"/>
              <a:gd name="connsiteY5" fmla="*/ 1643940 h 4030354"/>
              <a:gd name="connsiteX6" fmla="*/ 1002669 w 1671383"/>
              <a:gd name="connsiteY6" fmla="*/ 2579855 h 4030354"/>
              <a:gd name="connsiteX7" fmla="*/ 572364 w 1671383"/>
              <a:gd name="connsiteY7" fmla="*/ 3365163 h 4030354"/>
              <a:gd name="connsiteX8" fmla="*/ 281907 w 1671383"/>
              <a:gd name="connsiteY8" fmla="*/ 3666377 h 4030354"/>
              <a:gd name="connsiteX9" fmla="*/ 34481 w 1671383"/>
              <a:gd name="connsiteY9" fmla="*/ 3946076 h 4030354"/>
              <a:gd name="connsiteX10" fmla="*/ 23724 w 1671383"/>
              <a:gd name="connsiteY10" fmla="*/ 4021380 h 4030354"/>
              <a:gd name="connsiteX11" fmla="*/ 238877 w 1671383"/>
              <a:gd name="connsiteY11" fmla="*/ 3989107 h 4030354"/>
              <a:gd name="connsiteX12" fmla="*/ 712213 w 1671383"/>
              <a:gd name="connsiteY12" fmla="*/ 3666377 h 4030354"/>
              <a:gd name="connsiteX13" fmla="*/ 1142519 w 1671383"/>
              <a:gd name="connsiteY13" fmla="*/ 3160768 h 4030354"/>
              <a:gd name="connsiteX14" fmla="*/ 1497521 w 1671383"/>
              <a:gd name="connsiteY14" fmla="*/ 2235610 h 4030354"/>
              <a:gd name="connsiteX15" fmla="*/ 1658886 w 1671383"/>
              <a:gd name="connsiteY15" fmla="*/ 976965 h 4030354"/>
              <a:gd name="connsiteX16" fmla="*/ 1648128 w 1671383"/>
              <a:gd name="connsiteY16" fmla="*/ 363780 h 4030354"/>
              <a:gd name="connsiteX17" fmla="*/ 1637371 w 1671383"/>
              <a:gd name="connsiteY17" fmla="*/ 127111 h 4030354"/>
              <a:gd name="connsiteX18" fmla="*/ 1207065 w 1671383"/>
              <a:gd name="connsiteY18" fmla="*/ 8777 h 4030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71383" h="4030354">
                <a:moveTo>
                  <a:pt x="1207065" y="8777"/>
                </a:moveTo>
                <a:cubicBezTo>
                  <a:pt x="1119211" y="-9152"/>
                  <a:pt x="1129968" y="3398"/>
                  <a:pt x="1110246" y="19535"/>
                </a:cubicBezTo>
                <a:cubicBezTo>
                  <a:pt x="1090524" y="35672"/>
                  <a:pt x="1074387" y="46429"/>
                  <a:pt x="1088731" y="105596"/>
                </a:cubicBezTo>
                <a:cubicBezTo>
                  <a:pt x="1103074" y="164763"/>
                  <a:pt x="1167620" y="261582"/>
                  <a:pt x="1196307" y="374537"/>
                </a:cubicBezTo>
                <a:cubicBezTo>
                  <a:pt x="1224994" y="487492"/>
                  <a:pt x="1257267" y="571761"/>
                  <a:pt x="1260853" y="783328"/>
                </a:cubicBezTo>
                <a:cubicBezTo>
                  <a:pt x="1264439" y="994895"/>
                  <a:pt x="1260853" y="1344519"/>
                  <a:pt x="1217822" y="1643940"/>
                </a:cubicBezTo>
                <a:cubicBezTo>
                  <a:pt x="1174791" y="1943361"/>
                  <a:pt x="1110245" y="2292985"/>
                  <a:pt x="1002669" y="2579855"/>
                </a:cubicBezTo>
                <a:cubicBezTo>
                  <a:pt x="895093" y="2866725"/>
                  <a:pt x="692491" y="3184076"/>
                  <a:pt x="572364" y="3365163"/>
                </a:cubicBezTo>
                <a:cubicBezTo>
                  <a:pt x="452237" y="3546250"/>
                  <a:pt x="371554" y="3569558"/>
                  <a:pt x="281907" y="3666377"/>
                </a:cubicBezTo>
                <a:cubicBezTo>
                  <a:pt x="192260" y="3763196"/>
                  <a:pt x="77511" y="3886909"/>
                  <a:pt x="34481" y="3946076"/>
                </a:cubicBezTo>
                <a:cubicBezTo>
                  <a:pt x="-8550" y="4005243"/>
                  <a:pt x="-10342" y="4014208"/>
                  <a:pt x="23724" y="4021380"/>
                </a:cubicBezTo>
                <a:cubicBezTo>
                  <a:pt x="57790" y="4028552"/>
                  <a:pt x="124129" y="4048274"/>
                  <a:pt x="238877" y="3989107"/>
                </a:cubicBezTo>
                <a:cubicBezTo>
                  <a:pt x="353625" y="3929940"/>
                  <a:pt x="561606" y="3804433"/>
                  <a:pt x="712213" y="3666377"/>
                </a:cubicBezTo>
                <a:cubicBezTo>
                  <a:pt x="862820" y="3528321"/>
                  <a:pt x="1011634" y="3399229"/>
                  <a:pt x="1142519" y="3160768"/>
                </a:cubicBezTo>
                <a:cubicBezTo>
                  <a:pt x="1273404" y="2922307"/>
                  <a:pt x="1411460" y="2599577"/>
                  <a:pt x="1497521" y="2235610"/>
                </a:cubicBezTo>
                <a:cubicBezTo>
                  <a:pt x="1583582" y="1871643"/>
                  <a:pt x="1633785" y="1288937"/>
                  <a:pt x="1658886" y="976965"/>
                </a:cubicBezTo>
                <a:cubicBezTo>
                  <a:pt x="1683987" y="664993"/>
                  <a:pt x="1651714" y="505422"/>
                  <a:pt x="1648128" y="363780"/>
                </a:cubicBezTo>
                <a:cubicBezTo>
                  <a:pt x="1644542" y="222138"/>
                  <a:pt x="1709089" y="188071"/>
                  <a:pt x="1637371" y="127111"/>
                </a:cubicBezTo>
                <a:cubicBezTo>
                  <a:pt x="1565653" y="66151"/>
                  <a:pt x="1294919" y="26706"/>
                  <a:pt x="1207065" y="877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3746327" y="2735134"/>
            <a:ext cx="636613" cy="1569660"/>
          </a:xfrm>
          <a:custGeom>
            <a:avLst/>
            <a:gdLst>
              <a:gd name="connsiteX0" fmla="*/ 33518 w 1734810"/>
              <a:gd name="connsiteY0" fmla="*/ 273049 h 4299864"/>
              <a:gd name="connsiteX1" fmla="*/ 517612 w 1734810"/>
              <a:gd name="connsiteY1" fmla="*/ 197745 h 4299864"/>
              <a:gd name="connsiteX2" fmla="*/ 894130 w 1734810"/>
              <a:gd name="connsiteY2" fmla="*/ 90169 h 4299864"/>
              <a:gd name="connsiteX3" fmla="*/ 1066252 w 1734810"/>
              <a:gd name="connsiteY3" fmla="*/ 4108 h 4299864"/>
              <a:gd name="connsiteX4" fmla="*/ 1270648 w 1734810"/>
              <a:gd name="connsiteY4" fmla="*/ 36381 h 4299864"/>
              <a:gd name="connsiteX5" fmla="*/ 1636408 w 1734810"/>
              <a:gd name="connsiteY5" fmla="*/ 230018 h 4299864"/>
              <a:gd name="connsiteX6" fmla="*/ 1733227 w 1734810"/>
              <a:gd name="connsiteY6" fmla="*/ 402141 h 4299864"/>
              <a:gd name="connsiteX7" fmla="*/ 1582619 w 1734810"/>
              <a:gd name="connsiteY7" fmla="*/ 628051 h 4299864"/>
              <a:gd name="connsiteX8" fmla="*/ 1539589 w 1734810"/>
              <a:gd name="connsiteY8" fmla="*/ 875477 h 4299864"/>
              <a:gd name="connsiteX9" fmla="*/ 1518074 w 1734810"/>
              <a:gd name="connsiteY9" fmla="*/ 1273510 h 4299864"/>
              <a:gd name="connsiteX10" fmla="*/ 1518074 w 1734810"/>
              <a:gd name="connsiteY10" fmla="*/ 2273971 h 4299864"/>
              <a:gd name="connsiteX11" fmla="*/ 1561104 w 1734810"/>
              <a:gd name="connsiteY11" fmla="*/ 3382009 h 4299864"/>
              <a:gd name="connsiteX12" fmla="*/ 1410497 w 1734810"/>
              <a:gd name="connsiteY12" fmla="*/ 3995195 h 4299864"/>
              <a:gd name="connsiteX13" fmla="*/ 1173829 w 1734810"/>
              <a:gd name="connsiteY13" fmla="*/ 4264136 h 4299864"/>
              <a:gd name="connsiteX14" fmla="*/ 1066252 w 1734810"/>
              <a:gd name="connsiteY14" fmla="*/ 4274894 h 4299864"/>
              <a:gd name="connsiteX15" fmla="*/ 926403 w 1734810"/>
              <a:gd name="connsiteY15" fmla="*/ 4059741 h 4299864"/>
              <a:gd name="connsiteX16" fmla="*/ 485339 w 1734810"/>
              <a:gd name="connsiteY16" fmla="*/ 3554131 h 4299864"/>
              <a:gd name="connsiteX17" fmla="*/ 549885 w 1734810"/>
              <a:gd name="connsiteY17" fmla="*/ 3468070 h 4299864"/>
              <a:gd name="connsiteX18" fmla="*/ 786554 w 1734810"/>
              <a:gd name="connsiteY18" fmla="*/ 3532616 h 4299864"/>
              <a:gd name="connsiteX19" fmla="*/ 958676 w 1734810"/>
              <a:gd name="connsiteY19" fmla="*/ 3532616 h 4299864"/>
              <a:gd name="connsiteX20" fmla="*/ 1066252 w 1734810"/>
              <a:gd name="connsiteY20" fmla="*/ 3425040 h 4299864"/>
              <a:gd name="connsiteX21" fmla="*/ 1098525 w 1734810"/>
              <a:gd name="connsiteY21" fmla="*/ 3102310 h 4299864"/>
              <a:gd name="connsiteX22" fmla="*/ 1120041 w 1734810"/>
              <a:gd name="connsiteY22" fmla="*/ 2338517 h 4299864"/>
              <a:gd name="connsiteX23" fmla="*/ 1109283 w 1734810"/>
              <a:gd name="connsiteY23" fmla="*/ 1241237 h 4299864"/>
              <a:gd name="connsiteX24" fmla="*/ 1077010 w 1734810"/>
              <a:gd name="connsiteY24" fmla="*/ 606536 h 4299864"/>
              <a:gd name="connsiteX25" fmla="*/ 980191 w 1734810"/>
              <a:gd name="connsiteY25" fmla="*/ 412898 h 4299864"/>
              <a:gd name="connsiteX26" fmla="*/ 840342 w 1734810"/>
              <a:gd name="connsiteY26" fmla="*/ 423656 h 4299864"/>
              <a:gd name="connsiteX27" fmla="*/ 162610 w 1734810"/>
              <a:gd name="connsiteY27" fmla="*/ 509717 h 4299864"/>
              <a:gd name="connsiteX28" fmla="*/ 55034 w 1734810"/>
              <a:gd name="connsiteY28" fmla="*/ 520475 h 4299864"/>
              <a:gd name="connsiteX29" fmla="*/ 33518 w 1734810"/>
              <a:gd name="connsiteY29" fmla="*/ 273049 h 429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734810" h="4299864">
                <a:moveTo>
                  <a:pt x="33518" y="273049"/>
                </a:moveTo>
                <a:cubicBezTo>
                  <a:pt x="110614" y="219261"/>
                  <a:pt x="374177" y="228225"/>
                  <a:pt x="517612" y="197745"/>
                </a:cubicBezTo>
                <a:cubicBezTo>
                  <a:pt x="661047" y="167265"/>
                  <a:pt x="802690" y="122442"/>
                  <a:pt x="894130" y="90169"/>
                </a:cubicBezTo>
                <a:cubicBezTo>
                  <a:pt x="985570" y="57896"/>
                  <a:pt x="1003499" y="13073"/>
                  <a:pt x="1066252" y="4108"/>
                </a:cubicBezTo>
                <a:cubicBezTo>
                  <a:pt x="1129005" y="-4857"/>
                  <a:pt x="1175622" y="-1271"/>
                  <a:pt x="1270648" y="36381"/>
                </a:cubicBezTo>
                <a:cubicBezTo>
                  <a:pt x="1365674" y="74033"/>
                  <a:pt x="1559312" y="169058"/>
                  <a:pt x="1636408" y="230018"/>
                </a:cubicBezTo>
                <a:cubicBezTo>
                  <a:pt x="1713504" y="290978"/>
                  <a:pt x="1742192" y="335802"/>
                  <a:pt x="1733227" y="402141"/>
                </a:cubicBezTo>
                <a:cubicBezTo>
                  <a:pt x="1724262" y="468480"/>
                  <a:pt x="1614892" y="549162"/>
                  <a:pt x="1582619" y="628051"/>
                </a:cubicBezTo>
                <a:cubicBezTo>
                  <a:pt x="1550346" y="706940"/>
                  <a:pt x="1550346" y="767901"/>
                  <a:pt x="1539589" y="875477"/>
                </a:cubicBezTo>
                <a:cubicBezTo>
                  <a:pt x="1528832" y="983053"/>
                  <a:pt x="1521660" y="1040428"/>
                  <a:pt x="1518074" y="1273510"/>
                </a:cubicBezTo>
                <a:cubicBezTo>
                  <a:pt x="1514488" y="1506592"/>
                  <a:pt x="1510902" y="1922555"/>
                  <a:pt x="1518074" y="2273971"/>
                </a:cubicBezTo>
                <a:cubicBezTo>
                  <a:pt x="1525246" y="2625387"/>
                  <a:pt x="1579034" y="3095138"/>
                  <a:pt x="1561104" y="3382009"/>
                </a:cubicBezTo>
                <a:cubicBezTo>
                  <a:pt x="1543175" y="3668880"/>
                  <a:pt x="1475043" y="3848174"/>
                  <a:pt x="1410497" y="3995195"/>
                </a:cubicBezTo>
                <a:cubicBezTo>
                  <a:pt x="1345951" y="4142216"/>
                  <a:pt x="1231203" y="4217520"/>
                  <a:pt x="1173829" y="4264136"/>
                </a:cubicBezTo>
                <a:cubicBezTo>
                  <a:pt x="1116455" y="4310752"/>
                  <a:pt x="1107490" y="4308960"/>
                  <a:pt x="1066252" y="4274894"/>
                </a:cubicBezTo>
                <a:cubicBezTo>
                  <a:pt x="1025014" y="4240828"/>
                  <a:pt x="1023222" y="4179868"/>
                  <a:pt x="926403" y="4059741"/>
                </a:cubicBezTo>
                <a:cubicBezTo>
                  <a:pt x="829584" y="3939614"/>
                  <a:pt x="548092" y="3652743"/>
                  <a:pt x="485339" y="3554131"/>
                </a:cubicBezTo>
                <a:cubicBezTo>
                  <a:pt x="422586" y="3455519"/>
                  <a:pt x="499683" y="3471656"/>
                  <a:pt x="549885" y="3468070"/>
                </a:cubicBezTo>
                <a:cubicBezTo>
                  <a:pt x="600088" y="3464484"/>
                  <a:pt x="718422" y="3521858"/>
                  <a:pt x="786554" y="3532616"/>
                </a:cubicBezTo>
                <a:cubicBezTo>
                  <a:pt x="854686" y="3543374"/>
                  <a:pt x="912060" y="3550545"/>
                  <a:pt x="958676" y="3532616"/>
                </a:cubicBezTo>
                <a:cubicBezTo>
                  <a:pt x="1005292" y="3514687"/>
                  <a:pt x="1042944" y="3496758"/>
                  <a:pt x="1066252" y="3425040"/>
                </a:cubicBezTo>
                <a:cubicBezTo>
                  <a:pt x="1089560" y="3353322"/>
                  <a:pt x="1089560" y="3283397"/>
                  <a:pt x="1098525" y="3102310"/>
                </a:cubicBezTo>
                <a:cubicBezTo>
                  <a:pt x="1107490" y="2921223"/>
                  <a:pt x="1118248" y="2648696"/>
                  <a:pt x="1120041" y="2338517"/>
                </a:cubicBezTo>
                <a:cubicBezTo>
                  <a:pt x="1121834" y="2028338"/>
                  <a:pt x="1116455" y="1529900"/>
                  <a:pt x="1109283" y="1241237"/>
                </a:cubicBezTo>
                <a:cubicBezTo>
                  <a:pt x="1102111" y="952574"/>
                  <a:pt x="1098525" y="744592"/>
                  <a:pt x="1077010" y="606536"/>
                </a:cubicBezTo>
                <a:cubicBezTo>
                  <a:pt x="1055495" y="468480"/>
                  <a:pt x="1019636" y="443378"/>
                  <a:pt x="980191" y="412898"/>
                </a:cubicBezTo>
                <a:cubicBezTo>
                  <a:pt x="940746" y="382418"/>
                  <a:pt x="840342" y="423656"/>
                  <a:pt x="840342" y="423656"/>
                </a:cubicBezTo>
                <a:lnTo>
                  <a:pt x="162610" y="509717"/>
                </a:lnTo>
                <a:cubicBezTo>
                  <a:pt x="31725" y="525853"/>
                  <a:pt x="76549" y="558127"/>
                  <a:pt x="55034" y="520475"/>
                </a:cubicBezTo>
                <a:cubicBezTo>
                  <a:pt x="33519" y="482823"/>
                  <a:pt x="-43578" y="326837"/>
                  <a:pt x="33518" y="27304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/>
        </p:nvSpPr>
        <p:spPr>
          <a:xfrm>
            <a:off x="3728533" y="3122727"/>
            <a:ext cx="362467" cy="154843"/>
          </a:xfrm>
          <a:custGeom>
            <a:avLst/>
            <a:gdLst>
              <a:gd name="connsiteX0" fmla="*/ 66222 w 983318"/>
              <a:gd name="connsiteY0" fmla="*/ 135202 h 399251"/>
              <a:gd name="connsiteX1" fmla="*/ 561074 w 983318"/>
              <a:gd name="connsiteY1" fmla="*/ 16868 h 399251"/>
              <a:gd name="connsiteX2" fmla="*/ 797742 w 983318"/>
              <a:gd name="connsiteY2" fmla="*/ 16868 h 399251"/>
              <a:gd name="connsiteX3" fmla="*/ 980622 w 983318"/>
              <a:gd name="connsiteY3" fmla="*/ 167475 h 399251"/>
              <a:gd name="connsiteX4" fmla="*/ 862288 w 983318"/>
              <a:gd name="connsiteY4" fmla="*/ 318082 h 399251"/>
              <a:gd name="connsiteX5" fmla="*/ 313648 w 983318"/>
              <a:gd name="connsiteY5" fmla="*/ 382628 h 399251"/>
              <a:gd name="connsiteX6" fmla="*/ 33949 w 983318"/>
              <a:gd name="connsiteY6" fmla="*/ 371871 h 399251"/>
              <a:gd name="connsiteX7" fmla="*/ 66222 w 983318"/>
              <a:gd name="connsiteY7" fmla="*/ 135202 h 39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3318" h="399251">
                <a:moveTo>
                  <a:pt x="66222" y="135202"/>
                </a:moveTo>
                <a:cubicBezTo>
                  <a:pt x="154076" y="76035"/>
                  <a:pt x="439154" y="36590"/>
                  <a:pt x="561074" y="16868"/>
                </a:cubicBezTo>
                <a:cubicBezTo>
                  <a:pt x="682994" y="-2854"/>
                  <a:pt x="727817" y="-8233"/>
                  <a:pt x="797742" y="16868"/>
                </a:cubicBezTo>
                <a:cubicBezTo>
                  <a:pt x="867667" y="41969"/>
                  <a:pt x="969864" y="117273"/>
                  <a:pt x="980622" y="167475"/>
                </a:cubicBezTo>
                <a:cubicBezTo>
                  <a:pt x="991380" y="217677"/>
                  <a:pt x="973450" y="282223"/>
                  <a:pt x="862288" y="318082"/>
                </a:cubicBezTo>
                <a:cubicBezTo>
                  <a:pt x="751126" y="353941"/>
                  <a:pt x="451705" y="373663"/>
                  <a:pt x="313648" y="382628"/>
                </a:cubicBezTo>
                <a:cubicBezTo>
                  <a:pt x="175592" y="391593"/>
                  <a:pt x="78773" y="420280"/>
                  <a:pt x="33949" y="371871"/>
                </a:cubicBezTo>
                <a:cubicBezTo>
                  <a:pt x="-10875" y="323462"/>
                  <a:pt x="-21632" y="194369"/>
                  <a:pt x="66222" y="13520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3697859" y="3399669"/>
            <a:ext cx="393141" cy="177665"/>
          </a:xfrm>
          <a:custGeom>
            <a:avLst/>
            <a:gdLst>
              <a:gd name="connsiteX0" fmla="*/ 60679 w 1072859"/>
              <a:gd name="connsiteY0" fmla="*/ 129205 h 389470"/>
              <a:gd name="connsiteX1" fmla="*/ 437197 w 1072859"/>
              <a:gd name="connsiteY1" fmla="*/ 53902 h 389470"/>
              <a:gd name="connsiteX2" fmla="*/ 749169 w 1072859"/>
              <a:gd name="connsiteY2" fmla="*/ 113 h 389470"/>
              <a:gd name="connsiteX3" fmla="*/ 964322 w 1072859"/>
              <a:gd name="connsiteY3" fmla="*/ 43144 h 389470"/>
              <a:gd name="connsiteX4" fmla="*/ 1071898 w 1072859"/>
              <a:gd name="connsiteY4" fmla="*/ 150721 h 389470"/>
              <a:gd name="connsiteX5" fmla="*/ 996594 w 1072859"/>
              <a:gd name="connsiteY5" fmla="*/ 247539 h 389470"/>
              <a:gd name="connsiteX6" fmla="*/ 684623 w 1072859"/>
              <a:gd name="connsiteY6" fmla="*/ 355116 h 389470"/>
              <a:gd name="connsiteX7" fmla="*/ 329620 w 1072859"/>
              <a:gd name="connsiteY7" fmla="*/ 387389 h 389470"/>
              <a:gd name="connsiteX8" fmla="*/ 28406 w 1072859"/>
              <a:gd name="connsiteY8" fmla="*/ 355116 h 389470"/>
              <a:gd name="connsiteX9" fmla="*/ 60679 w 1072859"/>
              <a:gd name="connsiteY9" fmla="*/ 129205 h 38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2859" h="389470">
                <a:moveTo>
                  <a:pt x="60679" y="129205"/>
                </a:moveTo>
                <a:cubicBezTo>
                  <a:pt x="128811" y="79003"/>
                  <a:pt x="322449" y="75417"/>
                  <a:pt x="437197" y="53902"/>
                </a:cubicBezTo>
                <a:cubicBezTo>
                  <a:pt x="551945" y="32387"/>
                  <a:pt x="661315" y="1906"/>
                  <a:pt x="749169" y="113"/>
                </a:cubicBezTo>
                <a:cubicBezTo>
                  <a:pt x="837023" y="-1680"/>
                  <a:pt x="910534" y="18043"/>
                  <a:pt x="964322" y="43144"/>
                </a:cubicBezTo>
                <a:cubicBezTo>
                  <a:pt x="1018110" y="68245"/>
                  <a:pt x="1066519" y="116655"/>
                  <a:pt x="1071898" y="150721"/>
                </a:cubicBezTo>
                <a:cubicBezTo>
                  <a:pt x="1077277" y="184787"/>
                  <a:pt x="1061140" y="213473"/>
                  <a:pt x="996594" y="247539"/>
                </a:cubicBezTo>
                <a:cubicBezTo>
                  <a:pt x="932048" y="281605"/>
                  <a:pt x="795785" y="331808"/>
                  <a:pt x="684623" y="355116"/>
                </a:cubicBezTo>
                <a:cubicBezTo>
                  <a:pt x="573461" y="378424"/>
                  <a:pt x="438989" y="387389"/>
                  <a:pt x="329620" y="387389"/>
                </a:cubicBezTo>
                <a:cubicBezTo>
                  <a:pt x="220251" y="387389"/>
                  <a:pt x="75022" y="401733"/>
                  <a:pt x="28406" y="355116"/>
                </a:cubicBezTo>
                <a:cubicBezTo>
                  <a:pt x="-18210" y="308500"/>
                  <a:pt x="-7453" y="179407"/>
                  <a:pt x="60679" y="12920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7642700" y="2970858"/>
            <a:ext cx="556631" cy="1209256"/>
          </a:xfrm>
          <a:custGeom>
            <a:avLst/>
            <a:gdLst>
              <a:gd name="connsiteX0" fmla="*/ 1094630 w 1245718"/>
              <a:gd name="connsiteY0" fmla="*/ 64293 h 2508411"/>
              <a:gd name="connsiteX1" fmla="*/ 866030 w 1245718"/>
              <a:gd name="connsiteY1" fmla="*/ 7143 h 2508411"/>
              <a:gd name="connsiteX2" fmla="*/ 794592 w 1245718"/>
              <a:gd name="connsiteY2" fmla="*/ 7143 h 2508411"/>
              <a:gd name="connsiteX3" fmla="*/ 766017 w 1245718"/>
              <a:gd name="connsiteY3" fmla="*/ 64293 h 2508411"/>
              <a:gd name="connsiteX4" fmla="*/ 823167 w 1245718"/>
              <a:gd name="connsiteY4" fmla="*/ 292893 h 2508411"/>
              <a:gd name="connsiteX5" fmla="*/ 837455 w 1245718"/>
              <a:gd name="connsiteY5" fmla="*/ 821531 h 2508411"/>
              <a:gd name="connsiteX6" fmla="*/ 723155 w 1245718"/>
              <a:gd name="connsiteY6" fmla="*/ 1507331 h 2508411"/>
              <a:gd name="connsiteX7" fmla="*/ 494555 w 1245718"/>
              <a:gd name="connsiteY7" fmla="*/ 1950243 h 2508411"/>
              <a:gd name="connsiteX8" fmla="*/ 123080 w 1245718"/>
              <a:gd name="connsiteY8" fmla="*/ 2378868 h 2508411"/>
              <a:gd name="connsiteX9" fmla="*/ 8780 w 1245718"/>
              <a:gd name="connsiteY9" fmla="*/ 2507456 h 2508411"/>
              <a:gd name="connsiteX10" fmla="*/ 323105 w 1245718"/>
              <a:gd name="connsiteY10" fmla="*/ 2421731 h 2508411"/>
              <a:gd name="connsiteX11" fmla="*/ 666005 w 1245718"/>
              <a:gd name="connsiteY11" fmla="*/ 2150268 h 2508411"/>
              <a:gd name="connsiteX12" fmla="*/ 1023192 w 1245718"/>
              <a:gd name="connsiteY12" fmla="*/ 1593056 h 2508411"/>
              <a:gd name="connsiteX13" fmla="*/ 1166067 w 1245718"/>
              <a:gd name="connsiteY13" fmla="*/ 692943 h 2508411"/>
              <a:gd name="connsiteX14" fmla="*/ 1180355 w 1245718"/>
              <a:gd name="connsiteY14" fmla="*/ 392906 h 2508411"/>
              <a:gd name="connsiteX15" fmla="*/ 1223217 w 1245718"/>
              <a:gd name="connsiteY15" fmla="*/ 221456 h 2508411"/>
              <a:gd name="connsiteX16" fmla="*/ 1237505 w 1245718"/>
              <a:gd name="connsiteY16" fmla="*/ 164306 h 2508411"/>
              <a:gd name="connsiteX17" fmla="*/ 1094630 w 1245718"/>
              <a:gd name="connsiteY17" fmla="*/ 64293 h 250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5718" h="2508411">
                <a:moveTo>
                  <a:pt x="1094630" y="64293"/>
                </a:moveTo>
                <a:cubicBezTo>
                  <a:pt x="1032718" y="38099"/>
                  <a:pt x="916036" y="16668"/>
                  <a:pt x="866030" y="7143"/>
                </a:cubicBezTo>
                <a:cubicBezTo>
                  <a:pt x="816024" y="-2382"/>
                  <a:pt x="811261" y="-2382"/>
                  <a:pt x="794592" y="7143"/>
                </a:cubicBezTo>
                <a:cubicBezTo>
                  <a:pt x="777923" y="16668"/>
                  <a:pt x="761255" y="16668"/>
                  <a:pt x="766017" y="64293"/>
                </a:cubicBezTo>
                <a:cubicBezTo>
                  <a:pt x="770779" y="111918"/>
                  <a:pt x="811261" y="166687"/>
                  <a:pt x="823167" y="292893"/>
                </a:cubicBezTo>
                <a:cubicBezTo>
                  <a:pt x="835073" y="419099"/>
                  <a:pt x="854124" y="619125"/>
                  <a:pt x="837455" y="821531"/>
                </a:cubicBezTo>
                <a:cubicBezTo>
                  <a:pt x="820786" y="1023937"/>
                  <a:pt x="780305" y="1319212"/>
                  <a:pt x="723155" y="1507331"/>
                </a:cubicBezTo>
                <a:cubicBezTo>
                  <a:pt x="666005" y="1695450"/>
                  <a:pt x="594567" y="1804987"/>
                  <a:pt x="494555" y="1950243"/>
                </a:cubicBezTo>
                <a:cubicBezTo>
                  <a:pt x="394543" y="2095499"/>
                  <a:pt x="204042" y="2285999"/>
                  <a:pt x="123080" y="2378868"/>
                </a:cubicBezTo>
                <a:cubicBezTo>
                  <a:pt x="42118" y="2471737"/>
                  <a:pt x="-24557" y="2500312"/>
                  <a:pt x="8780" y="2507456"/>
                </a:cubicBezTo>
                <a:cubicBezTo>
                  <a:pt x="42117" y="2514600"/>
                  <a:pt x="213567" y="2481262"/>
                  <a:pt x="323105" y="2421731"/>
                </a:cubicBezTo>
                <a:cubicBezTo>
                  <a:pt x="432642" y="2362200"/>
                  <a:pt x="549324" y="2288381"/>
                  <a:pt x="666005" y="2150268"/>
                </a:cubicBezTo>
                <a:cubicBezTo>
                  <a:pt x="782686" y="2012156"/>
                  <a:pt x="939848" y="1835944"/>
                  <a:pt x="1023192" y="1593056"/>
                </a:cubicBezTo>
                <a:cubicBezTo>
                  <a:pt x="1106536" y="1350169"/>
                  <a:pt x="1139873" y="892968"/>
                  <a:pt x="1166067" y="692943"/>
                </a:cubicBezTo>
                <a:cubicBezTo>
                  <a:pt x="1192261" y="492918"/>
                  <a:pt x="1170830" y="471487"/>
                  <a:pt x="1180355" y="392906"/>
                </a:cubicBezTo>
                <a:cubicBezTo>
                  <a:pt x="1189880" y="314325"/>
                  <a:pt x="1223217" y="221456"/>
                  <a:pt x="1223217" y="221456"/>
                </a:cubicBezTo>
                <a:cubicBezTo>
                  <a:pt x="1232742" y="183356"/>
                  <a:pt x="1258936" y="188118"/>
                  <a:pt x="1237505" y="164306"/>
                </a:cubicBezTo>
                <a:cubicBezTo>
                  <a:pt x="1216074" y="140494"/>
                  <a:pt x="1156542" y="90487"/>
                  <a:pt x="1094630" y="6429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>
            <a:off x="8394577" y="2861048"/>
            <a:ext cx="850831" cy="1319066"/>
          </a:xfrm>
          <a:custGeom>
            <a:avLst/>
            <a:gdLst>
              <a:gd name="connsiteX0" fmla="*/ 487937 w 1747054"/>
              <a:gd name="connsiteY0" fmla="*/ 235974 h 2721999"/>
              <a:gd name="connsiteX1" fmla="*/ 387925 w 1747054"/>
              <a:gd name="connsiteY1" fmla="*/ 636024 h 2721999"/>
              <a:gd name="connsiteX2" fmla="*/ 345062 w 1747054"/>
              <a:gd name="connsiteY2" fmla="*/ 964637 h 2721999"/>
              <a:gd name="connsiteX3" fmla="*/ 316487 w 1747054"/>
              <a:gd name="connsiteY3" fmla="*/ 1650437 h 2721999"/>
              <a:gd name="connsiteX4" fmla="*/ 345062 w 1747054"/>
              <a:gd name="connsiteY4" fmla="*/ 2064774 h 2721999"/>
              <a:gd name="connsiteX5" fmla="*/ 430787 w 1747054"/>
              <a:gd name="connsiteY5" fmla="*/ 2250512 h 2721999"/>
              <a:gd name="connsiteX6" fmla="*/ 659387 w 1747054"/>
              <a:gd name="connsiteY6" fmla="*/ 2336237 h 2721999"/>
              <a:gd name="connsiteX7" fmla="*/ 1088012 w 1747054"/>
              <a:gd name="connsiteY7" fmla="*/ 2350524 h 2721999"/>
              <a:gd name="connsiteX8" fmla="*/ 1345187 w 1747054"/>
              <a:gd name="connsiteY8" fmla="*/ 2264799 h 2721999"/>
              <a:gd name="connsiteX9" fmla="*/ 1459487 w 1747054"/>
              <a:gd name="connsiteY9" fmla="*/ 1893324 h 2721999"/>
              <a:gd name="connsiteX10" fmla="*/ 1502350 w 1747054"/>
              <a:gd name="connsiteY10" fmla="*/ 1764737 h 2721999"/>
              <a:gd name="connsiteX11" fmla="*/ 1588075 w 1747054"/>
              <a:gd name="connsiteY11" fmla="*/ 1950474 h 2721999"/>
              <a:gd name="connsiteX12" fmla="*/ 1659512 w 1747054"/>
              <a:gd name="connsiteY12" fmla="*/ 2236224 h 2721999"/>
              <a:gd name="connsiteX13" fmla="*/ 1745237 w 1747054"/>
              <a:gd name="connsiteY13" fmla="*/ 2450537 h 2721999"/>
              <a:gd name="connsiteX14" fmla="*/ 1573787 w 1747054"/>
              <a:gd name="connsiteY14" fmla="*/ 2636274 h 2721999"/>
              <a:gd name="connsiteX15" fmla="*/ 1002287 w 1747054"/>
              <a:gd name="connsiteY15" fmla="*/ 2721999 h 2721999"/>
              <a:gd name="connsiteX16" fmla="*/ 502225 w 1747054"/>
              <a:gd name="connsiteY16" fmla="*/ 2636274 h 2721999"/>
              <a:gd name="connsiteX17" fmla="*/ 202187 w 1747054"/>
              <a:gd name="connsiteY17" fmla="*/ 2464824 h 2721999"/>
              <a:gd name="connsiteX18" fmla="*/ 59312 w 1747054"/>
              <a:gd name="connsiteY18" fmla="*/ 2036199 h 2721999"/>
              <a:gd name="connsiteX19" fmla="*/ 59312 w 1747054"/>
              <a:gd name="connsiteY19" fmla="*/ 1121799 h 2721999"/>
              <a:gd name="connsiteX20" fmla="*/ 87887 w 1747054"/>
              <a:gd name="connsiteY20" fmla="*/ 464574 h 2721999"/>
              <a:gd name="connsiteX21" fmla="*/ 45025 w 1747054"/>
              <a:gd name="connsiteY21" fmla="*/ 178824 h 2721999"/>
              <a:gd name="connsiteX22" fmla="*/ 2162 w 1747054"/>
              <a:gd name="connsiteY22" fmla="*/ 21662 h 2721999"/>
              <a:gd name="connsiteX23" fmla="*/ 116462 w 1747054"/>
              <a:gd name="connsiteY23" fmla="*/ 7374 h 2721999"/>
              <a:gd name="connsiteX24" fmla="*/ 359350 w 1747054"/>
              <a:gd name="connsiteY24" fmla="*/ 78812 h 2721999"/>
              <a:gd name="connsiteX25" fmla="*/ 487937 w 1747054"/>
              <a:gd name="connsiteY25" fmla="*/ 235974 h 272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47054" h="2721999">
                <a:moveTo>
                  <a:pt x="487937" y="235974"/>
                </a:moveTo>
                <a:cubicBezTo>
                  <a:pt x="492699" y="328843"/>
                  <a:pt x="411737" y="514580"/>
                  <a:pt x="387925" y="636024"/>
                </a:cubicBezTo>
                <a:cubicBezTo>
                  <a:pt x="364113" y="757468"/>
                  <a:pt x="356968" y="795568"/>
                  <a:pt x="345062" y="964637"/>
                </a:cubicBezTo>
                <a:cubicBezTo>
                  <a:pt x="333156" y="1133706"/>
                  <a:pt x="316487" y="1467081"/>
                  <a:pt x="316487" y="1650437"/>
                </a:cubicBezTo>
                <a:cubicBezTo>
                  <a:pt x="316487" y="1833793"/>
                  <a:pt x="326012" y="1964762"/>
                  <a:pt x="345062" y="2064774"/>
                </a:cubicBezTo>
                <a:cubicBezTo>
                  <a:pt x="364112" y="2164787"/>
                  <a:pt x="378400" y="2205268"/>
                  <a:pt x="430787" y="2250512"/>
                </a:cubicBezTo>
                <a:cubicBezTo>
                  <a:pt x="483174" y="2295756"/>
                  <a:pt x="549850" y="2319568"/>
                  <a:pt x="659387" y="2336237"/>
                </a:cubicBezTo>
                <a:cubicBezTo>
                  <a:pt x="768924" y="2352906"/>
                  <a:pt x="973712" y="2362430"/>
                  <a:pt x="1088012" y="2350524"/>
                </a:cubicBezTo>
                <a:cubicBezTo>
                  <a:pt x="1202312" y="2338618"/>
                  <a:pt x="1283274" y="2340999"/>
                  <a:pt x="1345187" y="2264799"/>
                </a:cubicBezTo>
                <a:cubicBezTo>
                  <a:pt x="1407100" y="2188599"/>
                  <a:pt x="1433293" y="1976668"/>
                  <a:pt x="1459487" y="1893324"/>
                </a:cubicBezTo>
                <a:cubicBezTo>
                  <a:pt x="1485681" y="1809980"/>
                  <a:pt x="1480919" y="1755212"/>
                  <a:pt x="1502350" y="1764737"/>
                </a:cubicBezTo>
                <a:cubicBezTo>
                  <a:pt x="1523781" y="1774262"/>
                  <a:pt x="1561881" y="1871893"/>
                  <a:pt x="1588075" y="1950474"/>
                </a:cubicBezTo>
                <a:cubicBezTo>
                  <a:pt x="1614269" y="2029055"/>
                  <a:pt x="1633318" y="2152880"/>
                  <a:pt x="1659512" y="2236224"/>
                </a:cubicBezTo>
                <a:cubicBezTo>
                  <a:pt x="1685706" y="2319568"/>
                  <a:pt x="1759524" y="2383862"/>
                  <a:pt x="1745237" y="2450537"/>
                </a:cubicBezTo>
                <a:cubicBezTo>
                  <a:pt x="1730950" y="2517212"/>
                  <a:pt x="1697612" y="2591030"/>
                  <a:pt x="1573787" y="2636274"/>
                </a:cubicBezTo>
                <a:cubicBezTo>
                  <a:pt x="1449962" y="2681518"/>
                  <a:pt x="1180881" y="2721999"/>
                  <a:pt x="1002287" y="2721999"/>
                </a:cubicBezTo>
                <a:cubicBezTo>
                  <a:pt x="823693" y="2721999"/>
                  <a:pt x="635575" y="2679136"/>
                  <a:pt x="502225" y="2636274"/>
                </a:cubicBezTo>
                <a:cubicBezTo>
                  <a:pt x="368875" y="2593412"/>
                  <a:pt x="276006" y="2564837"/>
                  <a:pt x="202187" y="2464824"/>
                </a:cubicBezTo>
                <a:cubicBezTo>
                  <a:pt x="128368" y="2364811"/>
                  <a:pt x="83124" y="2260037"/>
                  <a:pt x="59312" y="2036199"/>
                </a:cubicBezTo>
                <a:cubicBezTo>
                  <a:pt x="35499" y="1812362"/>
                  <a:pt x="54549" y="1383737"/>
                  <a:pt x="59312" y="1121799"/>
                </a:cubicBezTo>
                <a:cubicBezTo>
                  <a:pt x="64074" y="859862"/>
                  <a:pt x="90268" y="621736"/>
                  <a:pt x="87887" y="464574"/>
                </a:cubicBezTo>
                <a:cubicBezTo>
                  <a:pt x="85506" y="307412"/>
                  <a:pt x="59312" y="252643"/>
                  <a:pt x="45025" y="178824"/>
                </a:cubicBezTo>
                <a:cubicBezTo>
                  <a:pt x="30738" y="105005"/>
                  <a:pt x="-9744" y="50237"/>
                  <a:pt x="2162" y="21662"/>
                </a:cubicBezTo>
                <a:cubicBezTo>
                  <a:pt x="14068" y="-6913"/>
                  <a:pt x="56931" y="-2151"/>
                  <a:pt x="116462" y="7374"/>
                </a:cubicBezTo>
                <a:cubicBezTo>
                  <a:pt x="175993" y="16899"/>
                  <a:pt x="292675" y="40712"/>
                  <a:pt x="359350" y="78812"/>
                </a:cubicBezTo>
                <a:cubicBezTo>
                  <a:pt x="426025" y="116912"/>
                  <a:pt x="483175" y="143105"/>
                  <a:pt x="487937" y="23597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23980" y="2074523"/>
            <a:ext cx="176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横折钩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65699" y="1943977"/>
            <a:ext cx="176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竖弯钩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4" grpId="0"/>
      <p:bldP spid="2" grpId="0"/>
      <p:bldP spid="3" grpId="0"/>
      <p:bldP spid="12" grpId="0"/>
      <p:bldP spid="15" grpId="0"/>
      <p:bldP spid="32" grpId="0"/>
      <p:bldP spid="11" grpId="0" animBg="1"/>
      <p:bldP spid="14" grpId="0" animBg="1"/>
      <p:bldP spid="16" grpId="0" animBg="1"/>
      <p:bldP spid="18" grpId="0" animBg="1"/>
      <p:bldP spid="19" grpId="0" animBg="1"/>
      <p:bldP spid="39" grpId="0" animBg="1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2636" y="136095"/>
            <a:ext cx="16313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我会写</a:t>
            </a:r>
            <a:endParaRPr lang="zh-CN" altLang="en-US" sz="36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825" y="142889"/>
            <a:ext cx="662926" cy="662926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199103" y="757487"/>
            <a:ext cx="11793792" cy="5964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750" y="2097909"/>
            <a:ext cx="3929858" cy="285897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393" y="2090479"/>
            <a:ext cx="3929858" cy="285897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812988" y="2178161"/>
            <a:ext cx="1769807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5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头</a:t>
            </a:r>
            <a:endParaRPr lang="zh-CN" altLang="en-US" sz="145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89901" y="2267143"/>
            <a:ext cx="1769807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5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里</a:t>
            </a:r>
            <a:endParaRPr lang="zh-CN" altLang="en-US" sz="145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82738" y="701141"/>
            <a:ext cx="2127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l ǐ</a:t>
            </a:r>
            <a:endParaRPr lang="zh-CN" altLang="en-US" sz="9600" dirty="0"/>
          </a:p>
        </p:txBody>
      </p:sp>
      <p:sp>
        <p:nvSpPr>
          <p:cNvPr id="3" name="文本框 2"/>
          <p:cNvSpPr txBox="1"/>
          <p:nvPr/>
        </p:nvSpPr>
        <p:spPr>
          <a:xfrm>
            <a:off x="3016554" y="772549"/>
            <a:ext cx="2752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err="1"/>
              <a:t>tóu</a:t>
            </a:r>
            <a:endParaRPr lang="zh-CN" altLang="en-US" sz="9600" dirty="0"/>
          </a:p>
        </p:txBody>
      </p:sp>
      <p:grpSp>
        <p:nvGrpSpPr>
          <p:cNvPr id="15" name="组合 1"/>
          <p:cNvGrpSpPr/>
          <p:nvPr/>
        </p:nvGrpSpPr>
        <p:grpSpPr>
          <a:xfrm>
            <a:off x="6096000" y="5182004"/>
            <a:ext cx="5295251" cy="524933"/>
            <a:chOff x="1160463" y="2765425"/>
            <a:chExt cx="5175268" cy="393700"/>
          </a:xfrm>
        </p:grpSpPr>
        <p:pic>
          <p:nvPicPr>
            <p:cNvPr id="16" name="Picture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0463" y="2765425"/>
              <a:ext cx="873536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Picture 13" descr="E:\孙巧灵\2016秋上\上课课件\制作\R一语上\人一语大课堂（正文）\里a.t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39931" y="2813272"/>
              <a:ext cx="4195800" cy="3170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9" name="组合 1"/>
          <p:cNvGrpSpPr/>
          <p:nvPr/>
        </p:nvGrpSpPr>
        <p:grpSpPr>
          <a:xfrm>
            <a:off x="1622051" y="5145556"/>
            <a:ext cx="3543968" cy="524933"/>
            <a:chOff x="1160463" y="3051175"/>
            <a:chExt cx="3501436" cy="393700"/>
          </a:xfrm>
        </p:grpSpPr>
        <p:pic>
          <p:nvPicPr>
            <p:cNvPr id="23" name="Picture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0463" y="3051175"/>
              <a:ext cx="873340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Picture 13" descr="E:\孙巧灵\2016秋上\上课课件\制作\R一语上\人一语大课堂（正文）\头a.t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38952" y="3097145"/>
              <a:ext cx="2522947" cy="32192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883404" y="5844611"/>
            <a:ext cx="52125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组词：头发   木头   开头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5998" y="5864288"/>
            <a:ext cx="5212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组词：里面   家里   这里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095999" y="1137285"/>
            <a:ext cx="0" cy="525840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: 形状 1"/>
          <p:cNvSpPr/>
          <p:nvPr/>
        </p:nvSpPr>
        <p:spPr>
          <a:xfrm>
            <a:off x="3414145" y="2867015"/>
            <a:ext cx="345833" cy="232681"/>
          </a:xfrm>
          <a:custGeom>
            <a:avLst/>
            <a:gdLst>
              <a:gd name="connsiteX0" fmla="*/ 782219 w 805573"/>
              <a:gd name="connsiteY0" fmla="*/ 328810 h 786548"/>
              <a:gd name="connsiteX1" fmla="*/ 796507 w 805573"/>
              <a:gd name="connsiteY1" fmla="*/ 600273 h 786548"/>
              <a:gd name="connsiteX2" fmla="*/ 653632 w 805573"/>
              <a:gd name="connsiteY2" fmla="*/ 786010 h 786548"/>
              <a:gd name="connsiteX3" fmla="*/ 310732 w 805573"/>
              <a:gd name="connsiteY3" fmla="*/ 543123 h 786548"/>
              <a:gd name="connsiteX4" fmla="*/ 53557 w 805573"/>
              <a:gd name="connsiteY4" fmla="*/ 243085 h 786548"/>
              <a:gd name="connsiteX5" fmla="*/ 10694 w 805573"/>
              <a:gd name="connsiteY5" fmla="*/ 57348 h 786548"/>
              <a:gd name="connsiteX6" fmla="*/ 196432 w 805573"/>
              <a:gd name="connsiteY6" fmla="*/ 198 h 786548"/>
              <a:gd name="connsiteX7" fmla="*/ 482182 w 805573"/>
              <a:gd name="connsiteY7" fmla="*/ 71635 h 786548"/>
              <a:gd name="connsiteX8" fmla="*/ 710782 w 805573"/>
              <a:gd name="connsiteY8" fmla="*/ 257373 h 786548"/>
              <a:gd name="connsiteX9" fmla="*/ 782219 w 805573"/>
              <a:gd name="connsiteY9" fmla="*/ 328810 h 78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5573" h="786548">
                <a:moveTo>
                  <a:pt x="782219" y="328810"/>
                </a:moveTo>
                <a:cubicBezTo>
                  <a:pt x="796507" y="385960"/>
                  <a:pt x="817938" y="524073"/>
                  <a:pt x="796507" y="600273"/>
                </a:cubicBezTo>
                <a:cubicBezTo>
                  <a:pt x="775076" y="676473"/>
                  <a:pt x="734594" y="795535"/>
                  <a:pt x="653632" y="786010"/>
                </a:cubicBezTo>
                <a:cubicBezTo>
                  <a:pt x="572670" y="776485"/>
                  <a:pt x="410744" y="633611"/>
                  <a:pt x="310732" y="543123"/>
                </a:cubicBezTo>
                <a:cubicBezTo>
                  <a:pt x="210719" y="452636"/>
                  <a:pt x="103563" y="324047"/>
                  <a:pt x="53557" y="243085"/>
                </a:cubicBezTo>
                <a:cubicBezTo>
                  <a:pt x="3551" y="162123"/>
                  <a:pt x="-13119" y="97829"/>
                  <a:pt x="10694" y="57348"/>
                </a:cubicBezTo>
                <a:cubicBezTo>
                  <a:pt x="34506" y="16867"/>
                  <a:pt x="117851" y="-2183"/>
                  <a:pt x="196432" y="198"/>
                </a:cubicBezTo>
                <a:cubicBezTo>
                  <a:pt x="275013" y="2579"/>
                  <a:pt x="396457" y="28772"/>
                  <a:pt x="482182" y="71635"/>
                </a:cubicBezTo>
                <a:cubicBezTo>
                  <a:pt x="567907" y="114498"/>
                  <a:pt x="658395" y="212129"/>
                  <a:pt x="710782" y="257373"/>
                </a:cubicBezTo>
                <a:cubicBezTo>
                  <a:pt x="763169" y="302617"/>
                  <a:pt x="767931" y="271660"/>
                  <a:pt x="782219" y="32881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3268819" y="3143523"/>
            <a:ext cx="345833" cy="263465"/>
          </a:xfrm>
          <a:custGeom>
            <a:avLst/>
            <a:gdLst>
              <a:gd name="connsiteX0" fmla="*/ 573710 w 760735"/>
              <a:gd name="connsiteY0" fmla="*/ 185737 h 772558"/>
              <a:gd name="connsiteX1" fmla="*/ 316535 w 760735"/>
              <a:gd name="connsiteY1" fmla="*/ 42862 h 772558"/>
              <a:gd name="connsiteX2" fmla="*/ 102222 w 760735"/>
              <a:gd name="connsiteY2" fmla="*/ 0 h 772558"/>
              <a:gd name="connsiteX3" fmla="*/ 16497 w 760735"/>
              <a:gd name="connsiteY3" fmla="*/ 42862 h 772558"/>
              <a:gd name="connsiteX4" fmla="*/ 16497 w 760735"/>
              <a:gd name="connsiteY4" fmla="*/ 171450 h 772558"/>
              <a:gd name="connsiteX5" fmla="*/ 187947 w 760735"/>
              <a:gd name="connsiteY5" fmla="*/ 442912 h 772558"/>
              <a:gd name="connsiteX6" fmla="*/ 573710 w 760735"/>
              <a:gd name="connsiteY6" fmla="*/ 757237 h 772558"/>
              <a:gd name="connsiteX7" fmla="*/ 730872 w 760735"/>
              <a:gd name="connsiteY7" fmla="*/ 685800 h 772558"/>
              <a:gd name="connsiteX8" fmla="*/ 745160 w 760735"/>
              <a:gd name="connsiteY8" fmla="*/ 357187 h 772558"/>
              <a:gd name="connsiteX9" fmla="*/ 573710 w 760735"/>
              <a:gd name="connsiteY9" fmla="*/ 185737 h 7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0735" h="772558">
                <a:moveTo>
                  <a:pt x="573710" y="185737"/>
                </a:moveTo>
                <a:cubicBezTo>
                  <a:pt x="502273" y="133350"/>
                  <a:pt x="395116" y="73818"/>
                  <a:pt x="316535" y="42862"/>
                </a:cubicBezTo>
                <a:cubicBezTo>
                  <a:pt x="237954" y="11906"/>
                  <a:pt x="152228" y="0"/>
                  <a:pt x="102222" y="0"/>
                </a:cubicBezTo>
                <a:cubicBezTo>
                  <a:pt x="52216" y="0"/>
                  <a:pt x="30784" y="14287"/>
                  <a:pt x="16497" y="42862"/>
                </a:cubicBezTo>
                <a:cubicBezTo>
                  <a:pt x="2210" y="71437"/>
                  <a:pt x="-12078" y="104775"/>
                  <a:pt x="16497" y="171450"/>
                </a:cubicBezTo>
                <a:cubicBezTo>
                  <a:pt x="45072" y="238125"/>
                  <a:pt x="95078" y="345281"/>
                  <a:pt x="187947" y="442912"/>
                </a:cubicBezTo>
                <a:cubicBezTo>
                  <a:pt x="280816" y="540543"/>
                  <a:pt x="483222" y="716756"/>
                  <a:pt x="573710" y="757237"/>
                </a:cubicBezTo>
                <a:cubicBezTo>
                  <a:pt x="664198" y="797718"/>
                  <a:pt x="702297" y="752475"/>
                  <a:pt x="730872" y="685800"/>
                </a:cubicBezTo>
                <a:cubicBezTo>
                  <a:pt x="759447" y="619125"/>
                  <a:pt x="773735" y="440531"/>
                  <a:pt x="745160" y="357187"/>
                </a:cubicBezTo>
                <a:cubicBezTo>
                  <a:pt x="716585" y="273843"/>
                  <a:pt x="645147" y="238124"/>
                  <a:pt x="573710" y="18573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3098901" y="3382839"/>
            <a:ext cx="1483894" cy="249970"/>
          </a:xfrm>
          <a:custGeom>
            <a:avLst/>
            <a:gdLst>
              <a:gd name="connsiteX0" fmla="*/ 1687525 w 3963944"/>
              <a:gd name="connsiteY0" fmla="*/ 245529 h 749736"/>
              <a:gd name="connsiteX1" fmla="*/ 487375 w 3963944"/>
              <a:gd name="connsiteY1" fmla="*/ 374117 h 749736"/>
              <a:gd name="connsiteX2" fmla="*/ 144475 w 3963944"/>
              <a:gd name="connsiteY2" fmla="*/ 374117 h 749736"/>
              <a:gd name="connsiteX3" fmla="*/ 30175 w 3963944"/>
              <a:gd name="connsiteY3" fmla="*/ 402692 h 749736"/>
              <a:gd name="connsiteX4" fmla="*/ 15887 w 3963944"/>
              <a:gd name="connsiteY4" fmla="*/ 502704 h 749736"/>
              <a:gd name="connsiteX5" fmla="*/ 230200 w 3963944"/>
              <a:gd name="connsiteY5" fmla="*/ 659867 h 749736"/>
              <a:gd name="connsiteX6" fmla="*/ 601675 w 3963944"/>
              <a:gd name="connsiteY6" fmla="*/ 745592 h 749736"/>
              <a:gd name="connsiteX7" fmla="*/ 1816112 w 3963944"/>
              <a:gd name="connsiteY7" fmla="*/ 531279 h 749736"/>
              <a:gd name="connsiteX8" fmla="*/ 3116275 w 3963944"/>
              <a:gd name="connsiteY8" fmla="*/ 416979 h 749736"/>
              <a:gd name="connsiteX9" fmla="*/ 3616337 w 3963944"/>
              <a:gd name="connsiteY9" fmla="*/ 416979 h 749736"/>
              <a:gd name="connsiteX10" fmla="*/ 3944950 w 3963944"/>
              <a:gd name="connsiteY10" fmla="*/ 374117 h 749736"/>
              <a:gd name="connsiteX11" fmla="*/ 3902087 w 3963944"/>
              <a:gd name="connsiteY11" fmla="*/ 216954 h 749736"/>
              <a:gd name="connsiteX12" fmla="*/ 3716350 w 3963944"/>
              <a:gd name="connsiteY12" fmla="*/ 45504 h 749736"/>
              <a:gd name="connsiteX13" fmla="*/ 3416312 w 3963944"/>
              <a:gd name="connsiteY13" fmla="*/ 2642 h 749736"/>
              <a:gd name="connsiteX14" fmla="*/ 2787662 w 3963944"/>
              <a:gd name="connsiteY14" fmla="*/ 102654 h 749736"/>
              <a:gd name="connsiteX15" fmla="*/ 1687525 w 3963944"/>
              <a:gd name="connsiteY15" fmla="*/ 245529 h 7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63944" h="749736">
                <a:moveTo>
                  <a:pt x="1687525" y="245529"/>
                </a:moveTo>
                <a:cubicBezTo>
                  <a:pt x="1304144" y="290773"/>
                  <a:pt x="744550" y="352686"/>
                  <a:pt x="487375" y="374117"/>
                </a:cubicBezTo>
                <a:cubicBezTo>
                  <a:pt x="230200" y="395548"/>
                  <a:pt x="220675" y="369355"/>
                  <a:pt x="144475" y="374117"/>
                </a:cubicBezTo>
                <a:cubicBezTo>
                  <a:pt x="68275" y="378879"/>
                  <a:pt x="51606" y="381261"/>
                  <a:pt x="30175" y="402692"/>
                </a:cubicBezTo>
                <a:cubicBezTo>
                  <a:pt x="8744" y="424123"/>
                  <a:pt x="-17450" y="459842"/>
                  <a:pt x="15887" y="502704"/>
                </a:cubicBezTo>
                <a:cubicBezTo>
                  <a:pt x="49224" y="545566"/>
                  <a:pt x="132569" y="619386"/>
                  <a:pt x="230200" y="659867"/>
                </a:cubicBezTo>
                <a:cubicBezTo>
                  <a:pt x="327831" y="700348"/>
                  <a:pt x="337356" y="767023"/>
                  <a:pt x="601675" y="745592"/>
                </a:cubicBezTo>
                <a:cubicBezTo>
                  <a:pt x="865994" y="724161"/>
                  <a:pt x="1397012" y="586048"/>
                  <a:pt x="1816112" y="531279"/>
                </a:cubicBezTo>
                <a:cubicBezTo>
                  <a:pt x="2235212" y="476510"/>
                  <a:pt x="2816238" y="436029"/>
                  <a:pt x="3116275" y="416979"/>
                </a:cubicBezTo>
                <a:cubicBezTo>
                  <a:pt x="3416312" y="397929"/>
                  <a:pt x="3478225" y="424123"/>
                  <a:pt x="3616337" y="416979"/>
                </a:cubicBezTo>
                <a:cubicBezTo>
                  <a:pt x="3754449" y="409835"/>
                  <a:pt x="3897325" y="407455"/>
                  <a:pt x="3944950" y="374117"/>
                </a:cubicBezTo>
                <a:cubicBezTo>
                  <a:pt x="3992575" y="340780"/>
                  <a:pt x="3940187" y="271723"/>
                  <a:pt x="3902087" y="216954"/>
                </a:cubicBezTo>
                <a:cubicBezTo>
                  <a:pt x="3863987" y="162185"/>
                  <a:pt x="3797313" y="81223"/>
                  <a:pt x="3716350" y="45504"/>
                </a:cubicBezTo>
                <a:cubicBezTo>
                  <a:pt x="3635388" y="9785"/>
                  <a:pt x="3571093" y="-6883"/>
                  <a:pt x="3416312" y="2642"/>
                </a:cubicBezTo>
                <a:cubicBezTo>
                  <a:pt x="3261531" y="12167"/>
                  <a:pt x="3080556" y="62173"/>
                  <a:pt x="2787662" y="102654"/>
                </a:cubicBezTo>
                <a:lnTo>
                  <a:pt x="1687525" y="24552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3043260" y="2673728"/>
            <a:ext cx="1057254" cy="1569660"/>
          </a:xfrm>
          <a:custGeom>
            <a:avLst/>
            <a:gdLst>
              <a:gd name="connsiteX0" fmla="*/ 2222388 w 2406064"/>
              <a:gd name="connsiteY0" fmla="*/ 114356 h 4221747"/>
              <a:gd name="connsiteX1" fmla="*/ 1850913 w 2406064"/>
              <a:gd name="connsiteY1" fmla="*/ 56 h 4221747"/>
              <a:gd name="connsiteX2" fmla="*/ 1779475 w 2406064"/>
              <a:gd name="connsiteY2" fmla="*/ 128644 h 4221747"/>
              <a:gd name="connsiteX3" fmla="*/ 1850913 w 2406064"/>
              <a:gd name="connsiteY3" fmla="*/ 385819 h 4221747"/>
              <a:gd name="connsiteX4" fmla="*/ 1836625 w 2406064"/>
              <a:gd name="connsiteY4" fmla="*/ 1157344 h 4221747"/>
              <a:gd name="connsiteX5" fmla="*/ 1736613 w 2406064"/>
              <a:gd name="connsiteY5" fmla="*/ 2100319 h 4221747"/>
              <a:gd name="connsiteX6" fmla="*/ 1622313 w 2406064"/>
              <a:gd name="connsiteY6" fmla="*/ 2514656 h 4221747"/>
              <a:gd name="connsiteX7" fmla="*/ 1236550 w 2406064"/>
              <a:gd name="connsiteY7" fmla="*/ 3171881 h 4221747"/>
              <a:gd name="connsiteX8" fmla="*/ 593613 w 2406064"/>
              <a:gd name="connsiteY8" fmla="*/ 3771956 h 4221747"/>
              <a:gd name="connsiteX9" fmla="*/ 79263 w 2406064"/>
              <a:gd name="connsiteY9" fmla="*/ 4100569 h 4221747"/>
              <a:gd name="connsiteX10" fmla="*/ 36400 w 2406064"/>
              <a:gd name="connsiteY10" fmla="*/ 4214869 h 4221747"/>
              <a:gd name="connsiteX11" fmla="*/ 422163 w 2406064"/>
              <a:gd name="connsiteY11" fmla="*/ 4172006 h 4221747"/>
              <a:gd name="connsiteX12" fmla="*/ 1007950 w 2406064"/>
              <a:gd name="connsiteY12" fmla="*/ 3871969 h 4221747"/>
              <a:gd name="connsiteX13" fmla="*/ 1736613 w 2406064"/>
              <a:gd name="connsiteY13" fmla="*/ 3171881 h 4221747"/>
              <a:gd name="connsiteX14" fmla="*/ 2079513 w 2406064"/>
              <a:gd name="connsiteY14" fmla="*/ 2386069 h 4221747"/>
              <a:gd name="connsiteX15" fmla="*/ 2279538 w 2406064"/>
              <a:gd name="connsiteY15" fmla="*/ 1043044 h 4221747"/>
              <a:gd name="connsiteX16" fmla="*/ 2308113 w 2406064"/>
              <a:gd name="connsiteY16" fmla="*/ 600131 h 4221747"/>
              <a:gd name="connsiteX17" fmla="*/ 2379550 w 2406064"/>
              <a:gd name="connsiteY17" fmla="*/ 285806 h 4221747"/>
              <a:gd name="connsiteX18" fmla="*/ 2393838 w 2406064"/>
              <a:gd name="connsiteY18" fmla="*/ 257231 h 4221747"/>
              <a:gd name="connsiteX19" fmla="*/ 2222388 w 2406064"/>
              <a:gd name="connsiteY19" fmla="*/ 114356 h 42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6064" h="4221747">
                <a:moveTo>
                  <a:pt x="2222388" y="114356"/>
                </a:moveTo>
                <a:cubicBezTo>
                  <a:pt x="2131900" y="71493"/>
                  <a:pt x="1924732" y="-2325"/>
                  <a:pt x="1850913" y="56"/>
                </a:cubicBezTo>
                <a:cubicBezTo>
                  <a:pt x="1777094" y="2437"/>
                  <a:pt x="1779475" y="64350"/>
                  <a:pt x="1779475" y="128644"/>
                </a:cubicBezTo>
                <a:cubicBezTo>
                  <a:pt x="1779475" y="192938"/>
                  <a:pt x="1841388" y="214369"/>
                  <a:pt x="1850913" y="385819"/>
                </a:cubicBezTo>
                <a:cubicBezTo>
                  <a:pt x="1860438" y="557269"/>
                  <a:pt x="1855675" y="871594"/>
                  <a:pt x="1836625" y="1157344"/>
                </a:cubicBezTo>
                <a:cubicBezTo>
                  <a:pt x="1817575" y="1443094"/>
                  <a:pt x="1772332" y="1874100"/>
                  <a:pt x="1736613" y="2100319"/>
                </a:cubicBezTo>
                <a:cubicBezTo>
                  <a:pt x="1700894" y="2326538"/>
                  <a:pt x="1705657" y="2336062"/>
                  <a:pt x="1622313" y="2514656"/>
                </a:cubicBezTo>
                <a:cubicBezTo>
                  <a:pt x="1538969" y="2693250"/>
                  <a:pt x="1408000" y="2962331"/>
                  <a:pt x="1236550" y="3171881"/>
                </a:cubicBezTo>
                <a:cubicBezTo>
                  <a:pt x="1065100" y="3381431"/>
                  <a:pt x="786494" y="3617175"/>
                  <a:pt x="593613" y="3771956"/>
                </a:cubicBezTo>
                <a:cubicBezTo>
                  <a:pt x="400732" y="3926737"/>
                  <a:pt x="172132" y="4026750"/>
                  <a:pt x="79263" y="4100569"/>
                </a:cubicBezTo>
                <a:cubicBezTo>
                  <a:pt x="-13606" y="4174388"/>
                  <a:pt x="-20750" y="4202963"/>
                  <a:pt x="36400" y="4214869"/>
                </a:cubicBezTo>
                <a:cubicBezTo>
                  <a:pt x="93550" y="4226775"/>
                  <a:pt x="260238" y="4229156"/>
                  <a:pt x="422163" y="4172006"/>
                </a:cubicBezTo>
                <a:cubicBezTo>
                  <a:pt x="584088" y="4114856"/>
                  <a:pt x="788875" y="4038657"/>
                  <a:pt x="1007950" y="3871969"/>
                </a:cubicBezTo>
                <a:cubicBezTo>
                  <a:pt x="1227025" y="3705282"/>
                  <a:pt x="1558019" y="3419531"/>
                  <a:pt x="1736613" y="3171881"/>
                </a:cubicBezTo>
                <a:cubicBezTo>
                  <a:pt x="1915207" y="2924231"/>
                  <a:pt x="1989026" y="2740875"/>
                  <a:pt x="2079513" y="2386069"/>
                </a:cubicBezTo>
                <a:cubicBezTo>
                  <a:pt x="2170000" y="2031263"/>
                  <a:pt x="2241438" y="1340700"/>
                  <a:pt x="2279538" y="1043044"/>
                </a:cubicBezTo>
                <a:cubicBezTo>
                  <a:pt x="2317638" y="745388"/>
                  <a:pt x="2291444" y="726337"/>
                  <a:pt x="2308113" y="600131"/>
                </a:cubicBezTo>
                <a:cubicBezTo>
                  <a:pt x="2324782" y="473925"/>
                  <a:pt x="2365263" y="342956"/>
                  <a:pt x="2379550" y="285806"/>
                </a:cubicBezTo>
                <a:cubicBezTo>
                  <a:pt x="2393838" y="228656"/>
                  <a:pt x="2422413" y="283425"/>
                  <a:pt x="2393838" y="257231"/>
                </a:cubicBezTo>
                <a:cubicBezTo>
                  <a:pt x="2365263" y="231037"/>
                  <a:pt x="2312876" y="157219"/>
                  <a:pt x="2222388" y="114356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3984015" y="3689155"/>
            <a:ext cx="432102" cy="446584"/>
          </a:xfrm>
          <a:custGeom>
            <a:avLst/>
            <a:gdLst>
              <a:gd name="connsiteX0" fmla="*/ 1062197 w 1374689"/>
              <a:gd name="connsiteY0" fmla="*/ 514036 h 1296225"/>
              <a:gd name="connsiteX1" fmla="*/ 747872 w 1374689"/>
              <a:gd name="connsiteY1" fmla="*/ 271149 h 1296225"/>
              <a:gd name="connsiteX2" fmla="*/ 119222 w 1374689"/>
              <a:gd name="connsiteY2" fmla="*/ 13974 h 1296225"/>
              <a:gd name="connsiteX3" fmla="*/ 19210 w 1374689"/>
              <a:gd name="connsiteY3" fmla="*/ 85411 h 1296225"/>
              <a:gd name="connsiteX4" fmla="*/ 362110 w 1374689"/>
              <a:gd name="connsiteY4" fmla="*/ 514036 h 1296225"/>
              <a:gd name="connsiteX5" fmla="*/ 947897 w 1374689"/>
              <a:gd name="connsiteY5" fmla="*/ 1128399 h 1296225"/>
              <a:gd name="connsiteX6" fmla="*/ 1319372 w 1374689"/>
              <a:gd name="connsiteY6" fmla="*/ 1285561 h 1296225"/>
              <a:gd name="connsiteX7" fmla="*/ 1347947 w 1374689"/>
              <a:gd name="connsiteY7" fmla="*/ 899799 h 1296225"/>
              <a:gd name="connsiteX8" fmla="*/ 1062197 w 1374689"/>
              <a:gd name="connsiteY8" fmla="*/ 514036 h 129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689" h="1296225">
                <a:moveTo>
                  <a:pt x="1062197" y="514036"/>
                </a:moveTo>
                <a:cubicBezTo>
                  <a:pt x="962184" y="409261"/>
                  <a:pt x="905034" y="354493"/>
                  <a:pt x="747872" y="271149"/>
                </a:cubicBezTo>
                <a:cubicBezTo>
                  <a:pt x="590710" y="187805"/>
                  <a:pt x="240666" y="44930"/>
                  <a:pt x="119222" y="13974"/>
                </a:cubicBezTo>
                <a:cubicBezTo>
                  <a:pt x="-2222" y="-16982"/>
                  <a:pt x="-21271" y="2067"/>
                  <a:pt x="19210" y="85411"/>
                </a:cubicBezTo>
                <a:cubicBezTo>
                  <a:pt x="59691" y="168755"/>
                  <a:pt x="207329" y="340205"/>
                  <a:pt x="362110" y="514036"/>
                </a:cubicBezTo>
                <a:cubicBezTo>
                  <a:pt x="516891" y="687867"/>
                  <a:pt x="788353" y="999812"/>
                  <a:pt x="947897" y="1128399"/>
                </a:cubicBezTo>
                <a:cubicBezTo>
                  <a:pt x="1107441" y="1256986"/>
                  <a:pt x="1252697" y="1323661"/>
                  <a:pt x="1319372" y="1285561"/>
                </a:cubicBezTo>
                <a:cubicBezTo>
                  <a:pt x="1386047" y="1247461"/>
                  <a:pt x="1388428" y="1028386"/>
                  <a:pt x="1347947" y="899799"/>
                </a:cubicBezTo>
                <a:cubicBezTo>
                  <a:pt x="1307466" y="771212"/>
                  <a:pt x="1162210" y="618811"/>
                  <a:pt x="1062197" y="514036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/>
          <p:cNvSpPr/>
          <p:nvPr/>
        </p:nvSpPr>
        <p:spPr>
          <a:xfrm>
            <a:off x="7782737" y="2971943"/>
            <a:ext cx="232551" cy="628333"/>
          </a:xfrm>
          <a:custGeom>
            <a:avLst/>
            <a:gdLst>
              <a:gd name="connsiteX0" fmla="*/ 551986 w 823786"/>
              <a:gd name="connsiteY0" fmla="*/ 46687 h 1883438"/>
              <a:gd name="connsiteX1" fmla="*/ 251948 w 823786"/>
              <a:gd name="connsiteY1" fmla="*/ 18112 h 1883438"/>
              <a:gd name="connsiteX2" fmla="*/ 51923 w 823786"/>
              <a:gd name="connsiteY2" fmla="*/ 3824 h 1883438"/>
              <a:gd name="connsiteX3" fmla="*/ 9061 w 823786"/>
              <a:gd name="connsiteY3" fmla="*/ 89549 h 1883438"/>
              <a:gd name="connsiteX4" fmla="*/ 194798 w 823786"/>
              <a:gd name="connsiteY4" fmla="*/ 375299 h 1883438"/>
              <a:gd name="connsiteX5" fmla="*/ 380536 w 823786"/>
              <a:gd name="connsiteY5" fmla="*/ 1103962 h 1883438"/>
              <a:gd name="connsiteX6" fmla="*/ 594848 w 823786"/>
              <a:gd name="connsiteY6" fmla="*/ 1832624 h 1883438"/>
              <a:gd name="connsiteX7" fmla="*/ 794873 w 823786"/>
              <a:gd name="connsiteY7" fmla="*/ 1775474 h 1883438"/>
              <a:gd name="connsiteX8" fmla="*/ 809161 w 823786"/>
              <a:gd name="connsiteY8" fmla="*/ 1403999 h 1883438"/>
              <a:gd name="connsiteX9" fmla="*/ 666286 w 823786"/>
              <a:gd name="connsiteY9" fmla="*/ 361012 h 1883438"/>
              <a:gd name="connsiteX10" fmla="*/ 551986 w 823786"/>
              <a:gd name="connsiteY10" fmla="*/ 46687 h 188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3786" h="1883438">
                <a:moveTo>
                  <a:pt x="551986" y="46687"/>
                </a:moveTo>
                <a:cubicBezTo>
                  <a:pt x="482930" y="-10463"/>
                  <a:pt x="335292" y="25256"/>
                  <a:pt x="251948" y="18112"/>
                </a:cubicBezTo>
                <a:cubicBezTo>
                  <a:pt x="168604" y="10968"/>
                  <a:pt x="92404" y="-8082"/>
                  <a:pt x="51923" y="3824"/>
                </a:cubicBezTo>
                <a:cubicBezTo>
                  <a:pt x="11442" y="15730"/>
                  <a:pt x="-14751" y="27637"/>
                  <a:pt x="9061" y="89549"/>
                </a:cubicBezTo>
                <a:cubicBezTo>
                  <a:pt x="32873" y="151461"/>
                  <a:pt x="132885" y="206230"/>
                  <a:pt x="194798" y="375299"/>
                </a:cubicBezTo>
                <a:cubicBezTo>
                  <a:pt x="256710" y="544368"/>
                  <a:pt x="313861" y="861075"/>
                  <a:pt x="380536" y="1103962"/>
                </a:cubicBezTo>
                <a:cubicBezTo>
                  <a:pt x="447211" y="1346849"/>
                  <a:pt x="525792" y="1720705"/>
                  <a:pt x="594848" y="1832624"/>
                </a:cubicBezTo>
                <a:cubicBezTo>
                  <a:pt x="663904" y="1944543"/>
                  <a:pt x="759154" y="1846912"/>
                  <a:pt x="794873" y="1775474"/>
                </a:cubicBezTo>
                <a:cubicBezTo>
                  <a:pt x="830592" y="1704037"/>
                  <a:pt x="830592" y="1639743"/>
                  <a:pt x="809161" y="1403999"/>
                </a:cubicBezTo>
                <a:cubicBezTo>
                  <a:pt x="787730" y="1168255"/>
                  <a:pt x="704386" y="584849"/>
                  <a:pt x="666286" y="361012"/>
                </a:cubicBezTo>
                <a:cubicBezTo>
                  <a:pt x="628186" y="137175"/>
                  <a:pt x="621042" y="103837"/>
                  <a:pt x="551986" y="4668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/>
          <p:cNvSpPr/>
          <p:nvPr/>
        </p:nvSpPr>
        <p:spPr>
          <a:xfrm>
            <a:off x="7931290" y="2819008"/>
            <a:ext cx="1041283" cy="733261"/>
          </a:xfrm>
          <a:custGeom>
            <a:avLst/>
            <a:gdLst>
              <a:gd name="connsiteX0" fmla="*/ 86026 w 2657836"/>
              <a:gd name="connsiteY0" fmla="*/ 301123 h 2026520"/>
              <a:gd name="connsiteX1" fmla="*/ 1357614 w 2657836"/>
              <a:gd name="connsiteY1" fmla="*/ 186823 h 2026520"/>
              <a:gd name="connsiteX2" fmla="*/ 1657651 w 2657836"/>
              <a:gd name="connsiteY2" fmla="*/ 115386 h 2026520"/>
              <a:gd name="connsiteX3" fmla="*/ 1943401 w 2657836"/>
              <a:gd name="connsiteY3" fmla="*/ 1086 h 2026520"/>
              <a:gd name="connsiteX4" fmla="*/ 2229151 w 2657836"/>
              <a:gd name="connsiteY4" fmla="*/ 72523 h 2026520"/>
              <a:gd name="connsiteX5" fmla="*/ 2543476 w 2657836"/>
              <a:gd name="connsiteY5" fmla="*/ 301123 h 2026520"/>
              <a:gd name="connsiteX6" fmla="*/ 2657776 w 2657836"/>
              <a:gd name="connsiteY6" fmla="*/ 429711 h 2026520"/>
              <a:gd name="connsiteX7" fmla="*/ 2557764 w 2657836"/>
              <a:gd name="connsiteY7" fmla="*/ 601161 h 2026520"/>
              <a:gd name="connsiteX8" fmla="*/ 2457751 w 2657836"/>
              <a:gd name="connsiteY8" fmla="*/ 758323 h 2026520"/>
              <a:gd name="connsiteX9" fmla="*/ 2114851 w 2657836"/>
              <a:gd name="connsiteY9" fmla="*/ 1515561 h 2026520"/>
              <a:gd name="connsiteX10" fmla="*/ 1957689 w 2657836"/>
              <a:gd name="connsiteY10" fmla="*/ 1815598 h 2026520"/>
              <a:gd name="connsiteX11" fmla="*/ 1800526 w 2657836"/>
              <a:gd name="connsiteY11" fmla="*/ 2001336 h 2026520"/>
              <a:gd name="connsiteX12" fmla="*/ 1757664 w 2657836"/>
              <a:gd name="connsiteY12" fmla="*/ 2015623 h 2026520"/>
              <a:gd name="connsiteX13" fmla="*/ 1600501 w 2657836"/>
              <a:gd name="connsiteY13" fmla="*/ 1915611 h 2026520"/>
              <a:gd name="connsiteX14" fmla="*/ 1714801 w 2657836"/>
              <a:gd name="connsiteY14" fmla="*/ 1558423 h 2026520"/>
              <a:gd name="connsiteX15" fmla="*/ 1857676 w 2657836"/>
              <a:gd name="connsiteY15" fmla="*/ 958348 h 2026520"/>
              <a:gd name="connsiteX16" fmla="*/ 1886251 w 2657836"/>
              <a:gd name="connsiteY16" fmla="*/ 529723 h 2026520"/>
              <a:gd name="connsiteX17" fmla="*/ 1843389 w 2657836"/>
              <a:gd name="connsiteY17" fmla="*/ 443998 h 2026520"/>
              <a:gd name="connsiteX18" fmla="*/ 1529064 w 2657836"/>
              <a:gd name="connsiteY18" fmla="*/ 415423 h 2026520"/>
              <a:gd name="connsiteX19" fmla="*/ 357489 w 2657836"/>
              <a:gd name="connsiteY19" fmla="*/ 558298 h 2026520"/>
              <a:gd name="connsiteX20" fmla="*/ 143176 w 2657836"/>
              <a:gd name="connsiteY20" fmla="*/ 586873 h 2026520"/>
              <a:gd name="connsiteX21" fmla="*/ 86026 w 2657836"/>
              <a:gd name="connsiteY21" fmla="*/ 301123 h 202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657836" h="2026520">
                <a:moveTo>
                  <a:pt x="86026" y="301123"/>
                </a:moveTo>
                <a:cubicBezTo>
                  <a:pt x="288432" y="234448"/>
                  <a:pt x="1095677" y="217779"/>
                  <a:pt x="1357614" y="186823"/>
                </a:cubicBezTo>
                <a:cubicBezTo>
                  <a:pt x="1619551" y="155867"/>
                  <a:pt x="1560020" y="146342"/>
                  <a:pt x="1657651" y="115386"/>
                </a:cubicBezTo>
                <a:cubicBezTo>
                  <a:pt x="1755282" y="84430"/>
                  <a:pt x="1848151" y="8230"/>
                  <a:pt x="1943401" y="1086"/>
                </a:cubicBezTo>
                <a:cubicBezTo>
                  <a:pt x="2038651" y="-6058"/>
                  <a:pt x="2129139" y="22517"/>
                  <a:pt x="2229151" y="72523"/>
                </a:cubicBezTo>
                <a:cubicBezTo>
                  <a:pt x="2329163" y="122529"/>
                  <a:pt x="2472039" y="241592"/>
                  <a:pt x="2543476" y="301123"/>
                </a:cubicBezTo>
                <a:cubicBezTo>
                  <a:pt x="2614914" y="360654"/>
                  <a:pt x="2655395" y="379705"/>
                  <a:pt x="2657776" y="429711"/>
                </a:cubicBezTo>
                <a:cubicBezTo>
                  <a:pt x="2660157" y="479717"/>
                  <a:pt x="2591101" y="546392"/>
                  <a:pt x="2557764" y="601161"/>
                </a:cubicBezTo>
                <a:cubicBezTo>
                  <a:pt x="2524427" y="655930"/>
                  <a:pt x="2531570" y="605923"/>
                  <a:pt x="2457751" y="758323"/>
                </a:cubicBezTo>
                <a:cubicBezTo>
                  <a:pt x="2383932" y="910723"/>
                  <a:pt x="2198195" y="1339349"/>
                  <a:pt x="2114851" y="1515561"/>
                </a:cubicBezTo>
                <a:cubicBezTo>
                  <a:pt x="2031507" y="1691774"/>
                  <a:pt x="2010077" y="1734636"/>
                  <a:pt x="1957689" y="1815598"/>
                </a:cubicBezTo>
                <a:cubicBezTo>
                  <a:pt x="1905302" y="1896561"/>
                  <a:pt x="1833863" y="1967999"/>
                  <a:pt x="1800526" y="2001336"/>
                </a:cubicBezTo>
                <a:cubicBezTo>
                  <a:pt x="1767189" y="2034673"/>
                  <a:pt x="1791001" y="2029910"/>
                  <a:pt x="1757664" y="2015623"/>
                </a:cubicBezTo>
                <a:cubicBezTo>
                  <a:pt x="1724327" y="2001336"/>
                  <a:pt x="1607645" y="1991811"/>
                  <a:pt x="1600501" y="1915611"/>
                </a:cubicBezTo>
                <a:cubicBezTo>
                  <a:pt x="1593357" y="1839411"/>
                  <a:pt x="1671939" y="1717967"/>
                  <a:pt x="1714801" y="1558423"/>
                </a:cubicBezTo>
                <a:cubicBezTo>
                  <a:pt x="1757663" y="1398879"/>
                  <a:pt x="1829101" y="1129798"/>
                  <a:pt x="1857676" y="958348"/>
                </a:cubicBezTo>
                <a:cubicBezTo>
                  <a:pt x="1886251" y="786898"/>
                  <a:pt x="1888632" y="615448"/>
                  <a:pt x="1886251" y="529723"/>
                </a:cubicBezTo>
                <a:cubicBezTo>
                  <a:pt x="1883870" y="443998"/>
                  <a:pt x="1902920" y="463048"/>
                  <a:pt x="1843389" y="443998"/>
                </a:cubicBezTo>
                <a:cubicBezTo>
                  <a:pt x="1783858" y="424948"/>
                  <a:pt x="1776714" y="396373"/>
                  <a:pt x="1529064" y="415423"/>
                </a:cubicBezTo>
                <a:cubicBezTo>
                  <a:pt x="1281414" y="434473"/>
                  <a:pt x="357489" y="558298"/>
                  <a:pt x="357489" y="558298"/>
                </a:cubicBezTo>
                <a:cubicBezTo>
                  <a:pt x="126508" y="586873"/>
                  <a:pt x="190801" y="624973"/>
                  <a:pt x="143176" y="586873"/>
                </a:cubicBezTo>
                <a:cubicBezTo>
                  <a:pt x="95551" y="548773"/>
                  <a:pt x="-116380" y="367798"/>
                  <a:pt x="86026" y="30112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/>
        </p:nvSpPr>
        <p:spPr>
          <a:xfrm>
            <a:off x="8084236" y="3185639"/>
            <a:ext cx="423887" cy="154378"/>
          </a:xfrm>
          <a:custGeom>
            <a:avLst/>
            <a:gdLst>
              <a:gd name="connsiteX0" fmla="*/ 335865 w 1328190"/>
              <a:gd name="connsiteY0" fmla="*/ 158643 h 487256"/>
              <a:gd name="connsiteX1" fmla="*/ 50115 w 1328190"/>
              <a:gd name="connsiteY1" fmla="*/ 272943 h 487256"/>
              <a:gd name="connsiteX2" fmla="*/ 7252 w 1328190"/>
              <a:gd name="connsiteY2" fmla="*/ 315806 h 487256"/>
              <a:gd name="connsiteX3" fmla="*/ 7252 w 1328190"/>
              <a:gd name="connsiteY3" fmla="*/ 372956 h 487256"/>
              <a:gd name="connsiteX4" fmla="*/ 78690 w 1328190"/>
              <a:gd name="connsiteY4" fmla="*/ 444393 h 487256"/>
              <a:gd name="connsiteX5" fmla="*/ 321577 w 1328190"/>
              <a:gd name="connsiteY5" fmla="*/ 487256 h 487256"/>
              <a:gd name="connsiteX6" fmla="*/ 793065 w 1328190"/>
              <a:gd name="connsiteY6" fmla="*/ 444393 h 487256"/>
              <a:gd name="connsiteX7" fmla="*/ 1307415 w 1328190"/>
              <a:gd name="connsiteY7" fmla="*/ 258656 h 487256"/>
              <a:gd name="connsiteX8" fmla="*/ 1135965 w 1328190"/>
              <a:gd name="connsiteY8" fmla="*/ 1481 h 487256"/>
              <a:gd name="connsiteX9" fmla="*/ 335865 w 1328190"/>
              <a:gd name="connsiteY9" fmla="*/ 158643 h 48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8190" h="487256">
                <a:moveTo>
                  <a:pt x="335865" y="158643"/>
                </a:moveTo>
                <a:cubicBezTo>
                  <a:pt x="154890" y="203887"/>
                  <a:pt x="104884" y="246749"/>
                  <a:pt x="50115" y="272943"/>
                </a:cubicBezTo>
                <a:cubicBezTo>
                  <a:pt x="-4654" y="299137"/>
                  <a:pt x="14396" y="299137"/>
                  <a:pt x="7252" y="315806"/>
                </a:cubicBezTo>
                <a:cubicBezTo>
                  <a:pt x="108" y="332475"/>
                  <a:pt x="-4654" y="351525"/>
                  <a:pt x="7252" y="372956"/>
                </a:cubicBezTo>
                <a:cubicBezTo>
                  <a:pt x="19158" y="394387"/>
                  <a:pt x="26302" y="425343"/>
                  <a:pt x="78690" y="444393"/>
                </a:cubicBezTo>
                <a:cubicBezTo>
                  <a:pt x="131077" y="463443"/>
                  <a:pt x="202515" y="487256"/>
                  <a:pt x="321577" y="487256"/>
                </a:cubicBezTo>
                <a:cubicBezTo>
                  <a:pt x="440639" y="487256"/>
                  <a:pt x="628759" y="482493"/>
                  <a:pt x="793065" y="444393"/>
                </a:cubicBezTo>
                <a:cubicBezTo>
                  <a:pt x="957371" y="406293"/>
                  <a:pt x="1250265" y="332475"/>
                  <a:pt x="1307415" y="258656"/>
                </a:cubicBezTo>
                <a:cubicBezTo>
                  <a:pt x="1364565" y="184837"/>
                  <a:pt x="1302653" y="18150"/>
                  <a:pt x="1135965" y="1481"/>
                </a:cubicBezTo>
                <a:cubicBezTo>
                  <a:pt x="969277" y="-15188"/>
                  <a:pt x="516840" y="113399"/>
                  <a:pt x="335865" y="15864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>
            <a:off x="7938350" y="3458558"/>
            <a:ext cx="718327" cy="141718"/>
          </a:xfrm>
          <a:custGeom>
            <a:avLst/>
            <a:gdLst>
              <a:gd name="connsiteX0" fmla="*/ 113549 w 1447202"/>
              <a:gd name="connsiteY0" fmla="*/ 144065 h 395103"/>
              <a:gd name="connsiteX1" fmla="*/ 1085099 w 1447202"/>
              <a:gd name="connsiteY1" fmla="*/ 29765 h 395103"/>
              <a:gd name="connsiteX2" fmla="*/ 1299412 w 1447202"/>
              <a:gd name="connsiteY2" fmla="*/ 1190 h 395103"/>
              <a:gd name="connsiteX3" fmla="*/ 1427999 w 1447202"/>
              <a:gd name="connsiteY3" fmla="*/ 58340 h 395103"/>
              <a:gd name="connsiteX4" fmla="*/ 1442287 w 1447202"/>
              <a:gd name="connsiteY4" fmla="*/ 258365 h 395103"/>
              <a:gd name="connsiteX5" fmla="*/ 1385137 w 1447202"/>
              <a:gd name="connsiteY5" fmla="*/ 344090 h 395103"/>
              <a:gd name="connsiteX6" fmla="*/ 956512 w 1447202"/>
              <a:gd name="connsiteY6" fmla="*/ 344090 h 395103"/>
              <a:gd name="connsiteX7" fmla="*/ 113549 w 1447202"/>
              <a:gd name="connsiteY7" fmla="*/ 386952 h 395103"/>
              <a:gd name="connsiteX8" fmla="*/ 113549 w 1447202"/>
              <a:gd name="connsiteY8" fmla="*/ 144065 h 39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7202" h="395103">
                <a:moveTo>
                  <a:pt x="113549" y="144065"/>
                </a:moveTo>
                <a:cubicBezTo>
                  <a:pt x="275474" y="84534"/>
                  <a:pt x="887455" y="53577"/>
                  <a:pt x="1085099" y="29765"/>
                </a:cubicBezTo>
                <a:cubicBezTo>
                  <a:pt x="1282743" y="5953"/>
                  <a:pt x="1242262" y="-3573"/>
                  <a:pt x="1299412" y="1190"/>
                </a:cubicBezTo>
                <a:cubicBezTo>
                  <a:pt x="1356562" y="5952"/>
                  <a:pt x="1404187" y="15477"/>
                  <a:pt x="1427999" y="58340"/>
                </a:cubicBezTo>
                <a:cubicBezTo>
                  <a:pt x="1451812" y="101202"/>
                  <a:pt x="1449431" y="210740"/>
                  <a:pt x="1442287" y="258365"/>
                </a:cubicBezTo>
                <a:cubicBezTo>
                  <a:pt x="1435143" y="305990"/>
                  <a:pt x="1466100" y="329803"/>
                  <a:pt x="1385137" y="344090"/>
                </a:cubicBezTo>
                <a:cubicBezTo>
                  <a:pt x="1304175" y="358378"/>
                  <a:pt x="1168443" y="336946"/>
                  <a:pt x="956512" y="344090"/>
                </a:cubicBezTo>
                <a:cubicBezTo>
                  <a:pt x="744581" y="351234"/>
                  <a:pt x="254043" y="417908"/>
                  <a:pt x="113549" y="386952"/>
                </a:cubicBezTo>
                <a:cubicBezTo>
                  <a:pt x="-26945" y="355996"/>
                  <a:pt x="-48376" y="203596"/>
                  <a:pt x="113549" y="14406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/>
          <p:cNvSpPr/>
          <p:nvPr/>
        </p:nvSpPr>
        <p:spPr>
          <a:xfrm>
            <a:off x="8177361" y="2950361"/>
            <a:ext cx="232551" cy="1150116"/>
          </a:xfrm>
          <a:custGeom>
            <a:avLst/>
            <a:gdLst>
              <a:gd name="connsiteX0" fmla="*/ 14770 w 563645"/>
              <a:gd name="connsiteY0" fmla="*/ 86257 h 3098504"/>
              <a:gd name="connsiteX1" fmla="*/ 86208 w 563645"/>
              <a:gd name="connsiteY1" fmla="*/ 157694 h 3098504"/>
              <a:gd name="connsiteX2" fmla="*/ 86208 w 563645"/>
              <a:gd name="connsiteY2" fmla="*/ 572032 h 3098504"/>
              <a:gd name="connsiteX3" fmla="*/ 129070 w 563645"/>
              <a:gd name="connsiteY3" fmla="*/ 1672169 h 3098504"/>
              <a:gd name="connsiteX4" fmla="*/ 114783 w 563645"/>
              <a:gd name="connsiteY4" fmla="*/ 2872319 h 3098504"/>
              <a:gd name="connsiteX5" fmla="*/ 357670 w 563645"/>
              <a:gd name="connsiteY5" fmla="*/ 3072344 h 3098504"/>
              <a:gd name="connsiteX6" fmla="*/ 457683 w 563645"/>
              <a:gd name="connsiteY6" fmla="*/ 2529419 h 3098504"/>
              <a:gd name="connsiteX7" fmla="*/ 471970 w 563645"/>
              <a:gd name="connsiteY7" fmla="*/ 943507 h 3098504"/>
              <a:gd name="connsiteX8" fmla="*/ 486258 w 563645"/>
              <a:gd name="connsiteY8" fmla="*/ 372007 h 3098504"/>
              <a:gd name="connsiteX9" fmla="*/ 557695 w 563645"/>
              <a:gd name="connsiteY9" fmla="*/ 214844 h 3098504"/>
              <a:gd name="connsiteX10" fmla="*/ 543408 w 563645"/>
              <a:gd name="connsiteY10" fmla="*/ 100544 h 3098504"/>
              <a:gd name="connsiteX11" fmla="*/ 414820 w 563645"/>
              <a:gd name="connsiteY11" fmla="*/ 532 h 3098504"/>
              <a:gd name="connsiteX12" fmla="*/ 14770 w 563645"/>
              <a:gd name="connsiteY12" fmla="*/ 86257 h 3098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3645" h="3098504">
                <a:moveTo>
                  <a:pt x="14770" y="86257"/>
                </a:moveTo>
                <a:cubicBezTo>
                  <a:pt x="-39999" y="112451"/>
                  <a:pt x="74302" y="76732"/>
                  <a:pt x="86208" y="157694"/>
                </a:cubicBezTo>
                <a:cubicBezTo>
                  <a:pt x="98114" y="238656"/>
                  <a:pt x="79064" y="319620"/>
                  <a:pt x="86208" y="572032"/>
                </a:cubicBezTo>
                <a:cubicBezTo>
                  <a:pt x="93352" y="824444"/>
                  <a:pt x="124308" y="1288788"/>
                  <a:pt x="129070" y="1672169"/>
                </a:cubicBezTo>
                <a:cubicBezTo>
                  <a:pt x="133832" y="2055550"/>
                  <a:pt x="76683" y="2638957"/>
                  <a:pt x="114783" y="2872319"/>
                </a:cubicBezTo>
                <a:cubicBezTo>
                  <a:pt x="152883" y="3105682"/>
                  <a:pt x="300520" y="3129494"/>
                  <a:pt x="357670" y="3072344"/>
                </a:cubicBezTo>
                <a:cubicBezTo>
                  <a:pt x="414820" y="3015194"/>
                  <a:pt x="438633" y="2884225"/>
                  <a:pt x="457683" y="2529419"/>
                </a:cubicBezTo>
                <a:cubicBezTo>
                  <a:pt x="476733" y="2174613"/>
                  <a:pt x="467208" y="1303076"/>
                  <a:pt x="471970" y="943507"/>
                </a:cubicBezTo>
                <a:cubicBezTo>
                  <a:pt x="476732" y="583938"/>
                  <a:pt x="471971" y="493451"/>
                  <a:pt x="486258" y="372007"/>
                </a:cubicBezTo>
                <a:cubicBezTo>
                  <a:pt x="500546" y="250563"/>
                  <a:pt x="548170" y="260088"/>
                  <a:pt x="557695" y="214844"/>
                </a:cubicBezTo>
                <a:cubicBezTo>
                  <a:pt x="567220" y="169600"/>
                  <a:pt x="567220" y="136263"/>
                  <a:pt x="543408" y="100544"/>
                </a:cubicBezTo>
                <a:cubicBezTo>
                  <a:pt x="519596" y="64825"/>
                  <a:pt x="502926" y="7676"/>
                  <a:pt x="414820" y="532"/>
                </a:cubicBezTo>
                <a:cubicBezTo>
                  <a:pt x="326714" y="-6612"/>
                  <a:pt x="69539" y="60063"/>
                  <a:pt x="14770" y="8625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/>
          <p:cNvSpPr/>
          <p:nvPr/>
        </p:nvSpPr>
        <p:spPr>
          <a:xfrm>
            <a:off x="7919086" y="3705743"/>
            <a:ext cx="718328" cy="177675"/>
          </a:xfrm>
          <a:custGeom>
            <a:avLst/>
            <a:gdLst>
              <a:gd name="connsiteX0" fmla="*/ 859121 w 2080351"/>
              <a:gd name="connsiteY0" fmla="*/ 173733 h 562872"/>
              <a:gd name="connsiteX1" fmla="*/ 287621 w 2080351"/>
              <a:gd name="connsiteY1" fmla="*/ 259458 h 562872"/>
              <a:gd name="connsiteX2" fmla="*/ 30446 w 2080351"/>
              <a:gd name="connsiteY2" fmla="*/ 259458 h 562872"/>
              <a:gd name="connsiteX3" fmla="*/ 44733 w 2080351"/>
              <a:gd name="connsiteY3" fmla="*/ 416621 h 562872"/>
              <a:gd name="connsiteX4" fmla="*/ 387633 w 2080351"/>
              <a:gd name="connsiteY4" fmla="*/ 559496 h 562872"/>
              <a:gd name="connsiteX5" fmla="*/ 930558 w 2080351"/>
              <a:gd name="connsiteY5" fmla="*/ 502346 h 562872"/>
              <a:gd name="connsiteX6" fmla="*/ 1987833 w 2080351"/>
              <a:gd name="connsiteY6" fmla="*/ 330896 h 562872"/>
              <a:gd name="connsiteX7" fmla="*/ 2002121 w 2080351"/>
              <a:gd name="connsiteY7" fmla="*/ 102296 h 562872"/>
              <a:gd name="connsiteX8" fmla="*/ 1773521 w 2080351"/>
              <a:gd name="connsiteY8" fmla="*/ 2283 h 562872"/>
              <a:gd name="connsiteX9" fmla="*/ 1473483 w 2080351"/>
              <a:gd name="connsiteY9" fmla="*/ 45146 h 562872"/>
              <a:gd name="connsiteX10" fmla="*/ 859121 w 2080351"/>
              <a:gd name="connsiteY10" fmla="*/ 173733 h 56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80351" h="562872">
                <a:moveTo>
                  <a:pt x="859121" y="173733"/>
                </a:moveTo>
                <a:cubicBezTo>
                  <a:pt x="661477" y="209452"/>
                  <a:pt x="425733" y="245171"/>
                  <a:pt x="287621" y="259458"/>
                </a:cubicBezTo>
                <a:cubicBezTo>
                  <a:pt x="149508" y="273746"/>
                  <a:pt x="70927" y="233264"/>
                  <a:pt x="30446" y="259458"/>
                </a:cubicBezTo>
                <a:cubicBezTo>
                  <a:pt x="-10035" y="285652"/>
                  <a:pt x="-14798" y="366615"/>
                  <a:pt x="44733" y="416621"/>
                </a:cubicBezTo>
                <a:cubicBezTo>
                  <a:pt x="104264" y="466627"/>
                  <a:pt x="239996" y="545209"/>
                  <a:pt x="387633" y="559496"/>
                </a:cubicBezTo>
                <a:cubicBezTo>
                  <a:pt x="535270" y="573783"/>
                  <a:pt x="663858" y="540446"/>
                  <a:pt x="930558" y="502346"/>
                </a:cubicBezTo>
                <a:cubicBezTo>
                  <a:pt x="1197258" y="464246"/>
                  <a:pt x="1809239" y="397571"/>
                  <a:pt x="1987833" y="330896"/>
                </a:cubicBezTo>
                <a:cubicBezTo>
                  <a:pt x="2166427" y="264221"/>
                  <a:pt x="2037840" y="157065"/>
                  <a:pt x="2002121" y="102296"/>
                </a:cubicBezTo>
                <a:cubicBezTo>
                  <a:pt x="1966402" y="47527"/>
                  <a:pt x="1861627" y="11808"/>
                  <a:pt x="1773521" y="2283"/>
                </a:cubicBezTo>
                <a:cubicBezTo>
                  <a:pt x="1685415" y="-7242"/>
                  <a:pt x="1625883" y="14190"/>
                  <a:pt x="1473483" y="45146"/>
                </a:cubicBezTo>
                <a:cubicBezTo>
                  <a:pt x="1321083" y="76102"/>
                  <a:pt x="1056765" y="138014"/>
                  <a:pt x="859121" y="17373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/>
          <p:cNvSpPr/>
          <p:nvPr/>
        </p:nvSpPr>
        <p:spPr>
          <a:xfrm>
            <a:off x="7534287" y="4038884"/>
            <a:ext cx="1639211" cy="199563"/>
          </a:xfrm>
          <a:custGeom>
            <a:avLst/>
            <a:gdLst>
              <a:gd name="connsiteX0" fmla="*/ 2900545 w 4390825"/>
              <a:gd name="connsiteY0" fmla="*/ 81268 h 704454"/>
              <a:gd name="connsiteX1" fmla="*/ 1571807 w 4390825"/>
              <a:gd name="connsiteY1" fmla="*/ 209855 h 704454"/>
              <a:gd name="connsiteX2" fmla="*/ 700270 w 4390825"/>
              <a:gd name="connsiteY2" fmla="*/ 324155 h 704454"/>
              <a:gd name="connsiteX3" fmla="*/ 314507 w 4390825"/>
              <a:gd name="connsiteY3" fmla="*/ 309868 h 704454"/>
              <a:gd name="connsiteX4" fmla="*/ 182 w 4390825"/>
              <a:gd name="connsiteY4" fmla="*/ 381305 h 704454"/>
              <a:gd name="connsiteX5" fmla="*/ 357370 w 4390825"/>
              <a:gd name="connsiteY5" fmla="*/ 695630 h 704454"/>
              <a:gd name="connsiteX6" fmla="*/ 928870 w 4390825"/>
              <a:gd name="connsiteY6" fmla="*/ 624193 h 704454"/>
              <a:gd name="connsiteX7" fmla="*/ 2000432 w 4390825"/>
              <a:gd name="connsiteY7" fmla="*/ 495605 h 704454"/>
              <a:gd name="connsiteX8" fmla="*/ 3343457 w 4390825"/>
              <a:gd name="connsiteY8" fmla="*/ 409880 h 704454"/>
              <a:gd name="connsiteX9" fmla="*/ 4214995 w 4390825"/>
              <a:gd name="connsiteY9" fmla="*/ 495605 h 704454"/>
              <a:gd name="connsiteX10" fmla="*/ 4386445 w 4390825"/>
              <a:gd name="connsiteY10" fmla="*/ 367018 h 704454"/>
              <a:gd name="connsiteX11" fmla="*/ 4129270 w 4390825"/>
              <a:gd name="connsiteY11" fmla="*/ 38405 h 704454"/>
              <a:gd name="connsiteX12" fmla="*/ 3672070 w 4390825"/>
              <a:gd name="connsiteY12" fmla="*/ 9830 h 704454"/>
              <a:gd name="connsiteX13" fmla="*/ 2900545 w 4390825"/>
              <a:gd name="connsiteY13" fmla="*/ 81268 h 70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90825" h="704454">
                <a:moveTo>
                  <a:pt x="2900545" y="81268"/>
                </a:moveTo>
                <a:lnTo>
                  <a:pt x="1571807" y="209855"/>
                </a:lnTo>
                <a:cubicBezTo>
                  <a:pt x="1205095" y="250336"/>
                  <a:pt x="909820" y="307486"/>
                  <a:pt x="700270" y="324155"/>
                </a:cubicBezTo>
                <a:cubicBezTo>
                  <a:pt x="490720" y="340824"/>
                  <a:pt x="431188" y="300343"/>
                  <a:pt x="314507" y="309868"/>
                </a:cubicBezTo>
                <a:cubicBezTo>
                  <a:pt x="197826" y="319393"/>
                  <a:pt x="-6962" y="317011"/>
                  <a:pt x="182" y="381305"/>
                </a:cubicBezTo>
                <a:cubicBezTo>
                  <a:pt x="7326" y="445599"/>
                  <a:pt x="202589" y="655149"/>
                  <a:pt x="357370" y="695630"/>
                </a:cubicBezTo>
                <a:cubicBezTo>
                  <a:pt x="512151" y="736111"/>
                  <a:pt x="928870" y="624193"/>
                  <a:pt x="928870" y="624193"/>
                </a:cubicBezTo>
                <a:cubicBezTo>
                  <a:pt x="1202714" y="590856"/>
                  <a:pt x="1598001" y="531324"/>
                  <a:pt x="2000432" y="495605"/>
                </a:cubicBezTo>
                <a:cubicBezTo>
                  <a:pt x="2402863" y="459886"/>
                  <a:pt x="2974363" y="409880"/>
                  <a:pt x="3343457" y="409880"/>
                </a:cubicBezTo>
                <a:cubicBezTo>
                  <a:pt x="3712551" y="409880"/>
                  <a:pt x="4041164" y="502749"/>
                  <a:pt x="4214995" y="495605"/>
                </a:cubicBezTo>
                <a:cubicBezTo>
                  <a:pt x="4388826" y="488461"/>
                  <a:pt x="4400733" y="443218"/>
                  <a:pt x="4386445" y="367018"/>
                </a:cubicBezTo>
                <a:cubicBezTo>
                  <a:pt x="4372158" y="290818"/>
                  <a:pt x="4248332" y="97936"/>
                  <a:pt x="4129270" y="38405"/>
                </a:cubicBezTo>
                <a:cubicBezTo>
                  <a:pt x="4010208" y="-21126"/>
                  <a:pt x="3876857" y="5068"/>
                  <a:pt x="3672070" y="9830"/>
                </a:cubicBezTo>
                <a:cubicBezTo>
                  <a:pt x="3467283" y="14592"/>
                  <a:pt x="3250589" y="47931"/>
                  <a:pt x="2900545" y="8126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9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22" grpId="0"/>
      <p:bldP spid="24" grpId="0"/>
      <p:bldP spid="3" grpId="0"/>
      <p:bldP spid="5" grpId="0"/>
      <p:bldP spid="8" grpId="0"/>
      <p:bldP spid="2" grpId="0" animBg="1"/>
      <p:bldP spid="9" grpId="0" animBg="1"/>
      <p:bldP spid="11" grpId="0" animBg="1"/>
      <p:bldP spid="12" grpId="0" animBg="1"/>
      <p:bldP spid="14" grpId="0" animBg="1"/>
      <p:bldP spid="33" grpId="0" animBg="1"/>
      <p:bldP spid="35" grpId="0" animBg="1"/>
      <p:bldP spid="37" grpId="0" animBg="1"/>
      <p:bldP spid="39" grpId="0" animBg="1"/>
      <p:bldP spid="41" grpId="0" animBg="1"/>
      <p:bldP spid="43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840356" y="1373828"/>
            <a:ext cx="6012230" cy="829995"/>
            <a:chOff x="1228979" y="3000076"/>
            <a:chExt cx="3776213" cy="493297"/>
          </a:xfrm>
        </p:grpSpPr>
        <p:grpSp>
          <p:nvGrpSpPr>
            <p:cNvPr id="9" name="组合 8"/>
            <p:cNvGrpSpPr/>
            <p:nvPr/>
          </p:nvGrpSpPr>
          <p:grpSpPr>
            <a:xfrm>
              <a:off x="1228979" y="3000076"/>
              <a:ext cx="746498" cy="493297"/>
              <a:chOff x="1228979" y="2943808"/>
              <a:chExt cx="746498" cy="493297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1324947" y="2943808"/>
                <a:ext cx="512610" cy="454430"/>
              </a:xfrm>
              <a:prstGeom prst="roundRect">
                <a:avLst>
                  <a:gd name="adj" fmla="val 897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228979" y="2943838"/>
                <a:ext cx="746498" cy="493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1</a:t>
                </a:r>
                <a:endPara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911125" y="3035221"/>
              <a:ext cx="3094067" cy="384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楷体_GB2312" panose="02010609030101010101" pitchFamily="49" charset="-122"/>
                  <a:ea typeface="小考拉体" panose="02000503000000000000"/>
                </a:rPr>
                <a:t>借助拼音读通课文。</a:t>
              </a:r>
              <a:endPara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小考拉体" panose="0200050300000000000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12838" y="2599056"/>
            <a:ext cx="7136161" cy="829944"/>
            <a:chOff x="1206454" y="2966255"/>
            <a:chExt cx="4131448" cy="553096"/>
          </a:xfrm>
        </p:grpSpPr>
        <p:grpSp>
          <p:nvGrpSpPr>
            <p:cNvPr id="16" name="组合 15"/>
            <p:cNvGrpSpPr/>
            <p:nvPr/>
          </p:nvGrpSpPr>
          <p:grpSpPr>
            <a:xfrm>
              <a:off x="1206454" y="2966255"/>
              <a:ext cx="746498" cy="553096"/>
              <a:chOff x="1206454" y="2909987"/>
              <a:chExt cx="746498" cy="553096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324947" y="2943808"/>
                <a:ext cx="485192" cy="485192"/>
              </a:xfrm>
              <a:prstGeom prst="roundRect">
                <a:avLst>
                  <a:gd name="adj" fmla="val 8975"/>
                </a:avLst>
              </a:prstGeom>
              <a:solidFill>
                <a:srgbClr val="5A97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206454" y="2909987"/>
                <a:ext cx="746498" cy="553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2</a:t>
                </a:r>
                <a:endPara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907023" y="3008303"/>
              <a:ext cx="3430879" cy="430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楷体_GB2312" panose="02010609030101010101" pitchFamily="49" charset="-122"/>
                  <a:ea typeface="小考拉体" panose="02000503000000000000"/>
                </a:rPr>
                <a:t>圈出生字读准字音。</a:t>
              </a:r>
              <a:endPara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小考拉体" panose="0200050300000000000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72647" y="3948763"/>
            <a:ext cx="7327015" cy="829945"/>
            <a:chOff x="1168085" y="2966658"/>
            <a:chExt cx="4130554" cy="552069"/>
          </a:xfrm>
        </p:grpSpPr>
        <p:grpSp>
          <p:nvGrpSpPr>
            <p:cNvPr id="23" name="组合 22"/>
            <p:cNvGrpSpPr/>
            <p:nvPr/>
          </p:nvGrpSpPr>
          <p:grpSpPr>
            <a:xfrm>
              <a:off x="1168085" y="2966658"/>
              <a:ext cx="820470" cy="552069"/>
              <a:chOff x="1168085" y="2910390"/>
              <a:chExt cx="820470" cy="552069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1324947" y="2943808"/>
                <a:ext cx="485192" cy="485192"/>
              </a:xfrm>
              <a:prstGeom prst="roundRect">
                <a:avLst>
                  <a:gd name="adj" fmla="val 897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168085" y="2910390"/>
                <a:ext cx="820470" cy="552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ECC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</a:rPr>
                  <a:t>3</a:t>
                </a:r>
                <a:endPara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CECC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小考拉体" panose="02000503000000000000" pitchFamily="2" charset="-122"/>
                  <a:ea typeface="小考拉体" panose="02000503000000000000" pitchFamily="2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902360" y="3027706"/>
              <a:ext cx="3396279" cy="429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楷体_GB2312" panose="02010609030101010101" pitchFamily="49" charset="-122"/>
                  <a:ea typeface="小考拉体" panose="02000503000000000000"/>
                </a:rPr>
                <a:t>难读句子多读几遍。</a:t>
              </a:r>
              <a:endParaRPr lang="zh-CN" alt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ea typeface="小考拉体" panose="0200050300000000000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456253" y="711200"/>
            <a:ext cx="1292662" cy="4771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</a:rPr>
              <a:t>读书要求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773600">
            <a:off x="-178645" y="33519"/>
            <a:ext cx="1320910" cy="132091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42307" y="2841213"/>
            <a:ext cx="1316394" cy="13163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40391" y="1673997"/>
            <a:ext cx="958029" cy="95802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004322" y="220367"/>
            <a:ext cx="2132876" cy="640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初读课文</a:t>
            </a:r>
            <a:endParaRPr lang="zh-CN" altLang="en-US" sz="3600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7567090" y="2947082"/>
            <a:ext cx="4229735" cy="38608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终止 12"/>
          <p:cNvSpPr/>
          <p:nvPr/>
        </p:nvSpPr>
        <p:spPr>
          <a:xfrm>
            <a:off x="2623185" y="474345"/>
            <a:ext cx="1959610" cy="66294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4614" y="74750"/>
            <a:ext cx="2067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36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初读课文</a:t>
            </a:r>
            <a:endParaRPr lang="zh-CN" altLang="en-US" sz="3600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" y="62080"/>
            <a:ext cx="662926" cy="662926"/>
          </a:xfrm>
          <a:prstGeom prst="rect">
            <a:avLst/>
          </a:prstGeom>
        </p:spPr>
      </p:pic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7021" y="380554"/>
          <a:ext cx="10823575" cy="637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Document" r:id="rId3" imgW="9480550" imgH="5601970" progId="Word.Document.12">
                  <p:embed/>
                </p:oleObj>
              </mc:Choice>
              <mc:Fallback>
                <p:oleObj name="Document" r:id="rId3" imgW="9480550" imgH="5601970" progId="Word.Document.12">
                  <p:embed/>
                  <p:pic>
                    <p:nvPicPr>
                      <p:cNvPr id="0" name="图片 10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021" y="380554"/>
                        <a:ext cx="10823575" cy="637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657302" y="3514103"/>
            <a:ext cx="3840009" cy="35050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429676" y="181765"/>
            <a:ext cx="1621841" cy="16218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179496" y="652818"/>
            <a:ext cx="1316394" cy="13163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1001794" y="1764845"/>
            <a:ext cx="958029" cy="958029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59227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7846060" y="3127375"/>
            <a:ext cx="4229735" cy="3860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29676" y="181765"/>
            <a:ext cx="1621841" cy="16218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179496" y="652818"/>
            <a:ext cx="1316394" cy="13163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001794" y="1764845"/>
            <a:ext cx="958029" cy="95802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22636" y="136095"/>
            <a:ext cx="2067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FCECC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小考拉体" panose="02000503000000000000" pitchFamily="2" charset="-122"/>
                <a:ea typeface="小考拉体" panose="02000503000000000000" pitchFamily="2" charset="-122"/>
              </a:rPr>
              <a:t>小组合作</a:t>
            </a:r>
            <a:endParaRPr lang="zh-CN" altLang="en-US" sz="3600" dirty="0">
              <a:solidFill>
                <a:srgbClr val="FCECC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小考拉体" panose="02000503000000000000" pitchFamily="2" charset="-122"/>
              <a:ea typeface="小考拉体" panose="02000503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7227" y="142889"/>
            <a:ext cx="662926" cy="66292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43736" y="1151103"/>
            <a:ext cx="780666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1.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自由朗读一、二行。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2.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讨论：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latin typeface="黑体" panose="02010609060101010101" charset="-122"/>
              <a:ea typeface="小考拉体" panose="02000503000000000000"/>
            </a:endParaRPr>
          </a:p>
          <a:p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    （</a:t>
            </a:r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1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）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小考拉体" panose="02000503000000000000"/>
              </a:rPr>
              <a:t>弯弯的月儿有什么特点？</a:t>
            </a:r>
            <a:endParaRPr lang="en-US" altLang="zh-CN" sz="3600" b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小考拉体" panose="02000503000000000000"/>
            </a:endParaRPr>
          </a:p>
          <a:p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小考拉体" panose="02000503000000000000"/>
              </a:rPr>
              <a:t>         像什么呢？</a:t>
            </a:r>
            <a:endParaRPr lang="en-US" altLang="zh-CN" sz="3600" b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小考拉体" panose="02000503000000000000"/>
            </a:endParaRPr>
          </a:p>
          <a:p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小考拉体" panose="02000503000000000000"/>
              </a:rPr>
              <a:t>    </a:t>
            </a:r>
            <a:endParaRPr lang="en-US" altLang="zh-CN" sz="3600" b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小考拉体" panose="02000503000000000000"/>
            </a:endParaRPr>
          </a:p>
          <a:p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小考拉体" panose="02000503000000000000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（</a:t>
            </a:r>
            <a:r>
              <a:rPr lang="en-US" altLang="zh-CN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2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charset="-122"/>
                <a:ea typeface="小考拉体" panose="02000503000000000000"/>
              </a:rPr>
              <a:t>）</a:t>
            </a:r>
            <a:r>
              <a:rPr lang="zh-CN" alt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小考拉体" panose="02000503000000000000"/>
              </a:rPr>
              <a:t>课文真的是写船吗？</a:t>
            </a:r>
            <a:endParaRPr lang="zh-CN" altLang="en-US" sz="3600" b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小考拉体" panose="0200050300000000000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tags/tag1.xml><?xml version="1.0" encoding="utf-8"?>
<p:tagLst xmlns:p="http://schemas.openxmlformats.org/presentationml/2006/main">
  <p:tag name="ISLIDE.VECTOR" val="#197980;"/>
</p:tagLst>
</file>

<file path=ppt/tags/tag10.xml><?xml version="1.0" encoding="utf-8"?>
<p:tagLst xmlns:p="http://schemas.openxmlformats.org/presentationml/2006/main">
  <p:tag name="ISLIDE.VECTOR" val="#197980;"/>
</p:tagLst>
</file>

<file path=ppt/tags/tag11.xml><?xml version="1.0" encoding="utf-8"?>
<p:tagLst xmlns:p="http://schemas.openxmlformats.org/presentationml/2006/main">
  <p:tag name="ISPRING_PRESENTATION_TITLE" val="自闭症"/>
</p:tagLst>
</file>

<file path=ppt/tags/tag2.xml><?xml version="1.0" encoding="utf-8"?>
<p:tagLst xmlns:p="http://schemas.openxmlformats.org/presentationml/2006/main">
  <p:tag name="ISLIDE.VECTOR" val="#197980;"/>
</p:tagLst>
</file>

<file path=ppt/tags/tag3.xml><?xml version="1.0" encoding="utf-8"?>
<p:tagLst xmlns:p="http://schemas.openxmlformats.org/presentationml/2006/main">
  <p:tag name="ISLIDE.VECTOR" val="#197980;"/>
</p:tagLst>
</file>

<file path=ppt/tags/tag4.xml><?xml version="1.0" encoding="utf-8"?>
<p:tagLst xmlns:p="http://schemas.openxmlformats.org/presentationml/2006/main">
  <p:tag name="ISLIDE.VECTOR" val="#197980;"/>
</p:tagLst>
</file>

<file path=ppt/tags/tag5.xml><?xml version="1.0" encoding="utf-8"?>
<p:tagLst xmlns:p="http://schemas.openxmlformats.org/presentationml/2006/main">
  <p:tag name="ISLIDE.VECTOR" val="#197980;"/>
</p:tagLst>
</file>

<file path=ppt/tags/tag6.xml><?xml version="1.0" encoding="utf-8"?>
<p:tagLst xmlns:p="http://schemas.openxmlformats.org/presentationml/2006/main">
  <p:tag name="ISLIDE.VECTOR" val="#197980;"/>
</p:tagLst>
</file>

<file path=ppt/tags/tag7.xml><?xml version="1.0" encoding="utf-8"?>
<p:tagLst xmlns:p="http://schemas.openxmlformats.org/presentationml/2006/main">
  <p:tag name="ISLIDE.VECTOR" val="#197980;"/>
</p:tagLst>
</file>

<file path=ppt/tags/tag8.xml><?xml version="1.0" encoding="utf-8"?>
<p:tagLst xmlns:p="http://schemas.openxmlformats.org/presentationml/2006/main">
  <p:tag name="ISLIDE.VECTOR" val="#197980;"/>
</p:tagLst>
</file>

<file path=ppt/tags/tag9.xml><?xml version="1.0" encoding="utf-8"?>
<p:tagLst xmlns:p="http://schemas.openxmlformats.org/presentationml/2006/main">
  <p:tag name="ISLIDE.VECTOR" val="#197980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宽屏</PresentationFormat>
  <Paragraphs>211</Paragraphs>
  <Slides>19</Slides>
  <Notes>19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华文楷体</vt:lpstr>
      <vt:lpstr>小考拉体</vt:lpstr>
      <vt:lpstr>楷体</vt:lpstr>
      <vt:lpstr>楷体_GB2312</vt:lpstr>
      <vt:lpstr>小考拉体</vt:lpstr>
      <vt:lpstr>黑体</vt:lpstr>
      <vt:lpstr>Arial</vt:lpstr>
      <vt:lpstr>微软雅黑</vt:lpstr>
      <vt:lpstr>Arial Unicode MS</vt:lpstr>
      <vt:lpstr>Calibri Light</vt:lpstr>
      <vt:lpstr>Calibri</vt:lpstr>
      <vt:lpstr>等线</vt:lpstr>
      <vt:lpstr>新宋体</vt:lpstr>
      <vt:lpstr>MV Boli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132</cp:revision>
  <dcterms:created xsi:type="dcterms:W3CDTF">2019-03-27T03:17:00Z</dcterms:created>
  <dcterms:modified xsi:type="dcterms:W3CDTF">2021-07-30T02:01:25Z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