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414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34" r:id="rId24"/>
    <p:sldId id="435" r:id="rId25"/>
  </p:sldIdLst>
  <p:sldSz cx="9144000" cy="6858000" type="screen4x3"/>
  <p:notesSz cx="7103745" cy="10234295"/>
  <p:custDataLst>
    <p:tags r:id="rId29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 typeface="Arial" panose="020B0604020202020204" pitchFamily="34" charset="0"/>
      <a:buNone/>
      <a:defRPr kumimoji="0" sz="1800" b="0" i="0" u="none" baseline="0">
        <a:solidFill>
          <a:schemeClr val="tx1"/>
        </a:solidFill>
        <a:effectLst/>
        <a:latin typeface="Calibri" panose="020F0502020204030204" pitchFamily="34" charset="0"/>
        <a:ea typeface="宋体" panose="02010600030101010101" pitchFamily="2" charset="-122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>
      <p:cViewPr varScale="1">
        <p:scale>
          <a:sx n="84" d="100"/>
          <a:sy n="84" d="100"/>
        </p:scale>
        <p:origin x="0" y="0"/>
      </p:cViewPr>
      <p:guideLst/>
    </p:cSldViewPr>
  </p:slideViewPr>
  <p:notesViewPr>
    <p:cSldViewPr>
      <p:cViewPr varScale="1"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283F844-3FA8-4187-826F-382D98932A5C}" type="datetime1">
              <a:rPr lang="zh-CN" altLang="en-US" sz="1200"/>
            </a:fld>
            <a:endParaRPr lang="zh-CN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458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rtlCol="0">
            <a:noAutofit/>
          </a:bodyPr>
          <a:lstStyle>
            <a:defPPr/>
            <a:lvl1pPr mar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E9C7438E-A403-4D59-9BAA-9BC72D6A23C9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TextEdi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noFill/>
          <a:ln w="12700">
            <a:miter lim="800000"/>
          </a:ln>
        </p:spPr>
      </p:sp>
      <p:sp>
        <p:nvSpPr>
          <p:cNvPr id="25603" name="文本占位符 2"/>
          <p:cNvSpPr>
            <a:spLocks noGrp="1"/>
          </p:cNvSpPr>
          <p:nvPr>
            <p:ph type="body" idx="3"/>
          </p:nvPr>
        </p:nvSpPr>
        <p:spPr>
          <a:xfrm>
            <a:off x="711200" y="4860925"/>
            <a:ext cx="5683250" cy="4605338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defPPr/>
            <a:lvl1pPr mar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1420813"/>
            <a:ext cx="7886700" cy="435133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文本占位符 2"/>
          <p:cNvSpPr>
            <a:spLocks noGrp="1"/>
          </p:cNvSpPr>
          <p:nvPr>
            <p:ph type="body" idx="4294967295"/>
          </p:nvPr>
        </p:nvSpPr>
        <p:spPr>
          <a:xfrm>
            <a:off x="628650" y="1420813"/>
            <a:ext cx="7886700" cy="4351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7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0D3CBF93-1CA2-44B2-B4D8-B859B02F9EB0}" type="datetime1">
              <a:rPr lang="en-US" altLang="en-US" sz="1200">
                <a:solidFill>
                  <a:srgbClr val="898989"/>
                </a:solidFill>
              </a:rPr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auto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 noProof="1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00" b="0" i="0" u="none" baseline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3CEEC97A-3252-4A6E-9452-3A892890D3D7}" type="slidenum">
              <a:rPr lang="zh-CN" altLang="en-US" sz="1200">
                <a:solidFill>
                  <a:srgbClr val="898989"/>
                </a:solidFill>
              </a:rPr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 Light" panose="020F03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media" Target="file:///D:\2018&#24180;&#19978;&#21322;&#24180;&#25991;&#26723;\18&#31179;&#23395;&#31295;&#20214;&#20809;&#30424;&#20869;&#23481;3.7\&#23567;&#23398;\&#25945;&#26448;1+1&#183;&#20154;&#25945;&#35821;&#25991;&#183;&#19968;&#24180;&#32423;&#19978;&#183;&#25945;&#24072;&#29992;&#20070;&#183;&#20809;&#30424;%20%206.7\2.&#21516;&#27493;&#26032;&#35838;&#35838;&#20214;\&#31532;4&#21333;&#20803;\3%20&#27743;%20&#21335;.mp4" TargetMode="External"/><Relationship Id="rId4" Type="http://schemas.openxmlformats.org/officeDocument/2006/relationships/video" Target="file:///D:\2018&#24180;&#19978;&#21322;&#24180;&#25991;&#26723;\18&#31179;&#23395;&#31295;&#20214;&#20809;&#30424;&#20869;&#23481;3.7\&#23567;&#23398;\&#25945;&#26448;1+1&#183;&#20154;&#25945;&#35821;&#25991;&#183;&#19968;&#24180;&#32423;&#19978;&#183;&#25945;&#24072;&#29992;&#20070;&#183;&#20809;&#30424;%20%206.7\2.&#21516;&#27493;&#26032;&#35838;&#35838;&#20214;\&#31532;4&#21333;&#20803;\3%20&#27743;%20&#21335;.mp4" TargetMode="External"/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NULL" TargetMode="Externa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图片 1" descr="KXL$(H[5XULLU)}}$~]_42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888" y="2225675"/>
            <a:ext cx="8656637" cy="44370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51" name="标题 1"/>
          <p:cNvSpPr>
            <a:spLocks noGrp="1"/>
          </p:cNvSpPr>
          <p:nvPr>
            <p:ph type="ctrTitle" idx="4294967295"/>
          </p:nvPr>
        </p:nvSpPr>
        <p:spPr>
          <a:xfrm>
            <a:off x="588963" y="965200"/>
            <a:ext cx="7650162" cy="1049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b" anchorCtr="0">
            <a:noAutofit/>
          </a:bodyPr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baseline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宋体" panose="02010600030101010101" pitchFamily="2" charset="-122"/>
              </a:defRPr>
            </a:lvl1pPr>
          </a:lstStyle>
          <a:p>
            <a:pPr lvl="0" algn="ctr"/>
            <a:r>
              <a:rPr lang="zh-CN" altLang="en-US" sz="6000" b="1">
                <a:solidFill>
                  <a:srgbClr val="008080"/>
                </a:solidFill>
                <a:latin typeface="宋体" panose="02010600030101010101" pitchFamily="2" charset="-122"/>
              </a:rPr>
              <a:t>江 南</a:t>
            </a:r>
            <a:endParaRPr lang="zh-CN" altLang="en-US" sz="6000" b="1">
              <a:solidFill>
                <a:srgbClr val="008080"/>
              </a:solidFill>
              <a:latin typeface="宋体" panose="02010600030101010101" pitchFamily="2" charset="-122"/>
            </a:endParaRPr>
          </a:p>
        </p:txBody>
      </p:sp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876300" y="1879600"/>
            <a:ext cx="6858000" cy="1243013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lvl1pPr marL="0" indent="0" algn="ctr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ctr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ctr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ctr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ctr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/>
            <a:endParaRPr lang="zh-CN" altLang="en-US" sz="2400" b="1">
              <a:solidFill>
                <a:srgbClr val="0070C0"/>
              </a:solidFill>
              <a:latin typeface="仿宋_GB2312"/>
              <a:ea typeface="仿宋_GB2312"/>
            </a:endParaRPr>
          </a:p>
          <a:p>
            <a:pPr marL="0" lvl="0" indent="0"/>
            <a:endParaRPr lang="zh-CN" altLang="en-US" sz="2400" b="1">
              <a:solidFill>
                <a:srgbClr val="162477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6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68" name="内容占位符 2"/>
          <p:cNvSpPr>
            <a:spLocks noGrp="1"/>
          </p:cNvSpPr>
          <p:nvPr>
            <p:ph idx="1"/>
          </p:nvPr>
        </p:nvSpPr>
        <p:spPr>
          <a:xfrm>
            <a:off x="523875" y="1025525"/>
            <a:ext cx="7886700" cy="573088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/>
              <a:t>       </a:t>
            </a:r>
            <a:r>
              <a:rPr lang="zh-CN" altLang="en-US" sz="3200" b="1">
                <a:solidFill>
                  <a:srgbClr val="C00000"/>
                </a:solidFill>
              </a:rPr>
              <a:t>形近字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zh-CN" altLang="en-US"/>
          </a:p>
        </p:txBody>
      </p:sp>
      <p:sp>
        <p:nvSpPr>
          <p:cNvPr id="11269" name="笑脸 1"/>
          <p:cNvSpPr/>
          <p:nvPr/>
        </p:nvSpPr>
        <p:spPr>
          <a:xfrm>
            <a:off x="641350" y="10255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1270" name="左大括号 8"/>
          <p:cNvSpPr/>
          <p:nvPr/>
        </p:nvSpPr>
        <p:spPr>
          <a:xfrm>
            <a:off x="1011238" y="2087563"/>
            <a:ext cx="349250" cy="933450"/>
          </a:xfrm>
          <a:prstGeom prst="leftBrace">
            <a:avLst>
              <a:gd name="adj1" fmla="val 8328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11271" name="文本框 99"/>
          <p:cNvSpPr/>
          <p:nvPr/>
        </p:nvSpPr>
        <p:spPr>
          <a:xfrm>
            <a:off x="1360488" y="1793875"/>
            <a:ext cx="5080000" cy="1373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可（kě）　可以　不可思议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河（h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é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）　河水　气吞山河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1272" name="组合 3"/>
          <p:cNvGrpSpPr/>
          <p:nvPr/>
        </p:nvGrpSpPr>
        <p:grpSpPr>
          <a:xfrm>
            <a:off x="1003300" y="3201988"/>
            <a:ext cx="4689475" cy="1309687"/>
            <a:chOff x="2019864" y="2946517"/>
            <a:chExt cx="3325789" cy="906035"/>
          </a:xfrm>
        </p:grpSpPr>
        <p:sp>
          <p:nvSpPr>
            <p:cNvPr id="11280" name="左大括号 3"/>
            <p:cNvSpPr/>
            <p:nvPr/>
          </p:nvSpPr>
          <p:spPr>
            <a:xfrm>
              <a:off x="2019864" y="3208992"/>
              <a:ext cx="219543" cy="64356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>
                <a:buFontTx/>
              </a:pPr>
              <a:endParaRPr lang="zh-CN" altLang="en-US" sz="2800" b="1"/>
            </a:p>
          </p:txBody>
        </p:sp>
        <p:sp>
          <p:nvSpPr>
            <p:cNvPr id="11281" name="TextBox 4"/>
            <p:cNvSpPr/>
            <p:nvPr/>
          </p:nvSpPr>
          <p:spPr>
            <a:xfrm>
              <a:off x="2248612" y="2946517"/>
              <a:ext cx="3097041" cy="50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1273" name="文本框 6"/>
          <p:cNvSpPr/>
          <p:nvPr/>
        </p:nvSpPr>
        <p:spPr>
          <a:xfrm>
            <a:off x="1360488" y="3275013"/>
            <a:ext cx="5080000" cy="1373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东（dōnɡ）　东方　声东击西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ts val="5000"/>
              </a:lnSpc>
            </a:pP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冻（d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ò</a:t>
            </a: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nɡ）　冷冻　天寒地冻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1274" name="组合 3"/>
          <p:cNvGrpSpPr/>
          <p:nvPr/>
        </p:nvGrpSpPr>
        <p:grpSpPr>
          <a:xfrm>
            <a:off x="990600" y="4659313"/>
            <a:ext cx="4689475" cy="1309687"/>
            <a:chOff x="2019864" y="2946517"/>
            <a:chExt cx="3325789" cy="906035"/>
          </a:xfrm>
        </p:grpSpPr>
        <p:sp>
          <p:nvSpPr>
            <p:cNvPr id="11278" name="左大括号 12"/>
            <p:cNvSpPr/>
            <p:nvPr/>
          </p:nvSpPr>
          <p:spPr>
            <a:xfrm>
              <a:off x="2019864" y="3260609"/>
              <a:ext cx="227424" cy="591943"/>
            </a:xfrm>
            <a:prstGeom prst="leftBrace">
              <a:avLst>
                <a:gd name="adj1" fmla="val 8339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>
                <a:buFontTx/>
              </a:pPr>
              <a:endParaRPr lang="zh-CN" altLang="en-US" sz="2800" b="1"/>
            </a:p>
          </p:txBody>
        </p:sp>
        <p:sp>
          <p:nvSpPr>
            <p:cNvPr id="11279" name="TextBox 4"/>
            <p:cNvSpPr/>
            <p:nvPr/>
          </p:nvSpPr>
          <p:spPr>
            <a:xfrm>
              <a:off x="2248612" y="2946517"/>
              <a:ext cx="3097041" cy="50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1275" name="文本框 6"/>
          <p:cNvSpPr/>
          <p:nvPr/>
        </p:nvSpPr>
        <p:spPr>
          <a:xfrm>
            <a:off x="1360488" y="4783138"/>
            <a:ext cx="5080000" cy="1373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西（xī）　西边　东拉西扯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ts val="5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洒（sǎ）　洒水　洋洋洒洒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276" name="文本框 9"/>
          <p:cNvSpPr/>
          <p:nvPr/>
        </p:nvSpPr>
        <p:spPr>
          <a:xfrm>
            <a:off x="6572250" y="3167063"/>
            <a:ext cx="160496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/>
              <a:t>天寒地冻</a:t>
            </a:r>
            <a:endParaRPr lang="zh-CN" altLang="en-US" sz="2800"/>
          </a:p>
        </p:txBody>
      </p:sp>
      <p:pic>
        <p:nvPicPr>
          <p:cNvPr id="11277" name="图片 2" descr="DBQ0RM7TFR60CCEI3T2G~P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16038"/>
            <a:ext cx="2557463" cy="17049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  <p:bldP spid="11273" grpId="0"/>
      <p:bldP spid="11275" grpId="0"/>
      <p:bldP spid="112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2" name="圆角矩形 8"/>
          <p:cNvSpPr/>
          <p:nvPr/>
        </p:nvSpPr>
        <p:spPr>
          <a:xfrm>
            <a:off x="350838" y="1001713"/>
            <a:ext cx="22955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2293" name="文本框 28"/>
          <p:cNvSpPr/>
          <p:nvPr/>
        </p:nvSpPr>
        <p:spPr>
          <a:xfrm>
            <a:off x="893763" y="979488"/>
            <a:ext cx="22082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词语学习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4" name="笑脸 14"/>
          <p:cNvSpPr/>
          <p:nvPr/>
        </p:nvSpPr>
        <p:spPr>
          <a:xfrm>
            <a:off x="771525" y="1866900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2295" name="文本框 2"/>
          <p:cNvSpPr/>
          <p:nvPr/>
        </p:nvSpPr>
        <p:spPr>
          <a:xfrm>
            <a:off x="1262063" y="1814513"/>
            <a:ext cx="24257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3200" b="1">
                <a:solidFill>
                  <a:srgbClr val="C00000"/>
                </a:solidFill>
              </a:rPr>
              <a:t>词语理解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pic>
        <p:nvPicPr>
          <p:cNvPr id="12296" name="图片 1" descr="字典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938213"/>
            <a:ext cx="847725" cy="625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7" name="矩形 1"/>
          <p:cNvSpPr/>
          <p:nvPr/>
        </p:nvSpPr>
        <p:spPr>
          <a:xfrm>
            <a:off x="636588" y="2151063"/>
            <a:ext cx="8156575" cy="44307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8" name="矩形 1"/>
          <p:cNvSpPr/>
          <p:nvPr/>
        </p:nvSpPr>
        <p:spPr>
          <a:xfrm>
            <a:off x="508000" y="2536825"/>
            <a:ext cx="8035925" cy="4130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defTabSz="457200" eaLnBrk="1" hangingPunct="1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</a:rPr>
              <a:t>江南：</a:t>
            </a:r>
            <a:r>
              <a:rPr lang="zh-CN" altLang="en-US" sz="2800"/>
              <a:t>长江下游以南的地区。</a:t>
            </a:r>
            <a:endParaRPr lang="zh-CN" altLang="en-US" sz="2800"/>
          </a:p>
          <a:p>
            <a:pPr marL="0" lvl="0" indent="0" defTabSz="457200" eaLnBrk="1" hangingPunct="1">
              <a:lnSpc>
                <a:spcPts val="4500"/>
              </a:lnSpc>
            </a:pPr>
            <a:r>
              <a:rPr lang="zh-CN" altLang="en-US" sz="2800" b="1"/>
              <a:t>造句：</a:t>
            </a:r>
            <a:r>
              <a:rPr lang="zh-CN" altLang="en-US" sz="2800"/>
              <a:t>江南是个好地方。</a:t>
            </a:r>
            <a:endParaRPr lang="zh-CN" altLang="en-US" sz="2800"/>
          </a:p>
          <a:p>
            <a:pPr marL="0" lvl="0" indent="0" defTabSz="457200" eaLnBrk="1" hangingPunct="1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</a:rPr>
              <a:t>田田：</a:t>
            </a:r>
            <a:r>
              <a:rPr lang="zh-CN" altLang="en-US" sz="2800"/>
              <a:t>(叶子)层层叠叠，茂密鲜亮的样子。</a:t>
            </a:r>
            <a:endParaRPr lang="zh-CN" altLang="en-US" sz="2800"/>
          </a:p>
          <a:p>
            <a:pPr marL="0" lvl="0" indent="0" defTabSz="457200" eaLnBrk="1" hangingPunct="1">
              <a:lnSpc>
                <a:spcPts val="4500"/>
              </a:lnSpc>
            </a:pPr>
            <a:r>
              <a:rPr lang="zh-CN" altLang="en-US" sz="2800" b="1"/>
              <a:t>造句：</a:t>
            </a:r>
            <a:r>
              <a:rPr lang="zh-CN" altLang="en-US" sz="2800"/>
              <a:t>一群小鱼在田田的荷叶下嬉戏。</a:t>
            </a:r>
            <a:endParaRPr lang="zh-CN" altLang="en-US" sz="2800"/>
          </a:p>
          <a:p>
            <a:pPr marL="0" lvl="0" indent="0" defTabSz="457200" eaLnBrk="1" hangingPunct="1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</a:rPr>
              <a:t>戏：</a:t>
            </a:r>
            <a:r>
              <a:rPr lang="zh-CN" altLang="en-US" sz="2800"/>
              <a:t>玩耍。</a:t>
            </a:r>
            <a:endParaRPr lang="zh-CN" altLang="en-US" sz="2800"/>
          </a:p>
          <a:p>
            <a:pPr marL="0" lvl="0" indent="0" defTabSz="457200" eaLnBrk="1" hangingPunct="1">
              <a:lnSpc>
                <a:spcPts val="4500"/>
              </a:lnSpc>
            </a:pPr>
            <a:r>
              <a:rPr lang="zh-CN" altLang="en-US" sz="2800" b="1"/>
              <a:t>造句：</a:t>
            </a:r>
            <a:r>
              <a:rPr lang="zh-CN" altLang="en-US" sz="2800"/>
              <a:t>下课后，同学们都在操场上快乐地做游戏。</a:t>
            </a:r>
            <a:endParaRPr lang="zh-CN" altLang="en-US" sz="2800"/>
          </a:p>
          <a:p>
            <a:pPr marL="0" lvl="0" indent="0" defTabSz="457200" eaLnBrk="1" hangingPunct="1">
              <a:lnSpc>
                <a:spcPts val="4500"/>
              </a:lnSpc>
            </a:pPr>
            <a:endParaRPr lang="zh-CN" altLang="en-US" sz="2800"/>
          </a:p>
        </p:txBody>
      </p:sp>
      <p:pic>
        <p:nvPicPr>
          <p:cNvPr id="12299" name="图片 1" descr="0$]X]GNZ}LEFA5R6CY20X}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275" y="660400"/>
            <a:ext cx="3163888" cy="1825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300" name="文本框 9"/>
          <p:cNvSpPr/>
          <p:nvPr/>
        </p:nvSpPr>
        <p:spPr>
          <a:xfrm>
            <a:off x="6764338" y="2484438"/>
            <a:ext cx="893762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>
                <a:solidFill>
                  <a:srgbClr val="C00000"/>
                </a:solidFill>
              </a:rPr>
              <a:t>田田</a:t>
            </a:r>
            <a:endParaRPr lang="zh-CN" altLang="en-US" sz="2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331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6" name="内容占位符 2"/>
          <p:cNvSpPr>
            <a:spLocks noGrp="1"/>
          </p:cNvSpPr>
          <p:nvPr>
            <p:ph idx="1"/>
          </p:nvPr>
        </p:nvSpPr>
        <p:spPr>
          <a:xfrm>
            <a:off x="485775" y="1225550"/>
            <a:ext cx="7886700" cy="739775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/>
              <a:t>          </a:t>
            </a:r>
            <a:r>
              <a:rPr lang="zh-CN" altLang="en-US" sz="3200" b="1">
                <a:solidFill>
                  <a:srgbClr val="C00000"/>
                </a:solidFill>
              </a:rPr>
              <a:t>反义词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3317" name="笑脸 14"/>
          <p:cNvSpPr/>
          <p:nvPr/>
        </p:nvSpPr>
        <p:spPr>
          <a:xfrm>
            <a:off x="809625" y="1225550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318" name="圆角矩形 3"/>
          <p:cNvSpPr/>
          <p:nvPr/>
        </p:nvSpPr>
        <p:spPr>
          <a:xfrm>
            <a:off x="2025650" y="3189288"/>
            <a:ext cx="369888" cy="519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3319" name="圆角矩形 3"/>
          <p:cNvSpPr/>
          <p:nvPr/>
        </p:nvSpPr>
        <p:spPr>
          <a:xfrm>
            <a:off x="2036763" y="3752850"/>
            <a:ext cx="369887" cy="5207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3320" name="文本框 99"/>
          <p:cNvSpPr/>
          <p:nvPr/>
        </p:nvSpPr>
        <p:spPr>
          <a:xfrm>
            <a:off x="485775" y="2192338"/>
            <a:ext cx="6626225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sym typeface="宋体" panose="02010600030101010101" pitchFamily="2" charset="-122"/>
              </a:rPr>
              <a:t>东</a:t>
            </a:r>
            <a:r>
              <a:rPr lang="en-US" altLang="zh-CN" sz="2800">
                <a:sym typeface="宋体" panose="02010600030101010101" pitchFamily="2" charset="-122"/>
              </a:rPr>
              <a:t>——</a:t>
            </a:r>
            <a:r>
              <a:rPr lang="zh-CN" altLang="en-US" sz="2800">
                <a:sym typeface="宋体" panose="02010600030101010101" pitchFamily="2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sym typeface="宋体" panose="02010600030101010101" pitchFamily="2" charset="-122"/>
              </a:rPr>
              <a:t>西</a:t>
            </a:r>
            <a:r>
              <a:rPr lang="zh-CN" altLang="en-US" sz="2800">
                <a:sym typeface="宋体" panose="02010600030101010101" pitchFamily="2" charset="-122"/>
              </a:rPr>
              <a:t>）</a:t>
            </a:r>
            <a:endParaRPr lang="zh-CN" altLang="en-US" sz="2800"/>
          </a:p>
          <a:p>
            <a:pPr marL="0" lvl="0" indent="266700" eaLnBrk="1" hangingPunct="1">
              <a:lnSpc>
                <a:spcPct val="150000"/>
              </a:lnSpc>
            </a:pPr>
            <a:r>
              <a:rPr lang="zh-CN" altLang="en-US" sz="2800">
                <a:sym typeface="宋体" panose="02010600030101010101" pitchFamily="2" charset="-122"/>
              </a:rPr>
              <a:t>南</a:t>
            </a:r>
            <a:r>
              <a:rPr lang="en-US" altLang="zh-CN" sz="2800">
                <a:sym typeface="宋体" panose="02010600030101010101" pitchFamily="2" charset="-122"/>
              </a:rPr>
              <a:t>——</a:t>
            </a:r>
            <a:r>
              <a:rPr lang="zh-CN" altLang="en-US" sz="2800">
                <a:sym typeface="宋体" panose="02010600030101010101" pitchFamily="2" charset="-122"/>
              </a:rPr>
              <a:t>（ </a:t>
            </a:r>
            <a:r>
              <a:rPr lang="zh-CN" altLang="en-US" sz="2800">
                <a:solidFill>
                  <a:srgbClr val="FF0000"/>
                </a:solidFill>
                <a:sym typeface="宋体" panose="02010600030101010101" pitchFamily="2" charset="-122"/>
              </a:rPr>
              <a:t>北</a:t>
            </a:r>
            <a:r>
              <a:rPr lang="zh-CN" altLang="en-US" sz="2800">
                <a:sym typeface="宋体" panose="02010600030101010101" pitchFamily="2" charset="-122"/>
              </a:rPr>
              <a:t>）</a:t>
            </a:r>
            <a:r>
              <a:rPr lang="zh-CN" altLang="en-US" sz="2800">
                <a:latin typeface="宋体" panose="02010600030101010101" pitchFamily="2" charset="-122"/>
              </a:rPr>
              <a:t>　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endParaRPr lang="zh-CN" altLang="en-US" sz="2800">
              <a:latin typeface="宋体" panose="02010600030101010101" pitchFamily="2" charset="-122"/>
            </a:endParaRPr>
          </a:p>
          <a:p>
            <a:pPr marL="0" lvl="0" indent="266700" eaLnBrk="1" hangingPunct="1">
              <a:lnSpc>
                <a:spcPct val="150000"/>
              </a:lnSpc>
            </a:pPr>
            <a:endParaRPr lang="zh-CN" altLang="en-US" sz="2800">
              <a:latin typeface="宋体" panose="02010600030101010101" pitchFamily="2" charset="-122"/>
            </a:endParaRPr>
          </a:p>
        </p:txBody>
      </p:sp>
      <p:pic>
        <p:nvPicPr>
          <p:cNvPr id="1332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338" y="1965325"/>
            <a:ext cx="4937125" cy="37147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3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628650" y="2085975"/>
            <a:ext cx="7886700" cy="4351338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</a:t>
            </a:r>
            <a:r>
              <a:rPr lang="en-US" altLang="zh-CN">
                <a:latin typeface="宋体" panose="02010600030101010101" pitchFamily="2" charset="-122"/>
              </a:rPr>
              <a:t>“</a:t>
            </a:r>
            <a:r>
              <a:rPr lang="zh-CN" altLang="en-US">
                <a:latin typeface="宋体" panose="02010600030101010101" pitchFamily="2" charset="-122"/>
              </a:rPr>
              <a:t>江南可采莲，莲叶何田田</a:t>
            </a:r>
            <a:r>
              <a:rPr lang="en-US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带着对江南的喜爱之情，读出莲叶的美，可用舒缓、感叹的语气来读，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江南、采莲、莲叶、田田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要重读。</a:t>
            </a:r>
            <a:endParaRPr lang="zh-CN" altLang="zh-CN"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  <a:buNone/>
            </a:pPr>
            <a:r>
              <a:rPr lang="zh-CN" altLang="zh-CN">
                <a:latin typeface="宋体" panose="02010600030101010101" pitchFamily="2" charset="-122"/>
              </a:rPr>
              <a:t>    后几句写鱼儿游戏，用活泼的语调读，一句比一句读得稍快。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戏、间、东、西、南、北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要重读，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戏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后面稍加停顿，读出鱼儿的可爱。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14341" name="圆角矩形 31"/>
          <p:cNvSpPr/>
          <p:nvPr/>
        </p:nvSpPr>
        <p:spPr>
          <a:xfrm>
            <a:off x="303213" y="1027113"/>
            <a:ext cx="22701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4342" name="文本框 32"/>
          <p:cNvSpPr/>
          <p:nvPr/>
        </p:nvSpPr>
        <p:spPr>
          <a:xfrm>
            <a:off x="738188" y="973138"/>
            <a:ext cx="19034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3" name="图片 34" descr="的声音_voice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63" y="1025525"/>
            <a:ext cx="479425" cy="4810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4" name="圆角矩形 39"/>
          <p:cNvSpPr/>
          <p:nvPr/>
        </p:nvSpPr>
        <p:spPr>
          <a:xfrm>
            <a:off x="434975" y="968375"/>
            <a:ext cx="2230438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5365" name="文本框 40"/>
          <p:cNvSpPr/>
          <p:nvPr/>
        </p:nvSpPr>
        <p:spPr>
          <a:xfrm>
            <a:off x="768350" y="923925"/>
            <a:ext cx="18970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课文朗读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6" name="图片 5" descr="麦克风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75" y="974725"/>
            <a:ext cx="461963" cy="4603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7" name="文本框 2"/>
          <p:cNvSpPr/>
          <p:nvPr/>
        </p:nvSpPr>
        <p:spPr>
          <a:xfrm>
            <a:off x="3203575" y="1139825"/>
            <a:ext cx="377825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点击即可播放</a:t>
            </a: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8" name="3 江 南.mp4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2250" y="1643063"/>
            <a:ext cx="8756650" cy="4852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video>
              <p:cMediaNode>
                <p:cTn id="7" fill="hold" display="0"/>
                <p:tgtEl>
                  <p:spTgt spid="1536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8" name="内容占位符 2"/>
          <p:cNvSpPr>
            <a:spLocks noGrp="1"/>
          </p:cNvSpPr>
          <p:nvPr>
            <p:ph idx="1"/>
          </p:nvPr>
        </p:nvSpPr>
        <p:spPr>
          <a:xfrm>
            <a:off x="1117600" y="1787525"/>
            <a:ext cx="7464425" cy="790575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10000"/>
              </a:lnSpc>
              <a:buNone/>
            </a:pPr>
            <a:r>
              <a:rPr lang="en-US" altLang="zh-CN"/>
              <a:t>  </a:t>
            </a:r>
            <a:r>
              <a:rPr lang="zh-CN" altLang="en-US"/>
              <a:t>诗歌分为哪几部分？每部分的大意是什么？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9" name="圆角矩形 35"/>
          <p:cNvSpPr/>
          <p:nvPr/>
        </p:nvSpPr>
        <p:spPr>
          <a:xfrm>
            <a:off x="401638" y="1000125"/>
            <a:ext cx="23463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6390" name="文本框 36"/>
          <p:cNvSpPr/>
          <p:nvPr/>
        </p:nvSpPr>
        <p:spPr>
          <a:xfrm>
            <a:off x="890588" y="962025"/>
            <a:ext cx="18573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1" name="图片 38" descr="2列2行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995363"/>
            <a:ext cx="519113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92" name="内容占位符 2"/>
          <p:cNvSpPr>
            <a:spLocks noGrp="1"/>
          </p:cNvSpPr>
          <p:nvPr/>
        </p:nvSpPr>
        <p:spPr>
          <a:xfrm>
            <a:off x="596900" y="1787525"/>
            <a:ext cx="7886700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  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6393" name="文本框 1"/>
          <p:cNvSpPr/>
          <p:nvPr/>
        </p:nvSpPr>
        <p:spPr>
          <a:xfrm>
            <a:off x="401638" y="2673350"/>
            <a:ext cx="8497887" cy="2400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第一部分（开头到</a:t>
            </a:r>
            <a:r>
              <a:rPr lang="en-US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莲叶何田田</a:t>
            </a:r>
            <a:r>
              <a:rPr lang="en-US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）：江南的水乡是采莲的好地方，那里莲叶茂盛。   </a:t>
            </a:r>
            <a:endParaRPr lang="zh-CN" altLang="en-US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lnSpc>
                <a:spcPts val="4500"/>
              </a:lnSpc>
            </a:pP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 第二部分（</a:t>
            </a:r>
            <a:r>
              <a:rPr lang="en-US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鱼戏莲叶间</a:t>
            </a:r>
            <a:r>
              <a:rPr lang="en-US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到结尾）：鱼儿在莲叶下游水嬉戏，惹人喜爱。</a:t>
            </a:r>
            <a:endParaRPr lang="zh-CN" altLang="en-US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2" name="内容占位符 2"/>
          <p:cNvSpPr>
            <a:spLocks noGrp="1"/>
          </p:cNvSpPr>
          <p:nvPr>
            <p:ph idx="1"/>
          </p:nvPr>
        </p:nvSpPr>
        <p:spPr>
          <a:xfrm>
            <a:off x="630238" y="1754188"/>
            <a:ext cx="7886700" cy="754062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b="1">
                <a:latin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1.</a:t>
            </a: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en-US">
                <a:latin typeface="宋体" panose="02010600030101010101" pitchFamily="2" charset="-122"/>
                <a:sym typeface="宋体" panose="02010600030101010101" pitchFamily="2" charset="-122"/>
              </a:rPr>
              <a:t>江南可采莲，莲叶何田田</a:t>
            </a: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”</a:t>
            </a:r>
            <a:r>
              <a:rPr lang="zh-CN" altLang="en-US">
                <a:latin typeface="宋体" panose="02010600030101010101" pitchFamily="2" charset="-122"/>
                <a:sym typeface="宋体" panose="02010600030101010101" pitchFamily="2" charset="-122"/>
              </a:rPr>
              <a:t>这两句写了什么内容？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3" name="文本框 4"/>
          <p:cNvSpPr/>
          <p:nvPr/>
        </p:nvSpPr>
        <p:spPr>
          <a:xfrm>
            <a:off x="630238" y="2906713"/>
            <a:ext cx="8059737" cy="3681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采莲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是指采莲蓬，点明了江南是景色宜人的水乡。</a:t>
            </a:r>
            <a:endParaRPr lang="zh-CN" altLang="zh-CN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何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表示感叹。</a:t>
            </a:r>
            <a:endParaRPr lang="zh-CN" altLang="zh-CN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田田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指叶子浮出水面相连接的样子。</a:t>
            </a:r>
            <a:endParaRPr lang="zh-CN" altLang="zh-CN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 这两句话写的是江南又到了适宜采莲的季节了，莲叶浮出水面，挨挨挤挤，重重叠叠，迎风招展，惹人喜爱。</a:t>
            </a:r>
            <a:endParaRPr lang="zh-CN" altLang="zh-CN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4" name="圆角矩形 39"/>
          <p:cNvSpPr/>
          <p:nvPr/>
        </p:nvSpPr>
        <p:spPr>
          <a:xfrm>
            <a:off x="531813" y="1076325"/>
            <a:ext cx="23209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7415" name="文本框 40"/>
          <p:cNvSpPr/>
          <p:nvPr/>
        </p:nvSpPr>
        <p:spPr>
          <a:xfrm>
            <a:off x="1031875" y="1039813"/>
            <a:ext cx="183038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课文解读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6" name="图片 42" descr="用户查寻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5" y="1065213"/>
            <a:ext cx="508000" cy="501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843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628650" y="1389063"/>
            <a:ext cx="7886700" cy="754062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b="1">
                <a:latin typeface="宋体" panose="02010600030101010101" pitchFamily="2" charset="-122"/>
                <a:sym typeface="宋体" panose="02010600030101010101" pitchFamily="2" charset="-122"/>
              </a:rPr>
              <a:t>   </a:t>
            </a: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2.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戏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这个字用得妙，妙在哪里？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18437" name="文本框 4"/>
          <p:cNvSpPr/>
          <p:nvPr/>
        </p:nvSpPr>
        <p:spPr>
          <a:xfrm>
            <a:off x="628650" y="2143125"/>
            <a:ext cx="7888288" cy="1246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711200" eaLnBrk="1" hangingPunct="1">
              <a:lnSpc>
                <a:spcPts val="4500"/>
              </a:lnSpc>
            </a:pP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这里运用了拟人的修辞手法，一个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戏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字把鱼在荷叶间游来游去的样子写活了。</a:t>
            </a:r>
            <a:endParaRPr lang="zh-CN" altLang="zh-CN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8438" name="图片 1" descr="U(3JWQ())74N%V1X8N97`U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538" y="3565525"/>
            <a:ext cx="4108450" cy="3095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945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60" name="内容占位符 2"/>
          <p:cNvSpPr>
            <a:spLocks noGrp="1"/>
          </p:cNvSpPr>
          <p:nvPr>
            <p:ph idx="4294967295"/>
          </p:nvPr>
        </p:nvSpPr>
        <p:spPr>
          <a:xfrm>
            <a:off x="323850" y="1463675"/>
            <a:ext cx="8537575" cy="601663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3.</a:t>
            </a:r>
            <a:r>
              <a:rPr lang="zh-CN" altLang="zh-CN">
                <a:latin typeface="宋体" panose="02010600030101010101" pitchFamily="2" charset="-122"/>
              </a:rPr>
              <a:t>你知道江南还有什么美景吗？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19461" name="文本框 1"/>
          <p:cNvSpPr/>
          <p:nvPr/>
        </p:nvSpPr>
        <p:spPr>
          <a:xfrm>
            <a:off x="446088" y="2330450"/>
            <a:ext cx="8291512" cy="1641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我知道江南还有数不清的美景呢！蓝蓝的天空，弯弯曲曲的小桥流水，窄窄的青石小巷，以及江南姑娘那甜甜的歌声</a:t>
            </a:r>
            <a:r>
              <a:rPr lang="zh-CN" altLang="zh-CN" sz="2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……</a:t>
            </a:r>
            <a:endParaRPr lang="zh-CN" altLang="zh-CN" sz="2800">
              <a:solidFill>
                <a:srgbClr val="C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9462" name="图片 1" descr="LP(8L}5BKGYQ3BPP2JJR$E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563" y="4159250"/>
            <a:ext cx="3351212" cy="23526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9463" name="图片 2" descr="ELHO}IACBCD2`JM@X}83G)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425" y="3798888"/>
            <a:ext cx="2438400" cy="27130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4" name="内容占位符 2"/>
          <p:cNvSpPr>
            <a:spLocks noGrp="1"/>
          </p:cNvSpPr>
          <p:nvPr>
            <p:ph idx="1"/>
          </p:nvPr>
        </p:nvSpPr>
        <p:spPr>
          <a:xfrm>
            <a:off x="628650" y="1751013"/>
            <a:ext cx="7886700" cy="4351337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</a:rPr>
              <a:t>含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</a:rPr>
              <a:t>鱼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</a:rPr>
              <a:t>字的成语</a:t>
            </a:r>
            <a:endParaRPr lang="zh-CN" altLang="en-US" sz="2400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鱼跃龙门　缘木求鱼　鱼目混珠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鱼龙混杂　鱼贯而入　浑水摸鱼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</a:rPr>
              <a:t>与莲有关的古诗</a:t>
            </a:r>
            <a:endParaRPr lang="zh-CN" altLang="en-US" sz="2400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晓出净慈寺送林子方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仿宋" panose="02010609060101010101" charset="-122"/>
                <a:ea typeface="仿宋" panose="02010609060101010101" charset="-122"/>
              </a:rPr>
              <a:t>[宋]杨万里</a:t>
            </a:r>
            <a:endParaRPr lang="zh-CN" altLang="en-US" sz="2400">
              <a:latin typeface="仿宋" panose="02010609060101010101" charset="-122"/>
              <a:ea typeface="仿宋" panose="02010609060101010101" charset="-12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毕竟西湖六月中，风光不与四时同。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接天莲叶无穷碧，映日荷花别样红。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5" name="圆角矩形 71"/>
          <p:cNvSpPr/>
          <p:nvPr/>
        </p:nvSpPr>
        <p:spPr>
          <a:xfrm>
            <a:off x="265113" y="935038"/>
            <a:ext cx="22701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20486" name="文本框 72"/>
          <p:cNvSpPr/>
          <p:nvPr/>
        </p:nvSpPr>
        <p:spPr>
          <a:xfrm>
            <a:off x="749300" y="890588"/>
            <a:ext cx="19081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87" name="图片 74" descr="外链_ic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75" y="919163"/>
            <a:ext cx="542925" cy="542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6" name="内容占位符 2"/>
          <p:cNvSpPr>
            <a:spLocks noGrp="1"/>
          </p:cNvSpPr>
          <p:nvPr>
            <p:ph idx="1"/>
          </p:nvPr>
        </p:nvSpPr>
        <p:spPr>
          <a:xfrm>
            <a:off x="1679575" y="1793875"/>
            <a:ext cx="6850063" cy="1252538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500"/>
              </a:lnSpc>
              <a:buNone/>
            </a:pPr>
            <a:r>
              <a:rPr lang="zh-CN" altLang="zh-CN">
                <a:latin typeface="宋体" panose="02010600030101010101" pitchFamily="2" charset="-122"/>
              </a:rPr>
              <a:t>会认9个生字，会写3个生字。认识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亅(竖钩)、(竖弯)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这2个笔画，认识</a:t>
            </a:r>
            <a:r>
              <a:rPr lang="zh-CN" altLang="zh-CN">
                <a:latin typeface="宋体" panose="02010600030101010101" pitchFamily="2" charset="-122"/>
              </a:rPr>
              <a:t>“</a:t>
            </a:r>
            <a:r>
              <a:rPr lang="zh-CN" altLang="zh-CN">
                <a:latin typeface="宋体" panose="02010600030101010101" pitchFamily="2" charset="-122"/>
              </a:rPr>
              <a:t>氵(三点水)、艹(草字头)</a:t>
            </a:r>
            <a:r>
              <a:rPr lang="zh-CN" altLang="zh-CN">
                <a:latin typeface="宋体" panose="02010600030101010101" pitchFamily="2" charset="-122"/>
              </a:rPr>
              <a:t>”</a:t>
            </a:r>
            <a:r>
              <a:rPr lang="zh-CN" altLang="zh-CN">
                <a:latin typeface="宋体" panose="02010600030101010101" pitchFamily="2" charset="-122"/>
              </a:rPr>
              <a:t>这两个偏旁。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3077" name="圆角矩形 15"/>
          <p:cNvSpPr/>
          <p:nvPr/>
        </p:nvSpPr>
        <p:spPr>
          <a:xfrm>
            <a:off x="334963" y="1054100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078" name="文本框 9"/>
          <p:cNvSpPr/>
          <p:nvPr/>
        </p:nvSpPr>
        <p:spPr>
          <a:xfrm>
            <a:off x="825500" y="1008063"/>
            <a:ext cx="2125663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9" name="图片 10" descr="目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3" y="1054100"/>
            <a:ext cx="492125" cy="492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80" name="圆角矩形 18"/>
          <p:cNvSpPr/>
          <p:nvPr/>
        </p:nvSpPr>
        <p:spPr>
          <a:xfrm>
            <a:off x="900113" y="1987550"/>
            <a:ext cx="519112" cy="5016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1" name="文本框 19"/>
          <p:cNvSpPr/>
          <p:nvPr/>
        </p:nvSpPr>
        <p:spPr>
          <a:xfrm>
            <a:off x="987425" y="1963738"/>
            <a:ext cx="25876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2" name="圆角矩形 20"/>
          <p:cNvSpPr/>
          <p:nvPr/>
        </p:nvSpPr>
        <p:spPr>
          <a:xfrm>
            <a:off x="947738" y="3854450"/>
            <a:ext cx="519112" cy="503238"/>
          </a:xfrm>
          <a:prstGeom prst="roundRect">
            <a:avLst/>
          </a:prstGeom>
          <a:solidFill>
            <a:srgbClr val="03AD8F"/>
          </a:solidFill>
          <a:ln>
            <a:solidFill>
              <a:srgbClr val="0E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3" name="文本框 21"/>
          <p:cNvSpPr/>
          <p:nvPr/>
        </p:nvSpPr>
        <p:spPr>
          <a:xfrm>
            <a:off x="1036638" y="3830638"/>
            <a:ext cx="2571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1679575" y="3736975"/>
            <a:ext cx="7056438" cy="717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ts val="1000"/>
              </a:spcBef>
            </a:pPr>
            <a:r>
              <a:rPr lang="zh-CN" altLang="zh-CN" sz="2800">
                <a:latin typeface="宋体" panose="02010600030101010101" pitchFamily="2" charset="-122"/>
              </a:rPr>
              <a:t>正确、流利、有感情地朗读古诗，背诵古诗。</a:t>
            </a: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3085" name="圆角矩形 23"/>
          <p:cNvSpPr/>
          <p:nvPr/>
        </p:nvSpPr>
        <p:spPr>
          <a:xfrm>
            <a:off x="942975" y="4895850"/>
            <a:ext cx="519113" cy="503238"/>
          </a:xfrm>
          <a:prstGeom prst="roundRect">
            <a:avLst/>
          </a:prstGeom>
          <a:solidFill>
            <a:srgbClr val="E7175C"/>
          </a:solidFill>
          <a:ln>
            <a:solidFill>
              <a:srgbClr val="F7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6" name="文本框 24"/>
          <p:cNvSpPr/>
          <p:nvPr/>
        </p:nvSpPr>
        <p:spPr>
          <a:xfrm>
            <a:off x="1030288" y="4872038"/>
            <a:ext cx="258762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7" name="内容占位符 2"/>
          <p:cNvSpPr>
            <a:spLocks noGrp="1"/>
          </p:cNvSpPr>
          <p:nvPr/>
        </p:nvSpPr>
        <p:spPr>
          <a:xfrm>
            <a:off x="1681163" y="4735513"/>
            <a:ext cx="7054850" cy="1555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ts val="4500"/>
              </a:lnSpc>
              <a:spcBef>
                <a:spcPts val="1000"/>
              </a:spcBef>
            </a:pPr>
            <a:r>
              <a:rPr lang="zh-CN" altLang="zh-CN" sz="2800">
                <a:latin typeface="宋体" panose="02010600030101010101" pitchFamily="2" charset="-122"/>
              </a:rPr>
              <a:t>感受古诗展示的美好意境，激发阅读的兴趣，理解古诗的意思，体会江南水乡的美景，产生热爱自然的感情。</a:t>
            </a:r>
            <a:endParaRPr lang="zh-CN" altLang="zh-CN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  <p:bldP spid="3080" grpId="0"/>
      <p:bldP spid="3081" grpId="0"/>
      <p:bldP spid="3082" grpId="0"/>
      <p:bldP spid="3083" grpId="0"/>
      <p:bldP spid="3084" grpId="0"/>
      <p:bldP spid="3085" grpId="0"/>
      <p:bldP spid="3086" grpId="0"/>
      <p:bldP spid="308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150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8" name="内容占位符 2"/>
          <p:cNvSpPr>
            <a:spLocks noGrp="1"/>
          </p:cNvSpPr>
          <p:nvPr>
            <p:ph idx="1"/>
          </p:nvPr>
        </p:nvSpPr>
        <p:spPr>
          <a:xfrm>
            <a:off x="482600" y="1735138"/>
            <a:ext cx="8105775" cy="4351337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711200">
              <a:lnSpc>
                <a:spcPct val="150000"/>
              </a:lnSpc>
              <a:buNone/>
            </a:pPr>
            <a:r>
              <a:rPr lang="zh-CN" altLang="en-US">
                <a:latin typeface="宋体" panose="02010600030101010101" pitchFamily="2" charset="-122"/>
              </a:rPr>
              <a:t>江南的风景如诗如画，今天学的这首诗描写了江南美丽的荷花。我国古代还流传着许多描写江南风光的诗歌。唐代诗人白居易的忆江南中说：</a:t>
            </a:r>
            <a:r>
              <a:rPr lang="en-US" altLang="zh-CN">
                <a:latin typeface="宋体" panose="02010600030101010101" pitchFamily="2" charset="-122"/>
              </a:rPr>
              <a:t>“</a:t>
            </a:r>
            <a:r>
              <a:rPr lang="zh-CN" altLang="en-US">
                <a:latin typeface="宋体" panose="02010600030101010101" pitchFamily="2" charset="-122"/>
              </a:rPr>
              <a:t>日出江花红胜火，春来江水绿如蓝。</a:t>
            </a:r>
            <a:r>
              <a:rPr lang="en-US" altLang="zh-CN">
                <a:latin typeface="宋体" panose="02010600030101010101" pitchFamily="2" charset="-122"/>
              </a:rPr>
              <a:t>”</a:t>
            </a:r>
            <a:r>
              <a:rPr lang="zh-CN" altLang="en-US">
                <a:latin typeface="宋体" panose="02010600030101010101" pitchFamily="2" charset="-122"/>
              </a:rPr>
              <a:t>晚唐诗人杜牧这样描写江南的美景：</a:t>
            </a:r>
            <a:r>
              <a:rPr lang="en-US" altLang="zh-CN">
                <a:latin typeface="宋体" panose="02010600030101010101" pitchFamily="2" charset="-122"/>
              </a:rPr>
              <a:t>“</a:t>
            </a:r>
            <a:r>
              <a:rPr lang="zh-CN" altLang="en-US">
                <a:latin typeface="宋体" panose="02010600030101010101" pitchFamily="2" charset="-122"/>
              </a:rPr>
              <a:t>南朝四百八十寺，多少楼台烟雨中。</a:t>
            </a:r>
            <a:r>
              <a:rPr lang="en-US" altLang="zh-CN">
                <a:latin typeface="宋体" panose="02010600030101010101" pitchFamily="2" charset="-122"/>
              </a:rPr>
              <a:t>”</a:t>
            </a:r>
            <a:r>
              <a:rPr lang="zh-CN" altLang="en-US">
                <a:latin typeface="宋体" panose="02010600030101010101" pitchFamily="2" charset="-122"/>
              </a:rPr>
              <a:t>同学们回家以后可以自行搜集有关江南风光的诗词以作鉴赏。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1509" name="圆角矩形 59"/>
          <p:cNvSpPr/>
          <p:nvPr/>
        </p:nvSpPr>
        <p:spPr>
          <a:xfrm>
            <a:off x="306388" y="1033463"/>
            <a:ext cx="23749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21510" name="文本框 60"/>
          <p:cNvSpPr/>
          <p:nvPr/>
        </p:nvSpPr>
        <p:spPr>
          <a:xfrm>
            <a:off x="835025" y="982663"/>
            <a:ext cx="1846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11" name="图片 70" descr="咨询总结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5" y="954088"/>
            <a:ext cx="663575" cy="663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2" name="圆角矩形 75"/>
          <p:cNvSpPr/>
          <p:nvPr/>
        </p:nvSpPr>
        <p:spPr>
          <a:xfrm>
            <a:off x="322263" y="987425"/>
            <a:ext cx="2386012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pic>
        <p:nvPicPr>
          <p:cNvPr id="22533" name="图片 79" descr="结构索引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163" y="941388"/>
            <a:ext cx="603250" cy="603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4" name="文本框 80"/>
          <p:cNvSpPr/>
          <p:nvPr/>
        </p:nvSpPr>
        <p:spPr>
          <a:xfrm>
            <a:off x="823913" y="939800"/>
            <a:ext cx="18843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结构图示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5" name="左大括号 8"/>
          <p:cNvSpPr/>
          <p:nvPr/>
        </p:nvSpPr>
        <p:spPr>
          <a:xfrm>
            <a:off x="1871663" y="2541588"/>
            <a:ext cx="309562" cy="2260600"/>
          </a:xfrm>
          <a:prstGeom prst="leftBrace">
            <a:avLst>
              <a:gd name="adj1" fmla="val 8317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22536" name="内容占位符 2"/>
          <p:cNvSpPr>
            <a:spLocks noGrp="1"/>
          </p:cNvSpPr>
          <p:nvPr>
            <p:ph idx="4294967295"/>
          </p:nvPr>
        </p:nvSpPr>
        <p:spPr>
          <a:xfrm>
            <a:off x="765175" y="3394075"/>
            <a:ext cx="1789113" cy="603250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zh-CN">
                <a:latin typeface="宋体" panose="02010600030101010101" pitchFamily="2" charset="-122"/>
              </a:rPr>
              <a:t>秋天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2537" name="内容占位符 2"/>
          <p:cNvSpPr>
            <a:spLocks noGrp="1"/>
          </p:cNvSpPr>
          <p:nvPr/>
        </p:nvSpPr>
        <p:spPr>
          <a:xfrm>
            <a:off x="2181225" y="2357438"/>
            <a:ext cx="6296025" cy="6016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莲叶何田田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鱼戏莲叶间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22538" name="左大括号 5"/>
          <p:cNvSpPr/>
          <p:nvPr/>
        </p:nvSpPr>
        <p:spPr>
          <a:xfrm>
            <a:off x="4267200" y="3314700"/>
            <a:ext cx="309563" cy="1647825"/>
          </a:xfrm>
          <a:prstGeom prst="leftBrace">
            <a:avLst>
              <a:gd name="adj1" fmla="val 44876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22539" name="内容占位符 2"/>
          <p:cNvSpPr>
            <a:spLocks noGrp="1"/>
          </p:cNvSpPr>
          <p:nvPr/>
        </p:nvSpPr>
        <p:spPr>
          <a:xfrm>
            <a:off x="4576763" y="2622550"/>
            <a:ext cx="6296025" cy="600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东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西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南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北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22540" name="左大括号 1"/>
          <p:cNvSpPr/>
          <p:nvPr/>
        </p:nvSpPr>
        <p:spPr>
          <a:xfrm>
            <a:off x="4178300" y="2124075"/>
            <a:ext cx="309563" cy="835025"/>
          </a:xfrm>
          <a:prstGeom prst="leftBrace">
            <a:avLst>
              <a:gd name="adj1" fmla="val 44882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22541" name="内容占位符 2"/>
          <p:cNvSpPr>
            <a:spLocks noGrp="1"/>
          </p:cNvSpPr>
          <p:nvPr/>
        </p:nvSpPr>
        <p:spPr>
          <a:xfrm>
            <a:off x="4576763" y="1544638"/>
            <a:ext cx="6296025" cy="600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碧绿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茂盛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22542" name="左大括号 3"/>
          <p:cNvSpPr/>
          <p:nvPr/>
        </p:nvSpPr>
        <p:spPr>
          <a:xfrm flipH="1">
            <a:off x="5546725" y="2124075"/>
            <a:ext cx="309563" cy="835025"/>
          </a:xfrm>
          <a:prstGeom prst="leftBrace">
            <a:avLst>
              <a:gd name="adj1" fmla="val 44882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22543" name="内容占位符 2"/>
          <p:cNvSpPr>
            <a:spLocks noGrp="1"/>
          </p:cNvSpPr>
          <p:nvPr/>
        </p:nvSpPr>
        <p:spPr>
          <a:xfrm>
            <a:off x="6002338" y="2271713"/>
            <a:ext cx="1019175" cy="6016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美丽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22544" name="左大括号 6"/>
          <p:cNvSpPr/>
          <p:nvPr/>
        </p:nvSpPr>
        <p:spPr>
          <a:xfrm flipH="1">
            <a:off x="5546725" y="3314700"/>
            <a:ext cx="309563" cy="1647825"/>
          </a:xfrm>
          <a:prstGeom prst="leftBrace">
            <a:avLst>
              <a:gd name="adj1" fmla="val 44876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22545" name="内容占位符 2"/>
          <p:cNvSpPr>
            <a:spLocks noGrp="1"/>
          </p:cNvSpPr>
          <p:nvPr/>
        </p:nvSpPr>
        <p:spPr>
          <a:xfrm>
            <a:off x="6002338" y="3794125"/>
            <a:ext cx="1019175" cy="601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en-US" sz="2800">
                <a:latin typeface="宋体" panose="02010600030101010101" pitchFamily="2" charset="-122"/>
              </a:rPr>
              <a:t>有趣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sp>
        <p:nvSpPr>
          <p:cNvPr id="22546" name="左大括号 9"/>
          <p:cNvSpPr/>
          <p:nvPr/>
        </p:nvSpPr>
        <p:spPr>
          <a:xfrm flipH="1">
            <a:off x="7021513" y="2541588"/>
            <a:ext cx="309562" cy="2420937"/>
          </a:xfrm>
          <a:prstGeom prst="leftBrace">
            <a:avLst>
              <a:gd name="adj1" fmla="val 44859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457200" eaLnBrk="1" hangingPunct="1">
              <a:buFontTx/>
            </a:pPr>
            <a:endParaRPr lang="zh-CN" altLang="en-US" sz="2800" b="1"/>
          </a:p>
        </p:txBody>
      </p:sp>
      <p:sp>
        <p:nvSpPr>
          <p:cNvPr id="22547" name="内容占位符 2"/>
          <p:cNvSpPr>
            <a:spLocks noGrp="1"/>
          </p:cNvSpPr>
          <p:nvPr/>
        </p:nvSpPr>
        <p:spPr>
          <a:xfrm>
            <a:off x="7464425" y="3394075"/>
            <a:ext cx="1789113" cy="603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lnSpc>
                <a:spcPct val="90000"/>
              </a:lnSpc>
              <a:spcBef>
                <a:spcPts val="1000"/>
              </a:spcBef>
            </a:pPr>
            <a:r>
              <a:rPr lang="zh-CN" altLang="zh-CN" sz="2800">
                <a:latin typeface="宋体" panose="02010600030101010101" pitchFamily="2" charset="-122"/>
              </a:rPr>
              <a:t>美景图</a:t>
            </a:r>
            <a:endParaRPr lang="zh-CN" altLang="zh-CN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直角三角形 1"/>
          <p:cNvSpPr/>
          <p:nvPr/>
        </p:nvSpPr>
        <p:spPr>
          <a:xfrm rot="16200000">
            <a:off x="1571625" y="-714375"/>
            <a:ext cx="6223000" cy="8648700"/>
          </a:xfrm>
          <a:prstGeom prst="rtTriangle">
            <a:avLst/>
          </a:prstGeom>
          <a:solidFill>
            <a:srgbClr val="2E75B6">
              <a:alpha val="50195"/>
            </a:srgbClr>
          </a:solidFill>
          <a:ln w="12700">
            <a:noFill/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3555" name="标题 1"/>
          <p:cNvSpPr>
            <a:spLocks noGrp="1"/>
          </p:cNvSpPr>
          <p:nvPr>
            <p:ph type="title" idx="4294967295"/>
          </p:nvPr>
        </p:nvSpPr>
        <p:spPr>
          <a:xfrm>
            <a:off x="942975" y="1676400"/>
            <a:ext cx="588645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rPr lang="zh-CN" altLang="zh-CN" sz="6600" b="1">
                <a:solidFill>
                  <a:srgbClr val="162477"/>
                </a:solidFill>
                <a:latin typeface="微软雅黑" panose="020B0503020204020204" charset="-122"/>
                <a:ea typeface="微软雅黑" panose="020B0503020204020204" charset="-122"/>
              </a:rPr>
              <a:t>谢谢</a:t>
            </a:r>
            <a:r>
              <a:rPr lang="zh-CN" altLang="zh-CN" sz="6600" b="1">
                <a:solidFill>
                  <a:srgbClr val="027718"/>
                </a:solidFill>
                <a:latin typeface="微软雅黑" panose="020B0503020204020204" charset="-122"/>
                <a:ea typeface="微软雅黑" panose="020B0503020204020204" charset="-122"/>
              </a:rPr>
              <a:t>观看</a:t>
            </a:r>
            <a:endParaRPr lang="zh-CN" altLang="zh-CN" sz="6600" b="1">
              <a:solidFill>
                <a:srgbClr val="02771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55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763" y="3924300"/>
            <a:ext cx="8875712" cy="28638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8800" y="102362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09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00" name="内容占位符 2"/>
          <p:cNvSpPr>
            <a:spLocks noGrp="1"/>
          </p:cNvSpPr>
          <p:nvPr>
            <p:ph idx="1"/>
          </p:nvPr>
        </p:nvSpPr>
        <p:spPr>
          <a:xfrm>
            <a:off x="466725" y="1797050"/>
            <a:ext cx="7886700" cy="3263900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buNone/>
            </a:pP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</a:rPr>
              <a:t>汉乐(yu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</a:rPr>
              <a:t>è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</a:rPr>
              <a:t>)府</a:t>
            </a:r>
            <a:r>
              <a:rPr lang="zh-CN" altLang="en-US">
                <a:latin typeface="宋体" panose="02010600030101010101" pitchFamily="2" charset="-122"/>
              </a:rPr>
              <a:t>，是指由朝廷乐府系统或相当于乐府职能的音乐管理机关搜集、保存而流传下来的汉代诗歌。当时朝廷掌管的诗歌按作用主要分为两部分，一部分是供执政者祭祀祖先神明使用的郊庙歌辞，其性质与《诗经》中的</a:t>
            </a:r>
            <a:r>
              <a:rPr lang="zh-CN" altLang="en-US">
                <a:latin typeface="宋体" panose="02010600030101010101" pitchFamily="2" charset="-122"/>
              </a:rPr>
              <a:t>“</a:t>
            </a:r>
            <a:r>
              <a:rPr lang="zh-CN" altLang="en-US">
                <a:latin typeface="宋体" panose="02010600030101010101" pitchFamily="2" charset="-122"/>
              </a:rPr>
              <a:t>颂</a:t>
            </a:r>
            <a:r>
              <a:rPr lang="zh-CN" altLang="en-US">
                <a:latin typeface="宋体" panose="02010600030101010101" pitchFamily="2" charset="-122"/>
              </a:rPr>
              <a:t>”</a:t>
            </a:r>
            <a:r>
              <a:rPr lang="zh-CN" altLang="en-US">
                <a:latin typeface="宋体" panose="02010600030101010101" pitchFamily="2" charset="-122"/>
              </a:rPr>
              <a:t>相同；另一部分则是采集民间流传的无主名的俗乐，世称之为乐府民歌。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4101" name="圆角矩形 22"/>
          <p:cNvSpPr/>
          <p:nvPr/>
        </p:nvSpPr>
        <p:spPr>
          <a:xfrm>
            <a:off x="319088" y="998538"/>
            <a:ext cx="2360612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4102" name="文本框 25"/>
          <p:cNvSpPr/>
          <p:nvPr/>
        </p:nvSpPr>
        <p:spPr>
          <a:xfrm>
            <a:off x="841375" y="949325"/>
            <a:ext cx="18700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3" name="图片 26" descr="知识库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88" y="981075"/>
            <a:ext cx="522287" cy="5222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104" name="图片 -2147482375" descr="A48.tif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6534150" y="4978400"/>
            <a:ext cx="1584325" cy="15859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2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4" name="内容占位符 2"/>
          <p:cNvSpPr>
            <a:spLocks noGrp="1"/>
          </p:cNvSpPr>
          <p:nvPr>
            <p:ph idx="1"/>
          </p:nvPr>
        </p:nvSpPr>
        <p:spPr>
          <a:xfrm>
            <a:off x="327025" y="1682750"/>
            <a:ext cx="8164513" cy="571500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>
                <a:latin typeface="宋体" panose="02010600030101010101" pitchFamily="2" charset="-122"/>
              </a:rPr>
              <a:t>     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</a:rPr>
              <a:t>会认的字</a:t>
            </a:r>
            <a:endParaRPr lang="zh-CN" altLang="en-US" sz="3200" b="1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>
              <a:buNone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5125" name="圆角矩形 27"/>
          <p:cNvSpPr/>
          <p:nvPr/>
        </p:nvSpPr>
        <p:spPr>
          <a:xfrm>
            <a:off x="350838" y="920750"/>
            <a:ext cx="22955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5126" name="文本框 28"/>
          <p:cNvSpPr/>
          <p:nvPr/>
        </p:nvSpPr>
        <p:spPr>
          <a:xfrm>
            <a:off x="893763" y="898525"/>
            <a:ext cx="22082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生字学习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7" name="图片 30" descr="清单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63" y="898525"/>
            <a:ext cx="533400" cy="5349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8" name="笑脸 1"/>
          <p:cNvSpPr/>
          <p:nvPr/>
        </p:nvSpPr>
        <p:spPr>
          <a:xfrm>
            <a:off x="608013" y="169227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5129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150" y="2674938"/>
            <a:ext cx="3756025" cy="29543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14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14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1833563"/>
            <a:ext cx="7624763" cy="29352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7172" name="组合 38"/>
          <p:cNvGrpSpPr/>
          <p:nvPr/>
        </p:nvGrpSpPr>
        <p:grpSpPr>
          <a:xfrm>
            <a:off x="3322638" y="1852613"/>
            <a:ext cx="2541587" cy="2538412"/>
            <a:chOff x="299400" y="609600"/>
            <a:chExt cx="2542863" cy="2539048"/>
          </a:xfrm>
        </p:grpSpPr>
        <p:cxnSp>
          <p:nvCxnSpPr>
            <p:cNvPr id="7181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7182" name="直接连接符 4"/>
            <p:cNvCxnSpPr/>
            <p:nvPr/>
          </p:nvCxnSpPr>
          <p:spPr>
            <a:xfrm rot="5400000">
              <a:off x="288596" y="1868800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7183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FontTx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7173" name="Freeform 4"/>
          <p:cNvSpPr/>
          <p:nvPr/>
        </p:nvSpPr>
        <p:spPr bwMode="auto">
          <a:xfrm>
            <a:off x="3862388" y="2786063"/>
            <a:ext cx="209550" cy="639762"/>
          </a:xfrm>
          <a:custGeom>
            <a:avLst/>
            <a:gdLst/>
            <a:ahLst/>
            <a:cxnLst>
              <a:cxn ang="0">
                <a:pos x="40249" y="104192"/>
              </a:cxn>
              <a:cxn ang="0">
                <a:pos x="24277" y="95933"/>
              </a:cxn>
              <a:cxn ang="0">
                <a:pos x="15972" y="80050"/>
              </a:cxn>
              <a:cxn ang="0">
                <a:pos x="8305" y="72426"/>
              </a:cxn>
              <a:cxn ang="0">
                <a:pos x="8305" y="55908"/>
              </a:cxn>
              <a:cxn ang="0">
                <a:pos x="8305" y="48284"/>
              </a:cxn>
              <a:cxn ang="0">
                <a:pos x="0" y="32401"/>
              </a:cxn>
              <a:cxn ang="0">
                <a:pos x="8305" y="24142"/>
              </a:cxn>
              <a:cxn ang="0">
                <a:pos x="8305" y="15883"/>
              </a:cxn>
              <a:cxn ang="0">
                <a:pos x="15972" y="8259"/>
              </a:cxn>
              <a:cxn ang="0">
                <a:pos x="24277" y="0"/>
              </a:cxn>
              <a:cxn ang="0">
                <a:pos x="40249" y="0"/>
              </a:cxn>
              <a:cxn ang="0">
                <a:pos x="64526" y="0"/>
              </a:cxn>
              <a:cxn ang="0">
                <a:pos x="96470" y="0"/>
              </a:cxn>
              <a:cxn ang="0">
                <a:pos x="129052" y="0"/>
              </a:cxn>
              <a:cxn ang="0">
                <a:pos x="169301" y="8259"/>
              </a:cxn>
              <a:cxn ang="0">
                <a:pos x="209550" y="15883"/>
              </a:cxn>
              <a:cxn ang="0">
                <a:pos x="209550" y="80050"/>
              </a:cxn>
              <a:cxn ang="0">
                <a:pos x="209550" y="144216"/>
              </a:cxn>
              <a:cxn ang="0">
                <a:pos x="209550" y="200124"/>
              </a:cxn>
              <a:cxn ang="0">
                <a:pos x="209550" y="256032"/>
              </a:cxn>
              <a:cxn ang="0">
                <a:pos x="209550" y="304316"/>
              </a:cxn>
              <a:cxn ang="0">
                <a:pos x="209550" y="351964"/>
              </a:cxn>
              <a:cxn ang="0">
                <a:pos x="209550" y="400248"/>
              </a:cxn>
              <a:cxn ang="0">
                <a:pos x="209550" y="432014"/>
              </a:cxn>
              <a:cxn ang="0">
                <a:pos x="209550" y="472039"/>
              </a:cxn>
              <a:cxn ang="0">
                <a:pos x="209550" y="503805"/>
              </a:cxn>
              <a:cxn ang="0">
                <a:pos x="209550" y="527947"/>
              </a:cxn>
              <a:cxn ang="0">
                <a:pos x="209550" y="552089"/>
              </a:cxn>
              <a:cxn ang="0">
                <a:pos x="209550" y="567971"/>
              </a:cxn>
              <a:cxn ang="0">
                <a:pos x="201245" y="583854"/>
              </a:cxn>
              <a:cxn ang="0">
                <a:pos x="201245" y="592113"/>
              </a:cxn>
              <a:cxn ang="0">
                <a:pos x="201245" y="599737"/>
              </a:cxn>
              <a:cxn ang="0">
                <a:pos x="193578" y="615620"/>
              </a:cxn>
              <a:cxn ang="0">
                <a:pos x="185273" y="632138"/>
              </a:cxn>
              <a:cxn ang="0">
                <a:pos x="176968" y="639762"/>
              </a:cxn>
              <a:cxn ang="0">
                <a:pos x="169301" y="639762"/>
              </a:cxn>
              <a:cxn ang="0">
                <a:pos x="160996" y="639762"/>
              </a:cxn>
              <a:cxn ang="0">
                <a:pos x="160996" y="632138"/>
              </a:cxn>
              <a:cxn ang="0">
                <a:pos x="153329" y="623879"/>
              </a:cxn>
              <a:cxn ang="0">
                <a:pos x="153329" y="615620"/>
              </a:cxn>
              <a:cxn ang="0">
                <a:pos x="145024" y="607996"/>
              </a:cxn>
              <a:cxn ang="0">
                <a:pos x="145024" y="592113"/>
              </a:cxn>
              <a:cxn ang="0">
                <a:pos x="136719" y="576231"/>
              </a:cxn>
              <a:cxn ang="0">
                <a:pos x="136719" y="559712"/>
              </a:cxn>
              <a:cxn ang="0">
                <a:pos x="136719" y="543829"/>
              </a:cxn>
              <a:cxn ang="0">
                <a:pos x="129052" y="527947"/>
              </a:cxn>
              <a:cxn ang="0">
                <a:pos x="129052" y="503805"/>
              </a:cxn>
              <a:cxn ang="0">
                <a:pos x="120747" y="479663"/>
              </a:cxn>
              <a:cxn ang="0">
                <a:pos x="120747" y="456156"/>
              </a:cxn>
              <a:cxn ang="0">
                <a:pos x="113080" y="423755"/>
              </a:cxn>
              <a:cxn ang="0">
                <a:pos x="113080" y="400248"/>
              </a:cxn>
              <a:cxn ang="0">
                <a:pos x="104775" y="343705"/>
              </a:cxn>
              <a:cxn ang="0">
                <a:pos x="96470" y="287798"/>
              </a:cxn>
              <a:cxn ang="0">
                <a:pos x="88803" y="240149"/>
              </a:cxn>
              <a:cxn ang="0">
                <a:pos x="80498" y="200124"/>
              </a:cxn>
              <a:cxn ang="0">
                <a:pos x="72193" y="168358"/>
              </a:cxn>
              <a:cxn ang="0">
                <a:pos x="56221" y="144216"/>
              </a:cxn>
              <a:cxn ang="0">
                <a:pos x="48554" y="120074"/>
              </a:cxn>
              <a:cxn ang="0">
                <a:pos x="40249" y="104192"/>
              </a:cxn>
            </a:cxnLst>
            <a:rect l="l" t="t" r="r" b="b"/>
            <a:pathLst>
              <a:path w="328" h="1007">
                <a:moveTo>
                  <a:pt x="63" y="164"/>
                </a:moveTo>
                <a:lnTo>
                  <a:pt x="38" y="151"/>
                </a:lnTo>
                <a:lnTo>
                  <a:pt x="25" y="126"/>
                </a:lnTo>
                <a:lnTo>
                  <a:pt x="13" y="114"/>
                </a:lnTo>
                <a:lnTo>
                  <a:pt x="13" y="88"/>
                </a:lnTo>
                <a:lnTo>
                  <a:pt x="13" y="76"/>
                </a:lnTo>
                <a:lnTo>
                  <a:pt x="0" y="51"/>
                </a:lnTo>
                <a:lnTo>
                  <a:pt x="13" y="38"/>
                </a:lnTo>
                <a:lnTo>
                  <a:pt x="13" y="25"/>
                </a:lnTo>
                <a:lnTo>
                  <a:pt x="25" y="13"/>
                </a:lnTo>
                <a:lnTo>
                  <a:pt x="38" y="0"/>
                </a:lnTo>
                <a:lnTo>
                  <a:pt x="63" y="0"/>
                </a:lnTo>
                <a:lnTo>
                  <a:pt x="101" y="0"/>
                </a:lnTo>
                <a:lnTo>
                  <a:pt x="151" y="0"/>
                </a:lnTo>
                <a:lnTo>
                  <a:pt x="202" y="0"/>
                </a:lnTo>
                <a:lnTo>
                  <a:pt x="265" y="13"/>
                </a:lnTo>
                <a:lnTo>
                  <a:pt x="328" y="25"/>
                </a:lnTo>
                <a:lnTo>
                  <a:pt x="328" y="126"/>
                </a:lnTo>
                <a:lnTo>
                  <a:pt x="328" y="227"/>
                </a:lnTo>
                <a:lnTo>
                  <a:pt x="328" y="315"/>
                </a:lnTo>
                <a:lnTo>
                  <a:pt x="328" y="403"/>
                </a:lnTo>
                <a:lnTo>
                  <a:pt x="328" y="479"/>
                </a:lnTo>
                <a:lnTo>
                  <a:pt x="328" y="554"/>
                </a:lnTo>
                <a:lnTo>
                  <a:pt x="328" y="630"/>
                </a:lnTo>
                <a:lnTo>
                  <a:pt x="328" y="680"/>
                </a:lnTo>
                <a:lnTo>
                  <a:pt x="328" y="743"/>
                </a:lnTo>
                <a:lnTo>
                  <a:pt x="328" y="793"/>
                </a:lnTo>
                <a:lnTo>
                  <a:pt x="328" y="831"/>
                </a:lnTo>
                <a:lnTo>
                  <a:pt x="328" y="869"/>
                </a:lnTo>
                <a:lnTo>
                  <a:pt x="328" y="894"/>
                </a:lnTo>
                <a:lnTo>
                  <a:pt x="315" y="919"/>
                </a:lnTo>
                <a:lnTo>
                  <a:pt x="315" y="932"/>
                </a:lnTo>
                <a:lnTo>
                  <a:pt x="315" y="944"/>
                </a:lnTo>
                <a:lnTo>
                  <a:pt x="303" y="969"/>
                </a:lnTo>
                <a:lnTo>
                  <a:pt x="290" y="995"/>
                </a:lnTo>
                <a:lnTo>
                  <a:pt x="277" y="1007"/>
                </a:lnTo>
                <a:lnTo>
                  <a:pt x="265" y="1007"/>
                </a:lnTo>
                <a:lnTo>
                  <a:pt x="252" y="1007"/>
                </a:lnTo>
                <a:lnTo>
                  <a:pt x="252" y="995"/>
                </a:lnTo>
                <a:lnTo>
                  <a:pt x="240" y="982"/>
                </a:lnTo>
                <a:lnTo>
                  <a:pt x="240" y="969"/>
                </a:lnTo>
                <a:lnTo>
                  <a:pt x="227" y="957"/>
                </a:lnTo>
                <a:lnTo>
                  <a:pt x="227" y="932"/>
                </a:lnTo>
                <a:lnTo>
                  <a:pt x="214" y="907"/>
                </a:lnTo>
                <a:lnTo>
                  <a:pt x="214" y="881"/>
                </a:lnTo>
                <a:lnTo>
                  <a:pt x="214" y="856"/>
                </a:lnTo>
                <a:lnTo>
                  <a:pt x="202" y="831"/>
                </a:lnTo>
                <a:lnTo>
                  <a:pt x="202" y="793"/>
                </a:lnTo>
                <a:lnTo>
                  <a:pt x="189" y="755"/>
                </a:lnTo>
                <a:lnTo>
                  <a:pt x="189" y="718"/>
                </a:lnTo>
                <a:lnTo>
                  <a:pt x="177" y="667"/>
                </a:lnTo>
                <a:lnTo>
                  <a:pt x="177" y="630"/>
                </a:lnTo>
                <a:lnTo>
                  <a:pt x="164" y="541"/>
                </a:lnTo>
                <a:lnTo>
                  <a:pt x="151" y="453"/>
                </a:lnTo>
                <a:lnTo>
                  <a:pt x="139" y="378"/>
                </a:lnTo>
                <a:lnTo>
                  <a:pt x="126" y="315"/>
                </a:lnTo>
                <a:lnTo>
                  <a:pt x="113" y="265"/>
                </a:lnTo>
                <a:lnTo>
                  <a:pt x="88" y="227"/>
                </a:lnTo>
                <a:lnTo>
                  <a:pt x="76" y="189"/>
                </a:lnTo>
                <a:lnTo>
                  <a:pt x="63" y="16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7174" name="Freeform 5"/>
          <p:cNvSpPr/>
          <p:nvPr/>
        </p:nvSpPr>
        <p:spPr bwMode="auto">
          <a:xfrm>
            <a:off x="3967163" y="2698750"/>
            <a:ext cx="679450" cy="519113"/>
          </a:xfrm>
          <a:custGeom>
            <a:avLst/>
            <a:gdLst/>
            <a:ahLst/>
            <a:cxnLst>
              <a:cxn ang="0">
                <a:pos x="575407" y="287479"/>
              </a:cxn>
              <a:cxn ang="0">
                <a:pos x="567794" y="335075"/>
              </a:cxn>
              <a:cxn ang="0">
                <a:pos x="559547" y="399171"/>
              </a:cxn>
              <a:cxn ang="0">
                <a:pos x="551934" y="479132"/>
              </a:cxn>
              <a:cxn ang="0">
                <a:pos x="423784" y="519113"/>
              </a:cxn>
              <a:cxn ang="0">
                <a:pos x="432031" y="455017"/>
              </a:cxn>
              <a:cxn ang="0">
                <a:pos x="432031" y="391556"/>
              </a:cxn>
              <a:cxn ang="0">
                <a:pos x="439644" y="335075"/>
              </a:cxn>
              <a:cxn ang="0">
                <a:pos x="439644" y="295729"/>
              </a:cxn>
              <a:cxn ang="0">
                <a:pos x="439644" y="255749"/>
              </a:cxn>
              <a:cxn ang="0">
                <a:pos x="439644" y="231634"/>
              </a:cxn>
              <a:cxn ang="0">
                <a:pos x="439644" y="207518"/>
              </a:cxn>
              <a:cxn ang="0">
                <a:pos x="439644" y="191653"/>
              </a:cxn>
              <a:cxn ang="0">
                <a:pos x="439644" y="159922"/>
              </a:cxn>
              <a:cxn ang="0">
                <a:pos x="432031" y="135807"/>
              </a:cxn>
              <a:cxn ang="0">
                <a:pos x="407924" y="135807"/>
              </a:cxn>
              <a:cxn ang="0">
                <a:pos x="359709" y="135807"/>
              </a:cxn>
              <a:cxn ang="0">
                <a:pos x="303881" y="143422"/>
              </a:cxn>
              <a:cxn ang="0">
                <a:pos x="223946" y="159922"/>
              </a:cxn>
              <a:cxn ang="0">
                <a:pos x="151623" y="167538"/>
              </a:cxn>
              <a:cxn ang="0">
                <a:pos x="88183" y="175788"/>
              </a:cxn>
              <a:cxn ang="0">
                <a:pos x="24107" y="183403"/>
              </a:cxn>
              <a:cxn ang="0">
                <a:pos x="0" y="103442"/>
              </a:cxn>
              <a:cxn ang="0">
                <a:pos x="95795" y="103442"/>
              </a:cxn>
              <a:cxn ang="0">
                <a:pos x="183978" y="95826"/>
              </a:cxn>
              <a:cxn ang="0">
                <a:pos x="255666" y="87577"/>
              </a:cxn>
              <a:cxn ang="0">
                <a:pos x="319741" y="71711"/>
              </a:cxn>
              <a:cxn ang="0">
                <a:pos x="375569" y="55846"/>
              </a:cxn>
              <a:cxn ang="0">
                <a:pos x="415537" y="39981"/>
              </a:cxn>
              <a:cxn ang="0">
                <a:pos x="447891" y="24115"/>
              </a:cxn>
              <a:cxn ang="0">
                <a:pos x="471999" y="15865"/>
              </a:cxn>
              <a:cxn ang="0">
                <a:pos x="503719" y="0"/>
              </a:cxn>
              <a:cxn ang="0">
                <a:pos x="535440" y="0"/>
              </a:cxn>
              <a:cxn ang="0">
                <a:pos x="551934" y="7615"/>
              </a:cxn>
              <a:cxn ang="0">
                <a:pos x="567794" y="15865"/>
              </a:cxn>
              <a:cxn ang="0">
                <a:pos x="591902" y="31731"/>
              </a:cxn>
              <a:cxn ang="0">
                <a:pos x="623622" y="55846"/>
              </a:cxn>
              <a:cxn ang="0">
                <a:pos x="647730" y="87577"/>
              </a:cxn>
              <a:cxn ang="0">
                <a:pos x="663590" y="103442"/>
              </a:cxn>
              <a:cxn ang="0">
                <a:pos x="679450" y="119942"/>
              </a:cxn>
              <a:cxn ang="0">
                <a:pos x="679450" y="135807"/>
              </a:cxn>
              <a:cxn ang="0">
                <a:pos x="671837" y="151672"/>
              </a:cxn>
              <a:cxn ang="0">
                <a:pos x="647730" y="175788"/>
              </a:cxn>
              <a:cxn ang="0">
                <a:pos x="631869" y="183403"/>
              </a:cxn>
              <a:cxn ang="0">
                <a:pos x="615375" y="207518"/>
              </a:cxn>
              <a:cxn ang="0">
                <a:pos x="599515" y="231634"/>
              </a:cxn>
              <a:cxn ang="0">
                <a:pos x="583655" y="263364"/>
              </a:cxn>
            </a:cxnLst>
            <a:rect l="l" t="t" r="r" b="b"/>
            <a:pathLst>
              <a:path w="1071" h="818">
                <a:moveTo>
                  <a:pt x="920" y="415"/>
                </a:moveTo>
                <a:lnTo>
                  <a:pt x="907" y="453"/>
                </a:lnTo>
                <a:lnTo>
                  <a:pt x="895" y="491"/>
                </a:lnTo>
                <a:lnTo>
                  <a:pt x="895" y="528"/>
                </a:lnTo>
                <a:lnTo>
                  <a:pt x="882" y="579"/>
                </a:lnTo>
                <a:lnTo>
                  <a:pt x="882" y="629"/>
                </a:lnTo>
                <a:lnTo>
                  <a:pt x="870" y="692"/>
                </a:lnTo>
                <a:lnTo>
                  <a:pt x="870" y="755"/>
                </a:lnTo>
                <a:lnTo>
                  <a:pt x="870" y="818"/>
                </a:lnTo>
                <a:lnTo>
                  <a:pt x="668" y="818"/>
                </a:lnTo>
                <a:lnTo>
                  <a:pt x="668" y="768"/>
                </a:lnTo>
                <a:lnTo>
                  <a:pt x="681" y="717"/>
                </a:lnTo>
                <a:lnTo>
                  <a:pt x="681" y="667"/>
                </a:lnTo>
                <a:lnTo>
                  <a:pt x="681" y="617"/>
                </a:lnTo>
                <a:lnTo>
                  <a:pt x="681" y="579"/>
                </a:lnTo>
                <a:lnTo>
                  <a:pt x="693" y="528"/>
                </a:lnTo>
                <a:lnTo>
                  <a:pt x="693" y="491"/>
                </a:lnTo>
                <a:lnTo>
                  <a:pt x="693" y="466"/>
                </a:lnTo>
                <a:lnTo>
                  <a:pt x="693" y="428"/>
                </a:lnTo>
                <a:lnTo>
                  <a:pt x="693" y="403"/>
                </a:lnTo>
                <a:lnTo>
                  <a:pt x="693" y="377"/>
                </a:lnTo>
                <a:lnTo>
                  <a:pt x="693" y="365"/>
                </a:lnTo>
                <a:lnTo>
                  <a:pt x="693" y="340"/>
                </a:lnTo>
                <a:lnTo>
                  <a:pt x="693" y="327"/>
                </a:lnTo>
                <a:lnTo>
                  <a:pt x="693" y="314"/>
                </a:lnTo>
                <a:lnTo>
                  <a:pt x="693" y="302"/>
                </a:lnTo>
                <a:lnTo>
                  <a:pt x="693" y="277"/>
                </a:lnTo>
                <a:lnTo>
                  <a:pt x="693" y="252"/>
                </a:lnTo>
                <a:lnTo>
                  <a:pt x="693" y="226"/>
                </a:lnTo>
                <a:lnTo>
                  <a:pt x="681" y="214"/>
                </a:lnTo>
                <a:lnTo>
                  <a:pt x="655" y="214"/>
                </a:lnTo>
                <a:lnTo>
                  <a:pt x="643" y="214"/>
                </a:lnTo>
                <a:lnTo>
                  <a:pt x="605" y="214"/>
                </a:lnTo>
                <a:lnTo>
                  <a:pt x="567" y="214"/>
                </a:lnTo>
                <a:lnTo>
                  <a:pt x="529" y="226"/>
                </a:lnTo>
                <a:lnTo>
                  <a:pt x="479" y="226"/>
                </a:lnTo>
                <a:lnTo>
                  <a:pt x="416" y="239"/>
                </a:lnTo>
                <a:lnTo>
                  <a:pt x="353" y="252"/>
                </a:lnTo>
                <a:lnTo>
                  <a:pt x="302" y="264"/>
                </a:lnTo>
                <a:lnTo>
                  <a:pt x="239" y="264"/>
                </a:lnTo>
                <a:lnTo>
                  <a:pt x="189" y="277"/>
                </a:lnTo>
                <a:lnTo>
                  <a:pt x="139" y="277"/>
                </a:lnTo>
                <a:lnTo>
                  <a:pt x="88" y="289"/>
                </a:lnTo>
                <a:lnTo>
                  <a:pt x="38" y="289"/>
                </a:lnTo>
                <a:lnTo>
                  <a:pt x="0" y="289"/>
                </a:lnTo>
                <a:lnTo>
                  <a:pt x="0" y="163"/>
                </a:lnTo>
                <a:lnTo>
                  <a:pt x="76" y="163"/>
                </a:lnTo>
                <a:lnTo>
                  <a:pt x="151" y="163"/>
                </a:lnTo>
                <a:lnTo>
                  <a:pt x="227" y="151"/>
                </a:lnTo>
                <a:lnTo>
                  <a:pt x="290" y="151"/>
                </a:lnTo>
                <a:lnTo>
                  <a:pt x="353" y="138"/>
                </a:lnTo>
                <a:lnTo>
                  <a:pt x="403" y="138"/>
                </a:lnTo>
                <a:lnTo>
                  <a:pt x="454" y="126"/>
                </a:lnTo>
                <a:lnTo>
                  <a:pt x="504" y="113"/>
                </a:lnTo>
                <a:lnTo>
                  <a:pt x="542" y="100"/>
                </a:lnTo>
                <a:lnTo>
                  <a:pt x="592" y="88"/>
                </a:lnTo>
                <a:lnTo>
                  <a:pt x="617" y="75"/>
                </a:lnTo>
                <a:lnTo>
                  <a:pt x="655" y="63"/>
                </a:lnTo>
                <a:lnTo>
                  <a:pt x="681" y="50"/>
                </a:lnTo>
                <a:lnTo>
                  <a:pt x="706" y="38"/>
                </a:lnTo>
                <a:lnTo>
                  <a:pt x="718" y="38"/>
                </a:lnTo>
                <a:lnTo>
                  <a:pt x="744" y="25"/>
                </a:lnTo>
                <a:lnTo>
                  <a:pt x="769" y="12"/>
                </a:lnTo>
                <a:lnTo>
                  <a:pt x="794" y="0"/>
                </a:lnTo>
                <a:lnTo>
                  <a:pt x="819" y="0"/>
                </a:lnTo>
                <a:lnTo>
                  <a:pt x="844" y="0"/>
                </a:lnTo>
                <a:lnTo>
                  <a:pt x="857" y="0"/>
                </a:lnTo>
                <a:lnTo>
                  <a:pt x="870" y="12"/>
                </a:lnTo>
                <a:lnTo>
                  <a:pt x="882" y="12"/>
                </a:lnTo>
                <a:lnTo>
                  <a:pt x="895" y="25"/>
                </a:lnTo>
                <a:lnTo>
                  <a:pt x="920" y="38"/>
                </a:lnTo>
                <a:lnTo>
                  <a:pt x="933" y="50"/>
                </a:lnTo>
                <a:lnTo>
                  <a:pt x="958" y="75"/>
                </a:lnTo>
                <a:lnTo>
                  <a:pt x="983" y="88"/>
                </a:lnTo>
                <a:lnTo>
                  <a:pt x="1008" y="113"/>
                </a:lnTo>
                <a:lnTo>
                  <a:pt x="1021" y="138"/>
                </a:lnTo>
                <a:lnTo>
                  <a:pt x="1033" y="151"/>
                </a:lnTo>
                <a:lnTo>
                  <a:pt x="1046" y="163"/>
                </a:lnTo>
                <a:lnTo>
                  <a:pt x="1059" y="176"/>
                </a:lnTo>
                <a:lnTo>
                  <a:pt x="1071" y="189"/>
                </a:lnTo>
                <a:lnTo>
                  <a:pt x="1071" y="201"/>
                </a:lnTo>
                <a:lnTo>
                  <a:pt x="1071" y="214"/>
                </a:lnTo>
                <a:lnTo>
                  <a:pt x="1071" y="226"/>
                </a:lnTo>
                <a:lnTo>
                  <a:pt x="1059" y="239"/>
                </a:lnTo>
                <a:lnTo>
                  <a:pt x="1046" y="252"/>
                </a:lnTo>
                <a:lnTo>
                  <a:pt x="1021" y="277"/>
                </a:lnTo>
                <a:lnTo>
                  <a:pt x="1008" y="277"/>
                </a:lnTo>
                <a:lnTo>
                  <a:pt x="996" y="289"/>
                </a:lnTo>
                <a:lnTo>
                  <a:pt x="983" y="302"/>
                </a:lnTo>
                <a:lnTo>
                  <a:pt x="970" y="327"/>
                </a:lnTo>
                <a:lnTo>
                  <a:pt x="958" y="340"/>
                </a:lnTo>
                <a:lnTo>
                  <a:pt x="945" y="365"/>
                </a:lnTo>
                <a:lnTo>
                  <a:pt x="933" y="390"/>
                </a:lnTo>
                <a:lnTo>
                  <a:pt x="920" y="41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7175" name="Freeform 6"/>
          <p:cNvSpPr/>
          <p:nvPr/>
        </p:nvSpPr>
        <p:spPr bwMode="auto">
          <a:xfrm>
            <a:off x="4022725" y="3154363"/>
            <a:ext cx="552450" cy="160337"/>
          </a:xfrm>
          <a:custGeom>
            <a:avLst/>
            <a:gdLst/>
            <a:ahLst/>
            <a:cxnLst>
              <a:cxn ang="0">
                <a:pos x="496570" y="15906"/>
              </a:cxn>
              <a:cxn ang="0">
                <a:pos x="512445" y="24178"/>
              </a:cxn>
              <a:cxn ang="0">
                <a:pos x="520065" y="40084"/>
              </a:cxn>
              <a:cxn ang="0">
                <a:pos x="536575" y="40084"/>
              </a:cxn>
              <a:cxn ang="0">
                <a:pos x="544195" y="48356"/>
              </a:cxn>
              <a:cxn ang="0">
                <a:pos x="544195" y="55991"/>
              </a:cxn>
              <a:cxn ang="0">
                <a:pos x="552450" y="64262"/>
              </a:cxn>
              <a:cxn ang="0">
                <a:pos x="552450" y="72533"/>
              </a:cxn>
              <a:cxn ang="0">
                <a:pos x="552450" y="80169"/>
              </a:cxn>
              <a:cxn ang="0">
                <a:pos x="544195" y="88440"/>
              </a:cxn>
              <a:cxn ang="0">
                <a:pos x="528320" y="88440"/>
              </a:cxn>
              <a:cxn ang="0">
                <a:pos x="512445" y="96075"/>
              </a:cxn>
              <a:cxn ang="0">
                <a:pos x="496570" y="96075"/>
              </a:cxn>
              <a:cxn ang="0">
                <a:pos x="472440" y="104346"/>
              </a:cxn>
              <a:cxn ang="0">
                <a:pos x="448310" y="104346"/>
              </a:cxn>
              <a:cxn ang="0">
                <a:pos x="416560" y="111981"/>
              </a:cxn>
              <a:cxn ang="0">
                <a:pos x="376555" y="120253"/>
              </a:cxn>
              <a:cxn ang="0">
                <a:pos x="335915" y="120253"/>
              </a:cxn>
              <a:cxn ang="0">
                <a:pos x="288290" y="128524"/>
              </a:cxn>
              <a:cxn ang="0">
                <a:pos x="240030" y="136159"/>
              </a:cxn>
              <a:cxn ang="0">
                <a:pos x="184150" y="144431"/>
              </a:cxn>
              <a:cxn ang="0">
                <a:pos x="128270" y="152066"/>
              </a:cxn>
              <a:cxn ang="0">
                <a:pos x="64135" y="152066"/>
              </a:cxn>
              <a:cxn ang="0">
                <a:pos x="0" y="160337"/>
              </a:cxn>
              <a:cxn ang="0">
                <a:pos x="0" y="64262"/>
              </a:cxn>
              <a:cxn ang="0">
                <a:pos x="15875" y="64262"/>
              </a:cxn>
              <a:cxn ang="0">
                <a:pos x="32385" y="64262"/>
              </a:cxn>
              <a:cxn ang="0">
                <a:pos x="48260" y="64262"/>
              </a:cxn>
              <a:cxn ang="0">
                <a:pos x="72390" y="55991"/>
              </a:cxn>
              <a:cxn ang="0">
                <a:pos x="95885" y="55991"/>
              </a:cxn>
              <a:cxn ang="0">
                <a:pos x="120015" y="55991"/>
              </a:cxn>
              <a:cxn ang="0">
                <a:pos x="152400" y="48356"/>
              </a:cxn>
              <a:cxn ang="0">
                <a:pos x="184150" y="40084"/>
              </a:cxn>
              <a:cxn ang="0">
                <a:pos x="208280" y="40084"/>
              </a:cxn>
              <a:cxn ang="0">
                <a:pos x="240030" y="32449"/>
              </a:cxn>
              <a:cxn ang="0">
                <a:pos x="264160" y="32449"/>
              </a:cxn>
              <a:cxn ang="0">
                <a:pos x="295910" y="24178"/>
              </a:cxn>
              <a:cxn ang="0">
                <a:pos x="320040" y="15906"/>
              </a:cxn>
              <a:cxn ang="0">
                <a:pos x="335915" y="15906"/>
              </a:cxn>
              <a:cxn ang="0">
                <a:pos x="352425" y="8271"/>
              </a:cxn>
              <a:cxn ang="0">
                <a:pos x="376555" y="8271"/>
              </a:cxn>
              <a:cxn ang="0">
                <a:pos x="392430" y="0"/>
              </a:cxn>
              <a:cxn ang="0">
                <a:pos x="408305" y="0"/>
              </a:cxn>
              <a:cxn ang="0">
                <a:pos x="424180" y="0"/>
              </a:cxn>
              <a:cxn ang="0">
                <a:pos x="440055" y="0"/>
              </a:cxn>
              <a:cxn ang="0">
                <a:pos x="448310" y="0"/>
              </a:cxn>
              <a:cxn ang="0">
                <a:pos x="464185" y="8271"/>
              </a:cxn>
              <a:cxn ang="0">
                <a:pos x="480060" y="8271"/>
              </a:cxn>
              <a:cxn ang="0">
                <a:pos x="496570" y="15906"/>
              </a:cxn>
            </a:cxnLst>
            <a:rect l="l" t="t" r="r" b="b"/>
            <a:pathLst>
              <a:path w="870" h="252">
                <a:moveTo>
                  <a:pt x="782" y="25"/>
                </a:moveTo>
                <a:lnTo>
                  <a:pt x="807" y="38"/>
                </a:lnTo>
                <a:lnTo>
                  <a:pt x="819" y="63"/>
                </a:lnTo>
                <a:lnTo>
                  <a:pt x="845" y="63"/>
                </a:lnTo>
                <a:lnTo>
                  <a:pt x="857" y="76"/>
                </a:lnTo>
                <a:lnTo>
                  <a:pt x="857" y="88"/>
                </a:lnTo>
                <a:lnTo>
                  <a:pt x="870" y="101"/>
                </a:lnTo>
                <a:lnTo>
                  <a:pt x="870" y="114"/>
                </a:lnTo>
                <a:lnTo>
                  <a:pt x="870" y="126"/>
                </a:lnTo>
                <a:lnTo>
                  <a:pt x="857" y="139"/>
                </a:lnTo>
                <a:lnTo>
                  <a:pt x="832" y="139"/>
                </a:lnTo>
                <a:lnTo>
                  <a:pt x="807" y="151"/>
                </a:lnTo>
                <a:lnTo>
                  <a:pt x="782" y="151"/>
                </a:lnTo>
                <a:lnTo>
                  <a:pt x="744" y="164"/>
                </a:lnTo>
                <a:lnTo>
                  <a:pt x="706" y="164"/>
                </a:lnTo>
                <a:lnTo>
                  <a:pt x="656" y="176"/>
                </a:lnTo>
                <a:lnTo>
                  <a:pt x="593" y="189"/>
                </a:lnTo>
                <a:lnTo>
                  <a:pt x="529" y="189"/>
                </a:lnTo>
                <a:lnTo>
                  <a:pt x="454" y="202"/>
                </a:lnTo>
                <a:lnTo>
                  <a:pt x="378" y="214"/>
                </a:lnTo>
                <a:lnTo>
                  <a:pt x="290" y="227"/>
                </a:lnTo>
                <a:lnTo>
                  <a:pt x="202" y="239"/>
                </a:lnTo>
                <a:lnTo>
                  <a:pt x="101" y="239"/>
                </a:lnTo>
                <a:lnTo>
                  <a:pt x="0" y="252"/>
                </a:lnTo>
                <a:lnTo>
                  <a:pt x="0" y="101"/>
                </a:lnTo>
                <a:lnTo>
                  <a:pt x="25" y="101"/>
                </a:lnTo>
                <a:lnTo>
                  <a:pt x="51" y="101"/>
                </a:lnTo>
                <a:lnTo>
                  <a:pt x="76" y="101"/>
                </a:lnTo>
                <a:lnTo>
                  <a:pt x="114" y="88"/>
                </a:lnTo>
                <a:lnTo>
                  <a:pt x="151" y="88"/>
                </a:lnTo>
                <a:lnTo>
                  <a:pt x="189" y="88"/>
                </a:lnTo>
                <a:lnTo>
                  <a:pt x="240" y="76"/>
                </a:lnTo>
                <a:lnTo>
                  <a:pt x="290" y="63"/>
                </a:lnTo>
                <a:lnTo>
                  <a:pt x="328" y="63"/>
                </a:lnTo>
                <a:lnTo>
                  <a:pt x="378" y="51"/>
                </a:lnTo>
                <a:lnTo>
                  <a:pt x="416" y="51"/>
                </a:lnTo>
                <a:lnTo>
                  <a:pt x="466" y="38"/>
                </a:lnTo>
                <a:lnTo>
                  <a:pt x="504" y="25"/>
                </a:lnTo>
                <a:lnTo>
                  <a:pt x="529" y="25"/>
                </a:lnTo>
                <a:lnTo>
                  <a:pt x="555" y="13"/>
                </a:lnTo>
                <a:lnTo>
                  <a:pt x="593" y="13"/>
                </a:lnTo>
                <a:lnTo>
                  <a:pt x="618" y="0"/>
                </a:lnTo>
                <a:lnTo>
                  <a:pt x="643" y="0"/>
                </a:lnTo>
                <a:lnTo>
                  <a:pt x="668" y="0"/>
                </a:lnTo>
                <a:lnTo>
                  <a:pt x="693" y="0"/>
                </a:lnTo>
                <a:lnTo>
                  <a:pt x="706" y="0"/>
                </a:lnTo>
                <a:lnTo>
                  <a:pt x="731" y="13"/>
                </a:lnTo>
                <a:lnTo>
                  <a:pt x="756" y="13"/>
                </a:lnTo>
                <a:lnTo>
                  <a:pt x="782" y="2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7176" name="Freeform 7"/>
          <p:cNvSpPr/>
          <p:nvPr/>
        </p:nvSpPr>
        <p:spPr bwMode="auto">
          <a:xfrm>
            <a:off x="4519613" y="2338388"/>
            <a:ext cx="527050" cy="1822450"/>
          </a:xfrm>
          <a:custGeom>
            <a:avLst/>
            <a:gdLst/>
            <a:ahLst/>
            <a:cxnLst>
              <a:cxn ang="0">
                <a:pos x="311410" y="8255"/>
              </a:cxn>
              <a:cxn ang="0">
                <a:pos x="351367" y="8255"/>
              </a:cxn>
              <a:cxn ang="0">
                <a:pos x="391324" y="24130"/>
              </a:cxn>
              <a:cxn ang="0">
                <a:pos x="471237" y="88265"/>
              </a:cxn>
              <a:cxn ang="0">
                <a:pos x="511194" y="144145"/>
              </a:cxn>
              <a:cxn ang="0">
                <a:pos x="527050" y="191770"/>
              </a:cxn>
              <a:cxn ang="0">
                <a:pos x="519439" y="255905"/>
              </a:cxn>
              <a:cxn ang="0">
                <a:pos x="519439" y="304165"/>
              </a:cxn>
              <a:cxn ang="0">
                <a:pos x="511194" y="384175"/>
              </a:cxn>
              <a:cxn ang="0">
                <a:pos x="511194" y="503555"/>
              </a:cxn>
              <a:cxn ang="0">
                <a:pos x="511194" y="647700"/>
              </a:cxn>
              <a:cxn ang="0">
                <a:pos x="503583" y="823595"/>
              </a:cxn>
              <a:cxn ang="0">
                <a:pos x="503583" y="1015365"/>
              </a:cxn>
              <a:cxn ang="0">
                <a:pos x="503583" y="1191260"/>
              </a:cxn>
              <a:cxn ang="0">
                <a:pos x="503583" y="1327150"/>
              </a:cxn>
              <a:cxn ang="0">
                <a:pos x="503583" y="1438910"/>
              </a:cxn>
              <a:cxn ang="0">
                <a:pos x="503583" y="1526540"/>
              </a:cxn>
              <a:cxn ang="0">
                <a:pos x="495338" y="1590675"/>
              </a:cxn>
              <a:cxn ang="0">
                <a:pos x="479482" y="1678940"/>
              </a:cxn>
              <a:cxn ang="0">
                <a:pos x="455381" y="1734820"/>
              </a:cxn>
              <a:cxn ang="0">
                <a:pos x="431280" y="1782445"/>
              </a:cxn>
              <a:cxn ang="0">
                <a:pos x="399569" y="1814830"/>
              </a:cxn>
              <a:cxn ang="0">
                <a:pos x="375468" y="1822450"/>
              </a:cxn>
              <a:cxn ang="0">
                <a:pos x="343756" y="1806575"/>
              </a:cxn>
              <a:cxn ang="0">
                <a:pos x="319655" y="1774825"/>
              </a:cxn>
              <a:cxn ang="0">
                <a:pos x="287309" y="1718945"/>
              </a:cxn>
              <a:cxn ang="0">
                <a:pos x="239741" y="1662430"/>
              </a:cxn>
              <a:cxn ang="0">
                <a:pos x="159827" y="1606550"/>
              </a:cxn>
              <a:cxn ang="0">
                <a:pos x="71669" y="1558925"/>
              </a:cxn>
              <a:cxn ang="0">
                <a:pos x="15856" y="1526540"/>
              </a:cxn>
              <a:cxn ang="0">
                <a:pos x="0" y="1503045"/>
              </a:cxn>
              <a:cxn ang="0">
                <a:pos x="23467" y="1494790"/>
              </a:cxn>
              <a:cxn ang="0">
                <a:pos x="87525" y="1503045"/>
              </a:cxn>
              <a:cxn ang="0">
                <a:pos x="199784" y="1518920"/>
              </a:cxn>
              <a:cxn ang="0">
                <a:pos x="287309" y="1526540"/>
              </a:cxn>
              <a:cxn ang="0">
                <a:pos x="335511" y="1510665"/>
              </a:cxn>
              <a:cxn ang="0">
                <a:pos x="359612" y="1470660"/>
              </a:cxn>
              <a:cxn ang="0">
                <a:pos x="367223" y="1430655"/>
              </a:cxn>
              <a:cxn ang="0">
                <a:pos x="375468" y="1367155"/>
              </a:cxn>
              <a:cxn ang="0">
                <a:pos x="383713" y="1287145"/>
              </a:cxn>
              <a:cxn ang="0">
                <a:pos x="383713" y="1191260"/>
              </a:cxn>
              <a:cxn ang="0">
                <a:pos x="391324" y="1007110"/>
              </a:cxn>
              <a:cxn ang="0">
                <a:pos x="391324" y="799465"/>
              </a:cxn>
              <a:cxn ang="0">
                <a:pos x="391324" y="615950"/>
              </a:cxn>
              <a:cxn ang="0">
                <a:pos x="383713" y="455930"/>
              </a:cxn>
              <a:cxn ang="0">
                <a:pos x="367223" y="327660"/>
              </a:cxn>
              <a:cxn ang="0">
                <a:pos x="359612" y="231775"/>
              </a:cxn>
              <a:cxn ang="0">
                <a:pos x="343756" y="152400"/>
              </a:cxn>
              <a:cxn ang="0">
                <a:pos x="319655" y="104140"/>
              </a:cxn>
              <a:cxn ang="0">
                <a:pos x="295554" y="64135"/>
              </a:cxn>
              <a:cxn ang="0">
                <a:pos x="287309" y="32385"/>
              </a:cxn>
            </a:cxnLst>
            <a:rect l="l" t="t" r="r" b="b"/>
            <a:pathLst>
              <a:path w="831" h="2870">
                <a:moveTo>
                  <a:pt x="466" y="26"/>
                </a:moveTo>
                <a:lnTo>
                  <a:pt x="479" y="13"/>
                </a:lnTo>
                <a:lnTo>
                  <a:pt x="491" y="13"/>
                </a:lnTo>
                <a:lnTo>
                  <a:pt x="516" y="0"/>
                </a:lnTo>
                <a:lnTo>
                  <a:pt x="529" y="0"/>
                </a:lnTo>
                <a:lnTo>
                  <a:pt x="554" y="13"/>
                </a:lnTo>
                <a:lnTo>
                  <a:pt x="567" y="13"/>
                </a:lnTo>
                <a:lnTo>
                  <a:pt x="592" y="26"/>
                </a:lnTo>
                <a:lnTo>
                  <a:pt x="617" y="38"/>
                </a:lnTo>
                <a:lnTo>
                  <a:pt x="668" y="63"/>
                </a:lnTo>
                <a:lnTo>
                  <a:pt x="705" y="101"/>
                </a:lnTo>
                <a:lnTo>
                  <a:pt x="743" y="139"/>
                </a:lnTo>
                <a:lnTo>
                  <a:pt x="781" y="177"/>
                </a:lnTo>
                <a:lnTo>
                  <a:pt x="794" y="202"/>
                </a:lnTo>
                <a:lnTo>
                  <a:pt x="806" y="227"/>
                </a:lnTo>
                <a:lnTo>
                  <a:pt x="819" y="252"/>
                </a:lnTo>
                <a:lnTo>
                  <a:pt x="831" y="277"/>
                </a:lnTo>
                <a:lnTo>
                  <a:pt x="831" y="302"/>
                </a:lnTo>
                <a:lnTo>
                  <a:pt x="831" y="340"/>
                </a:lnTo>
                <a:lnTo>
                  <a:pt x="831" y="365"/>
                </a:lnTo>
                <a:lnTo>
                  <a:pt x="819" y="403"/>
                </a:lnTo>
                <a:lnTo>
                  <a:pt x="819" y="416"/>
                </a:lnTo>
                <a:lnTo>
                  <a:pt x="819" y="454"/>
                </a:lnTo>
                <a:lnTo>
                  <a:pt x="819" y="479"/>
                </a:lnTo>
                <a:lnTo>
                  <a:pt x="819" y="516"/>
                </a:lnTo>
                <a:lnTo>
                  <a:pt x="806" y="567"/>
                </a:lnTo>
                <a:lnTo>
                  <a:pt x="806" y="605"/>
                </a:lnTo>
                <a:lnTo>
                  <a:pt x="806" y="667"/>
                </a:lnTo>
                <a:lnTo>
                  <a:pt x="806" y="718"/>
                </a:lnTo>
                <a:lnTo>
                  <a:pt x="806" y="793"/>
                </a:lnTo>
                <a:lnTo>
                  <a:pt x="806" y="856"/>
                </a:lnTo>
                <a:lnTo>
                  <a:pt x="806" y="932"/>
                </a:lnTo>
                <a:lnTo>
                  <a:pt x="806" y="1020"/>
                </a:lnTo>
                <a:lnTo>
                  <a:pt x="794" y="1108"/>
                </a:lnTo>
                <a:lnTo>
                  <a:pt x="794" y="1196"/>
                </a:lnTo>
                <a:lnTo>
                  <a:pt x="794" y="1297"/>
                </a:lnTo>
                <a:lnTo>
                  <a:pt x="794" y="1398"/>
                </a:lnTo>
                <a:lnTo>
                  <a:pt x="794" y="1498"/>
                </a:lnTo>
                <a:lnTo>
                  <a:pt x="794" y="1599"/>
                </a:lnTo>
                <a:lnTo>
                  <a:pt x="794" y="1700"/>
                </a:lnTo>
                <a:lnTo>
                  <a:pt x="794" y="1788"/>
                </a:lnTo>
                <a:lnTo>
                  <a:pt x="794" y="1876"/>
                </a:lnTo>
                <a:lnTo>
                  <a:pt x="794" y="1951"/>
                </a:lnTo>
                <a:lnTo>
                  <a:pt x="794" y="2027"/>
                </a:lnTo>
                <a:lnTo>
                  <a:pt x="794" y="2090"/>
                </a:lnTo>
                <a:lnTo>
                  <a:pt x="794" y="2153"/>
                </a:lnTo>
                <a:lnTo>
                  <a:pt x="794" y="2216"/>
                </a:lnTo>
                <a:lnTo>
                  <a:pt x="794" y="2266"/>
                </a:lnTo>
                <a:lnTo>
                  <a:pt x="794" y="2316"/>
                </a:lnTo>
                <a:lnTo>
                  <a:pt x="794" y="2367"/>
                </a:lnTo>
                <a:lnTo>
                  <a:pt x="794" y="2404"/>
                </a:lnTo>
                <a:lnTo>
                  <a:pt x="781" y="2430"/>
                </a:lnTo>
                <a:lnTo>
                  <a:pt x="781" y="2467"/>
                </a:lnTo>
                <a:lnTo>
                  <a:pt x="781" y="2505"/>
                </a:lnTo>
                <a:lnTo>
                  <a:pt x="768" y="2556"/>
                </a:lnTo>
                <a:lnTo>
                  <a:pt x="768" y="2593"/>
                </a:lnTo>
                <a:lnTo>
                  <a:pt x="756" y="2644"/>
                </a:lnTo>
                <a:lnTo>
                  <a:pt x="743" y="2669"/>
                </a:lnTo>
                <a:lnTo>
                  <a:pt x="731" y="2707"/>
                </a:lnTo>
                <a:lnTo>
                  <a:pt x="718" y="2732"/>
                </a:lnTo>
                <a:lnTo>
                  <a:pt x="705" y="2769"/>
                </a:lnTo>
                <a:lnTo>
                  <a:pt x="693" y="2782"/>
                </a:lnTo>
                <a:lnTo>
                  <a:pt x="680" y="2807"/>
                </a:lnTo>
                <a:lnTo>
                  <a:pt x="655" y="2820"/>
                </a:lnTo>
                <a:lnTo>
                  <a:pt x="642" y="2845"/>
                </a:lnTo>
                <a:lnTo>
                  <a:pt x="630" y="2858"/>
                </a:lnTo>
                <a:lnTo>
                  <a:pt x="617" y="2858"/>
                </a:lnTo>
                <a:lnTo>
                  <a:pt x="605" y="2858"/>
                </a:lnTo>
                <a:lnTo>
                  <a:pt x="592" y="2870"/>
                </a:lnTo>
                <a:lnTo>
                  <a:pt x="579" y="2858"/>
                </a:lnTo>
                <a:lnTo>
                  <a:pt x="554" y="2858"/>
                </a:lnTo>
                <a:lnTo>
                  <a:pt x="542" y="2845"/>
                </a:lnTo>
                <a:lnTo>
                  <a:pt x="529" y="2832"/>
                </a:lnTo>
                <a:lnTo>
                  <a:pt x="516" y="2820"/>
                </a:lnTo>
                <a:lnTo>
                  <a:pt x="504" y="2795"/>
                </a:lnTo>
                <a:lnTo>
                  <a:pt x="491" y="2769"/>
                </a:lnTo>
                <a:lnTo>
                  <a:pt x="466" y="2744"/>
                </a:lnTo>
                <a:lnTo>
                  <a:pt x="453" y="2707"/>
                </a:lnTo>
                <a:lnTo>
                  <a:pt x="428" y="2681"/>
                </a:lnTo>
                <a:lnTo>
                  <a:pt x="403" y="2656"/>
                </a:lnTo>
                <a:lnTo>
                  <a:pt x="378" y="2618"/>
                </a:lnTo>
                <a:lnTo>
                  <a:pt x="340" y="2593"/>
                </a:lnTo>
                <a:lnTo>
                  <a:pt x="302" y="2568"/>
                </a:lnTo>
                <a:lnTo>
                  <a:pt x="252" y="2530"/>
                </a:lnTo>
                <a:lnTo>
                  <a:pt x="201" y="2505"/>
                </a:lnTo>
                <a:lnTo>
                  <a:pt x="163" y="2480"/>
                </a:lnTo>
                <a:lnTo>
                  <a:pt x="113" y="2455"/>
                </a:lnTo>
                <a:lnTo>
                  <a:pt x="75" y="2430"/>
                </a:lnTo>
                <a:lnTo>
                  <a:pt x="50" y="2417"/>
                </a:lnTo>
                <a:lnTo>
                  <a:pt x="25" y="2404"/>
                </a:lnTo>
                <a:lnTo>
                  <a:pt x="12" y="2392"/>
                </a:lnTo>
                <a:lnTo>
                  <a:pt x="0" y="2379"/>
                </a:lnTo>
                <a:lnTo>
                  <a:pt x="0" y="2367"/>
                </a:lnTo>
                <a:lnTo>
                  <a:pt x="12" y="2367"/>
                </a:lnTo>
                <a:lnTo>
                  <a:pt x="12" y="2354"/>
                </a:lnTo>
                <a:lnTo>
                  <a:pt x="37" y="2354"/>
                </a:lnTo>
                <a:lnTo>
                  <a:pt x="63" y="2354"/>
                </a:lnTo>
                <a:lnTo>
                  <a:pt x="100" y="2354"/>
                </a:lnTo>
                <a:lnTo>
                  <a:pt x="138" y="2367"/>
                </a:lnTo>
                <a:lnTo>
                  <a:pt x="189" y="2367"/>
                </a:lnTo>
                <a:lnTo>
                  <a:pt x="252" y="2379"/>
                </a:lnTo>
                <a:lnTo>
                  <a:pt x="315" y="2392"/>
                </a:lnTo>
                <a:lnTo>
                  <a:pt x="365" y="2404"/>
                </a:lnTo>
                <a:lnTo>
                  <a:pt x="416" y="2404"/>
                </a:lnTo>
                <a:lnTo>
                  <a:pt x="453" y="2404"/>
                </a:lnTo>
                <a:lnTo>
                  <a:pt x="479" y="2392"/>
                </a:lnTo>
                <a:lnTo>
                  <a:pt x="516" y="2392"/>
                </a:lnTo>
                <a:lnTo>
                  <a:pt x="529" y="2379"/>
                </a:lnTo>
                <a:lnTo>
                  <a:pt x="554" y="2354"/>
                </a:lnTo>
                <a:lnTo>
                  <a:pt x="567" y="2329"/>
                </a:lnTo>
                <a:lnTo>
                  <a:pt x="567" y="2316"/>
                </a:lnTo>
                <a:lnTo>
                  <a:pt x="567" y="2304"/>
                </a:lnTo>
                <a:lnTo>
                  <a:pt x="579" y="2279"/>
                </a:lnTo>
                <a:lnTo>
                  <a:pt x="579" y="2253"/>
                </a:lnTo>
                <a:lnTo>
                  <a:pt x="579" y="2216"/>
                </a:lnTo>
                <a:lnTo>
                  <a:pt x="592" y="2190"/>
                </a:lnTo>
                <a:lnTo>
                  <a:pt x="592" y="2153"/>
                </a:lnTo>
                <a:lnTo>
                  <a:pt x="592" y="2115"/>
                </a:lnTo>
                <a:lnTo>
                  <a:pt x="605" y="2077"/>
                </a:lnTo>
                <a:lnTo>
                  <a:pt x="605" y="2027"/>
                </a:lnTo>
                <a:lnTo>
                  <a:pt x="605" y="1977"/>
                </a:lnTo>
                <a:lnTo>
                  <a:pt x="605" y="1926"/>
                </a:lnTo>
                <a:lnTo>
                  <a:pt x="605" y="1876"/>
                </a:lnTo>
                <a:lnTo>
                  <a:pt x="617" y="1813"/>
                </a:lnTo>
                <a:lnTo>
                  <a:pt x="617" y="1700"/>
                </a:lnTo>
                <a:lnTo>
                  <a:pt x="617" y="1586"/>
                </a:lnTo>
                <a:lnTo>
                  <a:pt x="617" y="1473"/>
                </a:lnTo>
                <a:lnTo>
                  <a:pt x="617" y="1360"/>
                </a:lnTo>
                <a:lnTo>
                  <a:pt x="617" y="1259"/>
                </a:lnTo>
                <a:lnTo>
                  <a:pt x="617" y="1158"/>
                </a:lnTo>
                <a:lnTo>
                  <a:pt x="617" y="1070"/>
                </a:lnTo>
                <a:lnTo>
                  <a:pt x="617" y="970"/>
                </a:lnTo>
                <a:lnTo>
                  <a:pt x="605" y="881"/>
                </a:lnTo>
                <a:lnTo>
                  <a:pt x="605" y="806"/>
                </a:lnTo>
                <a:lnTo>
                  <a:pt x="605" y="718"/>
                </a:lnTo>
                <a:lnTo>
                  <a:pt x="592" y="655"/>
                </a:lnTo>
                <a:lnTo>
                  <a:pt x="592" y="579"/>
                </a:lnTo>
                <a:lnTo>
                  <a:pt x="579" y="516"/>
                </a:lnTo>
                <a:lnTo>
                  <a:pt x="579" y="466"/>
                </a:lnTo>
                <a:lnTo>
                  <a:pt x="579" y="416"/>
                </a:lnTo>
                <a:lnTo>
                  <a:pt x="567" y="365"/>
                </a:lnTo>
                <a:lnTo>
                  <a:pt x="554" y="328"/>
                </a:lnTo>
                <a:lnTo>
                  <a:pt x="554" y="277"/>
                </a:lnTo>
                <a:lnTo>
                  <a:pt x="542" y="240"/>
                </a:lnTo>
                <a:lnTo>
                  <a:pt x="529" y="214"/>
                </a:lnTo>
                <a:lnTo>
                  <a:pt x="516" y="189"/>
                </a:lnTo>
                <a:lnTo>
                  <a:pt x="504" y="164"/>
                </a:lnTo>
                <a:lnTo>
                  <a:pt x="491" y="139"/>
                </a:lnTo>
                <a:lnTo>
                  <a:pt x="479" y="114"/>
                </a:lnTo>
                <a:lnTo>
                  <a:pt x="466" y="101"/>
                </a:lnTo>
                <a:lnTo>
                  <a:pt x="453" y="89"/>
                </a:lnTo>
                <a:lnTo>
                  <a:pt x="453" y="76"/>
                </a:lnTo>
                <a:lnTo>
                  <a:pt x="453" y="51"/>
                </a:lnTo>
                <a:lnTo>
                  <a:pt x="453" y="38"/>
                </a:lnTo>
                <a:lnTo>
                  <a:pt x="466" y="2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7177" name="Freeform 8"/>
          <p:cNvSpPr/>
          <p:nvPr/>
        </p:nvSpPr>
        <p:spPr bwMode="auto">
          <a:xfrm>
            <a:off x="3470275" y="2219325"/>
            <a:ext cx="2273300" cy="319088"/>
          </a:xfrm>
          <a:custGeom>
            <a:avLst/>
            <a:gdLst/>
            <a:ahLst/>
            <a:cxnLst>
              <a:cxn ang="0">
                <a:pos x="2265045" y="143368"/>
              </a:cxn>
              <a:cxn ang="0">
                <a:pos x="2249170" y="167474"/>
              </a:cxn>
              <a:cxn ang="0">
                <a:pos x="2217420" y="175720"/>
              </a:cxn>
              <a:cxn ang="0">
                <a:pos x="2177415" y="175720"/>
              </a:cxn>
              <a:cxn ang="0">
                <a:pos x="2113280" y="175720"/>
              </a:cxn>
              <a:cxn ang="0">
                <a:pos x="2033270" y="175720"/>
              </a:cxn>
              <a:cxn ang="0">
                <a:pos x="1937385" y="167474"/>
              </a:cxn>
              <a:cxn ang="0">
                <a:pos x="1849120" y="167474"/>
              </a:cxn>
              <a:cxn ang="0">
                <a:pos x="1777365" y="159227"/>
              </a:cxn>
              <a:cxn ang="0">
                <a:pos x="1720850" y="159227"/>
              </a:cxn>
              <a:cxn ang="0">
                <a:pos x="1689100" y="159227"/>
              </a:cxn>
              <a:cxn ang="0">
                <a:pos x="1633220" y="159227"/>
              </a:cxn>
              <a:cxn ang="0">
                <a:pos x="1560830" y="167474"/>
              </a:cxn>
              <a:cxn ang="0">
                <a:pos x="1480820" y="167474"/>
              </a:cxn>
              <a:cxn ang="0">
                <a:pos x="1320800" y="183333"/>
              </a:cxn>
              <a:cxn ang="0">
                <a:pos x="1096645" y="199192"/>
              </a:cxn>
              <a:cxn ang="0">
                <a:pos x="856615" y="223298"/>
              </a:cxn>
              <a:cxn ang="0">
                <a:pos x="608330" y="255017"/>
              </a:cxn>
              <a:cxn ang="0">
                <a:pos x="440690" y="279123"/>
              </a:cxn>
              <a:cxn ang="0">
                <a:pos x="384175" y="287370"/>
              </a:cxn>
              <a:cxn ang="0">
                <a:pos x="328295" y="294982"/>
              </a:cxn>
              <a:cxn ang="0">
                <a:pos x="288290" y="303229"/>
              </a:cxn>
              <a:cxn ang="0">
                <a:pos x="248285" y="310841"/>
              </a:cxn>
              <a:cxn ang="0">
                <a:pos x="216535" y="310841"/>
              </a:cxn>
              <a:cxn ang="0">
                <a:pos x="192405" y="310841"/>
              </a:cxn>
              <a:cxn ang="0">
                <a:pos x="184150" y="319088"/>
              </a:cxn>
              <a:cxn ang="0">
                <a:pos x="160655" y="310841"/>
              </a:cxn>
              <a:cxn ang="0">
                <a:pos x="112395" y="287370"/>
              </a:cxn>
              <a:cxn ang="0">
                <a:pos x="64135" y="263263"/>
              </a:cxn>
              <a:cxn ang="0">
                <a:pos x="32385" y="239157"/>
              </a:cxn>
              <a:cxn ang="0">
                <a:pos x="16510" y="223298"/>
              </a:cxn>
              <a:cxn ang="0">
                <a:pos x="0" y="215051"/>
              </a:cxn>
              <a:cxn ang="0">
                <a:pos x="0" y="199192"/>
              </a:cxn>
              <a:cxn ang="0">
                <a:pos x="24130" y="183333"/>
              </a:cxn>
              <a:cxn ang="0">
                <a:pos x="40005" y="183333"/>
              </a:cxn>
              <a:cxn ang="0">
                <a:pos x="64135" y="183333"/>
              </a:cxn>
              <a:cxn ang="0">
                <a:pos x="88265" y="183333"/>
              </a:cxn>
              <a:cxn ang="0">
                <a:pos x="120650" y="183333"/>
              </a:cxn>
              <a:cxn ang="0">
                <a:pos x="160655" y="183333"/>
              </a:cxn>
              <a:cxn ang="0">
                <a:pos x="216535" y="175720"/>
              </a:cxn>
              <a:cxn ang="0">
                <a:pos x="272415" y="175720"/>
              </a:cxn>
              <a:cxn ang="0">
                <a:pos x="552450" y="151614"/>
              </a:cxn>
              <a:cxn ang="0">
                <a:pos x="880745" y="127508"/>
              </a:cxn>
              <a:cxn ang="0">
                <a:pos x="1032510" y="111649"/>
              </a:cxn>
              <a:cxn ang="0">
                <a:pos x="1200785" y="87543"/>
              </a:cxn>
              <a:cxn ang="0">
                <a:pos x="1376680" y="63437"/>
              </a:cxn>
              <a:cxn ang="0">
                <a:pos x="1529080" y="47578"/>
              </a:cxn>
              <a:cxn ang="0">
                <a:pos x="1616710" y="31718"/>
              </a:cxn>
              <a:cxn ang="0">
                <a:pos x="1696720" y="23472"/>
              </a:cxn>
              <a:cxn ang="0">
                <a:pos x="1760855" y="15859"/>
              </a:cxn>
              <a:cxn ang="0">
                <a:pos x="1824990" y="7612"/>
              </a:cxn>
              <a:cxn ang="0">
                <a:pos x="1873250" y="7612"/>
              </a:cxn>
              <a:cxn ang="0">
                <a:pos x="1913255" y="0"/>
              </a:cxn>
              <a:cxn ang="0">
                <a:pos x="1945005" y="0"/>
              </a:cxn>
              <a:cxn ang="0">
                <a:pos x="1977390" y="0"/>
              </a:cxn>
              <a:cxn ang="0">
                <a:pos x="2017395" y="7612"/>
              </a:cxn>
              <a:cxn ang="0">
                <a:pos x="2065020" y="23472"/>
              </a:cxn>
              <a:cxn ang="0">
                <a:pos x="2121535" y="47578"/>
              </a:cxn>
              <a:cxn ang="0">
                <a:pos x="2177415" y="71684"/>
              </a:cxn>
              <a:cxn ang="0">
                <a:pos x="2225040" y="95790"/>
              </a:cxn>
              <a:cxn ang="0">
                <a:pos x="2257425" y="119262"/>
              </a:cxn>
              <a:cxn ang="0">
                <a:pos x="2273300" y="135755"/>
              </a:cxn>
            </a:cxnLst>
            <a:rect l="l" t="t" r="r" b="b"/>
            <a:pathLst>
              <a:path w="3580" h="503">
                <a:moveTo>
                  <a:pt x="3580" y="214"/>
                </a:moveTo>
                <a:lnTo>
                  <a:pt x="3567" y="226"/>
                </a:lnTo>
                <a:lnTo>
                  <a:pt x="3555" y="251"/>
                </a:lnTo>
                <a:lnTo>
                  <a:pt x="3542" y="264"/>
                </a:lnTo>
                <a:lnTo>
                  <a:pt x="3517" y="264"/>
                </a:lnTo>
                <a:lnTo>
                  <a:pt x="3492" y="277"/>
                </a:lnTo>
                <a:lnTo>
                  <a:pt x="3467" y="277"/>
                </a:lnTo>
                <a:lnTo>
                  <a:pt x="3429" y="277"/>
                </a:lnTo>
                <a:lnTo>
                  <a:pt x="3391" y="277"/>
                </a:lnTo>
                <a:lnTo>
                  <a:pt x="3328" y="277"/>
                </a:lnTo>
                <a:lnTo>
                  <a:pt x="3265" y="277"/>
                </a:lnTo>
                <a:lnTo>
                  <a:pt x="3202" y="277"/>
                </a:lnTo>
                <a:lnTo>
                  <a:pt x="3126" y="264"/>
                </a:lnTo>
                <a:lnTo>
                  <a:pt x="3051" y="264"/>
                </a:lnTo>
                <a:lnTo>
                  <a:pt x="2975" y="264"/>
                </a:lnTo>
                <a:lnTo>
                  <a:pt x="2912" y="264"/>
                </a:lnTo>
                <a:lnTo>
                  <a:pt x="2849" y="251"/>
                </a:lnTo>
                <a:lnTo>
                  <a:pt x="2799" y="251"/>
                </a:lnTo>
                <a:lnTo>
                  <a:pt x="2748" y="251"/>
                </a:lnTo>
                <a:lnTo>
                  <a:pt x="2710" y="251"/>
                </a:lnTo>
                <a:lnTo>
                  <a:pt x="2685" y="251"/>
                </a:lnTo>
                <a:lnTo>
                  <a:pt x="2660" y="251"/>
                </a:lnTo>
                <a:lnTo>
                  <a:pt x="2622" y="251"/>
                </a:lnTo>
                <a:lnTo>
                  <a:pt x="2572" y="251"/>
                </a:lnTo>
                <a:lnTo>
                  <a:pt x="2521" y="251"/>
                </a:lnTo>
                <a:lnTo>
                  <a:pt x="2458" y="264"/>
                </a:lnTo>
                <a:lnTo>
                  <a:pt x="2395" y="264"/>
                </a:lnTo>
                <a:lnTo>
                  <a:pt x="2332" y="264"/>
                </a:lnTo>
                <a:lnTo>
                  <a:pt x="2244" y="264"/>
                </a:lnTo>
                <a:lnTo>
                  <a:pt x="2080" y="289"/>
                </a:lnTo>
                <a:lnTo>
                  <a:pt x="1904" y="302"/>
                </a:lnTo>
                <a:lnTo>
                  <a:pt x="1727" y="314"/>
                </a:lnTo>
                <a:lnTo>
                  <a:pt x="1538" y="339"/>
                </a:lnTo>
                <a:lnTo>
                  <a:pt x="1349" y="352"/>
                </a:lnTo>
                <a:lnTo>
                  <a:pt x="1160" y="377"/>
                </a:lnTo>
                <a:lnTo>
                  <a:pt x="958" y="402"/>
                </a:lnTo>
                <a:lnTo>
                  <a:pt x="744" y="440"/>
                </a:lnTo>
                <a:lnTo>
                  <a:pt x="694" y="440"/>
                </a:lnTo>
                <a:lnTo>
                  <a:pt x="643" y="453"/>
                </a:lnTo>
                <a:lnTo>
                  <a:pt x="605" y="453"/>
                </a:lnTo>
                <a:lnTo>
                  <a:pt x="555" y="465"/>
                </a:lnTo>
                <a:lnTo>
                  <a:pt x="517" y="465"/>
                </a:lnTo>
                <a:lnTo>
                  <a:pt x="479" y="478"/>
                </a:lnTo>
                <a:lnTo>
                  <a:pt x="454" y="478"/>
                </a:lnTo>
                <a:lnTo>
                  <a:pt x="416" y="478"/>
                </a:lnTo>
                <a:lnTo>
                  <a:pt x="391" y="490"/>
                </a:lnTo>
                <a:lnTo>
                  <a:pt x="366" y="490"/>
                </a:lnTo>
                <a:lnTo>
                  <a:pt x="341" y="490"/>
                </a:lnTo>
                <a:lnTo>
                  <a:pt x="328" y="490"/>
                </a:lnTo>
                <a:lnTo>
                  <a:pt x="303" y="490"/>
                </a:lnTo>
                <a:lnTo>
                  <a:pt x="290" y="490"/>
                </a:lnTo>
                <a:lnTo>
                  <a:pt x="290" y="503"/>
                </a:lnTo>
                <a:lnTo>
                  <a:pt x="278" y="503"/>
                </a:lnTo>
                <a:lnTo>
                  <a:pt x="253" y="490"/>
                </a:lnTo>
                <a:lnTo>
                  <a:pt x="215" y="478"/>
                </a:lnTo>
                <a:lnTo>
                  <a:pt x="177" y="453"/>
                </a:lnTo>
                <a:lnTo>
                  <a:pt x="126" y="428"/>
                </a:lnTo>
                <a:lnTo>
                  <a:pt x="101" y="415"/>
                </a:lnTo>
                <a:lnTo>
                  <a:pt x="76" y="390"/>
                </a:lnTo>
                <a:lnTo>
                  <a:pt x="51" y="377"/>
                </a:lnTo>
                <a:lnTo>
                  <a:pt x="38" y="365"/>
                </a:lnTo>
                <a:lnTo>
                  <a:pt x="26" y="352"/>
                </a:lnTo>
                <a:lnTo>
                  <a:pt x="13" y="339"/>
                </a:lnTo>
                <a:lnTo>
                  <a:pt x="0" y="339"/>
                </a:lnTo>
                <a:lnTo>
                  <a:pt x="0" y="327"/>
                </a:lnTo>
                <a:lnTo>
                  <a:pt x="0" y="314"/>
                </a:lnTo>
                <a:lnTo>
                  <a:pt x="13" y="302"/>
                </a:lnTo>
                <a:lnTo>
                  <a:pt x="38" y="289"/>
                </a:lnTo>
                <a:lnTo>
                  <a:pt x="51" y="289"/>
                </a:lnTo>
                <a:lnTo>
                  <a:pt x="63" y="289"/>
                </a:lnTo>
                <a:lnTo>
                  <a:pt x="76" y="289"/>
                </a:lnTo>
                <a:lnTo>
                  <a:pt x="101" y="289"/>
                </a:lnTo>
                <a:lnTo>
                  <a:pt x="114" y="289"/>
                </a:lnTo>
                <a:lnTo>
                  <a:pt x="139" y="289"/>
                </a:lnTo>
                <a:lnTo>
                  <a:pt x="164" y="289"/>
                </a:lnTo>
                <a:lnTo>
                  <a:pt x="190" y="289"/>
                </a:lnTo>
                <a:lnTo>
                  <a:pt x="227" y="289"/>
                </a:lnTo>
                <a:lnTo>
                  <a:pt x="253" y="289"/>
                </a:lnTo>
                <a:lnTo>
                  <a:pt x="303" y="277"/>
                </a:lnTo>
                <a:lnTo>
                  <a:pt x="341" y="277"/>
                </a:lnTo>
                <a:lnTo>
                  <a:pt x="379" y="277"/>
                </a:lnTo>
                <a:lnTo>
                  <a:pt x="429" y="277"/>
                </a:lnTo>
                <a:lnTo>
                  <a:pt x="467" y="264"/>
                </a:lnTo>
                <a:lnTo>
                  <a:pt x="870" y="239"/>
                </a:lnTo>
                <a:lnTo>
                  <a:pt x="1286" y="214"/>
                </a:lnTo>
                <a:lnTo>
                  <a:pt x="1387" y="201"/>
                </a:lnTo>
                <a:lnTo>
                  <a:pt x="1513" y="188"/>
                </a:lnTo>
                <a:lnTo>
                  <a:pt x="1626" y="176"/>
                </a:lnTo>
                <a:lnTo>
                  <a:pt x="1752" y="163"/>
                </a:lnTo>
                <a:lnTo>
                  <a:pt x="1891" y="138"/>
                </a:lnTo>
                <a:lnTo>
                  <a:pt x="2030" y="125"/>
                </a:lnTo>
                <a:lnTo>
                  <a:pt x="2168" y="100"/>
                </a:lnTo>
                <a:lnTo>
                  <a:pt x="2332" y="88"/>
                </a:lnTo>
                <a:lnTo>
                  <a:pt x="2408" y="75"/>
                </a:lnTo>
                <a:lnTo>
                  <a:pt x="2471" y="63"/>
                </a:lnTo>
                <a:lnTo>
                  <a:pt x="2546" y="50"/>
                </a:lnTo>
                <a:lnTo>
                  <a:pt x="2609" y="50"/>
                </a:lnTo>
                <a:lnTo>
                  <a:pt x="2672" y="37"/>
                </a:lnTo>
                <a:lnTo>
                  <a:pt x="2723" y="37"/>
                </a:lnTo>
                <a:lnTo>
                  <a:pt x="2773" y="25"/>
                </a:lnTo>
                <a:lnTo>
                  <a:pt x="2824" y="25"/>
                </a:lnTo>
                <a:lnTo>
                  <a:pt x="2874" y="12"/>
                </a:lnTo>
                <a:lnTo>
                  <a:pt x="2912" y="12"/>
                </a:lnTo>
                <a:lnTo>
                  <a:pt x="2950" y="12"/>
                </a:lnTo>
                <a:lnTo>
                  <a:pt x="2988" y="0"/>
                </a:lnTo>
                <a:lnTo>
                  <a:pt x="3013" y="0"/>
                </a:lnTo>
                <a:lnTo>
                  <a:pt x="3038" y="0"/>
                </a:lnTo>
                <a:lnTo>
                  <a:pt x="3063" y="0"/>
                </a:lnTo>
                <a:lnTo>
                  <a:pt x="3076" y="0"/>
                </a:lnTo>
                <a:lnTo>
                  <a:pt x="3114" y="0"/>
                </a:lnTo>
                <a:lnTo>
                  <a:pt x="3139" y="0"/>
                </a:lnTo>
                <a:lnTo>
                  <a:pt x="3177" y="12"/>
                </a:lnTo>
                <a:lnTo>
                  <a:pt x="3214" y="25"/>
                </a:lnTo>
                <a:lnTo>
                  <a:pt x="3252" y="37"/>
                </a:lnTo>
                <a:lnTo>
                  <a:pt x="3303" y="50"/>
                </a:lnTo>
                <a:lnTo>
                  <a:pt x="3341" y="75"/>
                </a:lnTo>
                <a:lnTo>
                  <a:pt x="3391" y="88"/>
                </a:lnTo>
                <a:lnTo>
                  <a:pt x="3429" y="113"/>
                </a:lnTo>
                <a:lnTo>
                  <a:pt x="3467" y="138"/>
                </a:lnTo>
                <a:lnTo>
                  <a:pt x="3504" y="151"/>
                </a:lnTo>
                <a:lnTo>
                  <a:pt x="3530" y="163"/>
                </a:lnTo>
                <a:lnTo>
                  <a:pt x="3555" y="188"/>
                </a:lnTo>
                <a:lnTo>
                  <a:pt x="3567" y="201"/>
                </a:lnTo>
                <a:lnTo>
                  <a:pt x="3580" y="21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pic>
        <p:nvPicPr>
          <p:cNvPr id="717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0" y="4752975"/>
            <a:ext cx="8589963" cy="1790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9" name="内容占位符 2"/>
          <p:cNvSpPr>
            <a:spLocks noGrp="1"/>
          </p:cNvSpPr>
          <p:nvPr>
            <p:ph idx="1"/>
          </p:nvPr>
        </p:nvSpPr>
        <p:spPr>
          <a:xfrm>
            <a:off x="274638" y="1235075"/>
            <a:ext cx="8164512" cy="571500"/>
          </a:xfrm>
          <a:noFill/>
          <a:ln>
            <a:miter lim="800000"/>
          </a:ln>
        </p:spPr>
        <p:txBody>
          <a:bodyPr vert="horz" wrap="square" lIns="68580" tIns="34290" rIns="68580" bIns="3429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>
                <a:latin typeface="宋体" panose="02010600030101010101" pitchFamily="2" charset="-122"/>
              </a:rPr>
              <a:t>     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</a:rPr>
              <a:t>会写的字</a:t>
            </a:r>
            <a:endParaRPr lang="zh-CN" altLang="en-US" sz="3200" b="1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>
              <a:buNone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7180" name="笑脸 1"/>
          <p:cNvSpPr/>
          <p:nvPr/>
        </p:nvSpPr>
        <p:spPr>
          <a:xfrm>
            <a:off x="557213" y="1244600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8196" name="组合 38"/>
          <p:cNvGrpSpPr/>
          <p:nvPr/>
        </p:nvGrpSpPr>
        <p:grpSpPr>
          <a:xfrm>
            <a:off x="3344863" y="1138238"/>
            <a:ext cx="2541587" cy="2538412"/>
            <a:chOff x="299400" y="609600"/>
            <a:chExt cx="2542863" cy="2539048"/>
          </a:xfrm>
        </p:grpSpPr>
        <p:cxnSp>
          <p:nvCxnSpPr>
            <p:cNvPr id="8203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8204" name="直接连接符 4"/>
            <p:cNvCxnSpPr/>
            <p:nvPr/>
          </p:nvCxnSpPr>
          <p:spPr>
            <a:xfrm rot="5400000">
              <a:off x="288596" y="1868800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8205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FontTx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8197" name="Freeform 12"/>
          <p:cNvSpPr/>
          <p:nvPr/>
        </p:nvSpPr>
        <p:spPr bwMode="auto">
          <a:xfrm>
            <a:off x="3756025" y="1651000"/>
            <a:ext cx="1631950" cy="327025"/>
          </a:xfrm>
          <a:custGeom>
            <a:avLst/>
            <a:gdLst/>
            <a:ahLst/>
            <a:cxnLst>
              <a:cxn ang="0">
                <a:pos x="1631950" y="119551"/>
              </a:cxn>
              <a:cxn ang="0">
                <a:pos x="1616081" y="127774"/>
              </a:cxn>
              <a:cxn ang="0">
                <a:pos x="1567840" y="135364"/>
              </a:cxn>
              <a:cxn ang="0">
                <a:pos x="1496113" y="151810"/>
              </a:cxn>
              <a:cxn ang="0">
                <a:pos x="1400265" y="151810"/>
              </a:cxn>
              <a:cxn ang="0">
                <a:pos x="1303783" y="167624"/>
              </a:cxn>
              <a:cxn ang="0">
                <a:pos x="1192066" y="183438"/>
              </a:cxn>
              <a:cxn ang="0">
                <a:pos x="1072098" y="199251"/>
              </a:cxn>
              <a:cxn ang="0">
                <a:pos x="888019" y="223288"/>
              </a:cxn>
              <a:cxn ang="0">
                <a:pos x="632214" y="263138"/>
              </a:cxn>
              <a:cxn ang="0">
                <a:pos x="472256" y="287175"/>
              </a:cxn>
              <a:cxn ang="0">
                <a:pos x="415763" y="294765"/>
              </a:cxn>
              <a:cxn ang="0">
                <a:pos x="359905" y="302988"/>
              </a:cxn>
              <a:cxn ang="0">
                <a:pos x="312298" y="310579"/>
              </a:cxn>
              <a:cxn ang="0">
                <a:pos x="272309" y="318802"/>
              </a:cxn>
              <a:cxn ang="0">
                <a:pos x="239937" y="318802"/>
              </a:cxn>
              <a:cxn ang="0">
                <a:pos x="215816" y="327025"/>
              </a:cxn>
              <a:cxn ang="0">
                <a:pos x="192330" y="327025"/>
              </a:cxn>
              <a:cxn ang="0">
                <a:pos x="159958" y="318802"/>
              </a:cxn>
              <a:cxn ang="0">
                <a:pos x="95848" y="310579"/>
              </a:cxn>
              <a:cxn ang="0">
                <a:pos x="48241" y="287175"/>
              </a:cxn>
              <a:cxn ang="0">
                <a:pos x="31738" y="270729"/>
              </a:cxn>
              <a:cxn ang="0">
                <a:pos x="8252" y="254915"/>
              </a:cxn>
              <a:cxn ang="0">
                <a:pos x="8252" y="247325"/>
              </a:cxn>
              <a:cxn ang="0">
                <a:pos x="111717" y="215065"/>
              </a:cxn>
              <a:cxn ang="0">
                <a:pos x="319916" y="183438"/>
              </a:cxn>
              <a:cxn ang="0">
                <a:pos x="472256" y="167624"/>
              </a:cxn>
              <a:cxn ang="0">
                <a:pos x="583973" y="151810"/>
              </a:cxn>
              <a:cxn ang="0">
                <a:pos x="719810" y="127774"/>
              </a:cxn>
              <a:cxn ang="0">
                <a:pos x="872151" y="96147"/>
              </a:cxn>
              <a:cxn ang="0">
                <a:pos x="1000371" y="63887"/>
              </a:cxn>
              <a:cxn ang="0">
                <a:pos x="1080350" y="48073"/>
              </a:cxn>
              <a:cxn ang="0">
                <a:pos x="1152077" y="32260"/>
              </a:cxn>
              <a:cxn ang="0">
                <a:pos x="1216187" y="24037"/>
              </a:cxn>
              <a:cxn ang="0">
                <a:pos x="1272045" y="16446"/>
              </a:cxn>
              <a:cxn ang="0">
                <a:pos x="1320286" y="8223"/>
              </a:cxn>
              <a:cxn ang="0">
                <a:pos x="1360276" y="0"/>
              </a:cxn>
              <a:cxn ang="0">
                <a:pos x="1392013" y="0"/>
              </a:cxn>
              <a:cxn ang="0">
                <a:pos x="1456123" y="0"/>
              </a:cxn>
              <a:cxn ang="0">
                <a:pos x="1536102" y="24037"/>
              </a:cxn>
              <a:cxn ang="0">
                <a:pos x="1584344" y="56296"/>
              </a:cxn>
              <a:cxn ang="0">
                <a:pos x="1607829" y="72110"/>
              </a:cxn>
              <a:cxn ang="0">
                <a:pos x="1624333" y="87924"/>
              </a:cxn>
              <a:cxn ang="0">
                <a:pos x="1631950" y="103737"/>
              </a:cxn>
              <a:cxn ang="0">
                <a:pos x="1631950" y="111960"/>
              </a:cxn>
            </a:cxnLst>
            <a:rect l="l" t="t" r="r" b="b"/>
            <a:pathLst>
              <a:path w="2571" h="517">
                <a:moveTo>
                  <a:pt x="2571" y="177"/>
                </a:moveTo>
                <a:lnTo>
                  <a:pt x="2571" y="189"/>
                </a:lnTo>
                <a:lnTo>
                  <a:pt x="2559" y="189"/>
                </a:lnTo>
                <a:lnTo>
                  <a:pt x="2546" y="202"/>
                </a:lnTo>
                <a:lnTo>
                  <a:pt x="2508" y="214"/>
                </a:lnTo>
                <a:lnTo>
                  <a:pt x="2470" y="214"/>
                </a:lnTo>
                <a:lnTo>
                  <a:pt x="2420" y="227"/>
                </a:lnTo>
                <a:lnTo>
                  <a:pt x="2357" y="240"/>
                </a:lnTo>
                <a:lnTo>
                  <a:pt x="2294" y="240"/>
                </a:lnTo>
                <a:lnTo>
                  <a:pt x="2206" y="240"/>
                </a:lnTo>
                <a:lnTo>
                  <a:pt x="2130" y="252"/>
                </a:lnTo>
                <a:lnTo>
                  <a:pt x="2054" y="265"/>
                </a:lnTo>
                <a:lnTo>
                  <a:pt x="1966" y="277"/>
                </a:lnTo>
                <a:lnTo>
                  <a:pt x="1878" y="290"/>
                </a:lnTo>
                <a:lnTo>
                  <a:pt x="1790" y="290"/>
                </a:lnTo>
                <a:lnTo>
                  <a:pt x="1689" y="315"/>
                </a:lnTo>
                <a:lnTo>
                  <a:pt x="1601" y="328"/>
                </a:lnTo>
                <a:lnTo>
                  <a:pt x="1399" y="353"/>
                </a:lnTo>
                <a:lnTo>
                  <a:pt x="1197" y="391"/>
                </a:lnTo>
                <a:lnTo>
                  <a:pt x="996" y="416"/>
                </a:lnTo>
                <a:lnTo>
                  <a:pt x="794" y="454"/>
                </a:lnTo>
                <a:lnTo>
                  <a:pt x="744" y="454"/>
                </a:lnTo>
                <a:lnTo>
                  <a:pt x="693" y="466"/>
                </a:lnTo>
                <a:lnTo>
                  <a:pt x="655" y="466"/>
                </a:lnTo>
                <a:lnTo>
                  <a:pt x="605" y="479"/>
                </a:lnTo>
                <a:lnTo>
                  <a:pt x="567" y="479"/>
                </a:lnTo>
                <a:lnTo>
                  <a:pt x="529" y="491"/>
                </a:lnTo>
                <a:lnTo>
                  <a:pt x="492" y="491"/>
                </a:lnTo>
                <a:lnTo>
                  <a:pt x="466" y="491"/>
                </a:lnTo>
                <a:lnTo>
                  <a:pt x="429" y="504"/>
                </a:lnTo>
                <a:lnTo>
                  <a:pt x="403" y="504"/>
                </a:lnTo>
                <a:lnTo>
                  <a:pt x="378" y="504"/>
                </a:lnTo>
                <a:lnTo>
                  <a:pt x="353" y="504"/>
                </a:lnTo>
                <a:lnTo>
                  <a:pt x="340" y="517"/>
                </a:lnTo>
                <a:lnTo>
                  <a:pt x="328" y="517"/>
                </a:lnTo>
                <a:lnTo>
                  <a:pt x="303" y="517"/>
                </a:lnTo>
                <a:lnTo>
                  <a:pt x="290" y="517"/>
                </a:lnTo>
                <a:lnTo>
                  <a:pt x="252" y="504"/>
                </a:lnTo>
                <a:lnTo>
                  <a:pt x="202" y="504"/>
                </a:lnTo>
                <a:lnTo>
                  <a:pt x="151" y="491"/>
                </a:lnTo>
                <a:lnTo>
                  <a:pt x="101" y="466"/>
                </a:lnTo>
                <a:lnTo>
                  <a:pt x="76" y="454"/>
                </a:lnTo>
                <a:lnTo>
                  <a:pt x="63" y="441"/>
                </a:lnTo>
                <a:lnTo>
                  <a:pt x="50" y="428"/>
                </a:lnTo>
                <a:lnTo>
                  <a:pt x="25" y="416"/>
                </a:lnTo>
                <a:lnTo>
                  <a:pt x="13" y="403"/>
                </a:lnTo>
                <a:lnTo>
                  <a:pt x="13" y="391"/>
                </a:lnTo>
                <a:lnTo>
                  <a:pt x="0" y="378"/>
                </a:lnTo>
                <a:lnTo>
                  <a:pt x="176" y="340"/>
                </a:lnTo>
                <a:lnTo>
                  <a:pt x="353" y="315"/>
                </a:lnTo>
                <a:lnTo>
                  <a:pt x="504" y="290"/>
                </a:lnTo>
                <a:lnTo>
                  <a:pt x="668" y="277"/>
                </a:lnTo>
                <a:lnTo>
                  <a:pt x="744" y="265"/>
                </a:lnTo>
                <a:lnTo>
                  <a:pt x="832" y="252"/>
                </a:lnTo>
                <a:lnTo>
                  <a:pt x="920" y="240"/>
                </a:lnTo>
                <a:lnTo>
                  <a:pt x="1021" y="227"/>
                </a:lnTo>
                <a:lnTo>
                  <a:pt x="1134" y="202"/>
                </a:lnTo>
                <a:lnTo>
                  <a:pt x="1248" y="177"/>
                </a:lnTo>
                <a:lnTo>
                  <a:pt x="1374" y="152"/>
                </a:lnTo>
                <a:lnTo>
                  <a:pt x="1500" y="126"/>
                </a:lnTo>
                <a:lnTo>
                  <a:pt x="1576" y="101"/>
                </a:lnTo>
                <a:lnTo>
                  <a:pt x="1639" y="89"/>
                </a:lnTo>
                <a:lnTo>
                  <a:pt x="1702" y="76"/>
                </a:lnTo>
                <a:lnTo>
                  <a:pt x="1752" y="63"/>
                </a:lnTo>
                <a:lnTo>
                  <a:pt x="1815" y="51"/>
                </a:lnTo>
                <a:lnTo>
                  <a:pt x="1865" y="51"/>
                </a:lnTo>
                <a:lnTo>
                  <a:pt x="1916" y="38"/>
                </a:lnTo>
                <a:lnTo>
                  <a:pt x="1954" y="26"/>
                </a:lnTo>
                <a:lnTo>
                  <a:pt x="2004" y="26"/>
                </a:lnTo>
                <a:lnTo>
                  <a:pt x="2042" y="13"/>
                </a:lnTo>
                <a:lnTo>
                  <a:pt x="2080" y="13"/>
                </a:lnTo>
                <a:lnTo>
                  <a:pt x="2105" y="0"/>
                </a:lnTo>
                <a:lnTo>
                  <a:pt x="2143" y="0"/>
                </a:lnTo>
                <a:lnTo>
                  <a:pt x="2168" y="0"/>
                </a:lnTo>
                <a:lnTo>
                  <a:pt x="2193" y="0"/>
                </a:lnTo>
                <a:lnTo>
                  <a:pt x="2218" y="0"/>
                </a:lnTo>
                <a:lnTo>
                  <a:pt x="2294" y="0"/>
                </a:lnTo>
                <a:lnTo>
                  <a:pt x="2357" y="13"/>
                </a:lnTo>
                <a:lnTo>
                  <a:pt x="2420" y="38"/>
                </a:lnTo>
                <a:lnTo>
                  <a:pt x="2470" y="63"/>
                </a:lnTo>
                <a:lnTo>
                  <a:pt x="2496" y="89"/>
                </a:lnTo>
                <a:lnTo>
                  <a:pt x="2521" y="101"/>
                </a:lnTo>
                <a:lnTo>
                  <a:pt x="2533" y="114"/>
                </a:lnTo>
                <a:lnTo>
                  <a:pt x="2546" y="126"/>
                </a:lnTo>
                <a:lnTo>
                  <a:pt x="2559" y="139"/>
                </a:lnTo>
                <a:lnTo>
                  <a:pt x="2571" y="152"/>
                </a:lnTo>
                <a:lnTo>
                  <a:pt x="2571" y="164"/>
                </a:lnTo>
                <a:lnTo>
                  <a:pt x="2571" y="17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8198" name="Freeform 13"/>
          <p:cNvSpPr/>
          <p:nvPr/>
        </p:nvSpPr>
        <p:spPr bwMode="auto">
          <a:xfrm>
            <a:off x="4251325" y="2057400"/>
            <a:ext cx="465138" cy="1519238"/>
          </a:xfrm>
          <a:custGeom>
            <a:avLst/>
            <a:gdLst/>
            <a:ahLst/>
            <a:cxnLst>
              <a:cxn ang="0">
                <a:pos x="441595" y="391877"/>
              </a:cxn>
              <a:cxn ang="0">
                <a:pos x="449230" y="463647"/>
              </a:cxn>
              <a:cxn ang="0">
                <a:pos x="449230" y="559552"/>
              </a:cxn>
              <a:cxn ang="0">
                <a:pos x="457502" y="679592"/>
              </a:cxn>
              <a:cxn ang="0">
                <a:pos x="457502" y="815511"/>
              </a:cxn>
              <a:cxn ang="0">
                <a:pos x="465138" y="967307"/>
              </a:cxn>
              <a:cxn ang="0">
                <a:pos x="457502" y="1111483"/>
              </a:cxn>
              <a:cxn ang="0">
                <a:pos x="457502" y="1223266"/>
              </a:cxn>
              <a:cxn ang="0">
                <a:pos x="441595" y="1319171"/>
              </a:cxn>
              <a:cxn ang="0">
                <a:pos x="425051" y="1390941"/>
              </a:cxn>
              <a:cxn ang="0">
                <a:pos x="409143" y="1430955"/>
              </a:cxn>
              <a:cxn ang="0">
                <a:pos x="361420" y="1487481"/>
              </a:cxn>
              <a:cxn ang="0">
                <a:pos x="328969" y="1519238"/>
              </a:cxn>
              <a:cxn ang="0">
                <a:pos x="304789" y="1519238"/>
              </a:cxn>
              <a:cxn ang="0">
                <a:pos x="281246" y="1503360"/>
              </a:cxn>
              <a:cxn ang="0">
                <a:pos x="248795" y="1463346"/>
              </a:cxn>
              <a:cxn ang="0">
                <a:pos x="216980" y="1407455"/>
              </a:cxn>
              <a:cxn ang="0">
                <a:pos x="168620" y="1351563"/>
              </a:cxn>
              <a:cxn ang="0">
                <a:pos x="96718" y="1295036"/>
              </a:cxn>
              <a:cxn ang="0">
                <a:pos x="32451" y="1247401"/>
              </a:cxn>
              <a:cxn ang="0">
                <a:pos x="0" y="1215644"/>
              </a:cxn>
              <a:cxn ang="0">
                <a:pos x="0" y="1199131"/>
              </a:cxn>
              <a:cxn ang="0">
                <a:pos x="32451" y="1199131"/>
              </a:cxn>
              <a:cxn ang="0">
                <a:pos x="88446" y="1207388"/>
              </a:cxn>
              <a:cxn ang="0">
                <a:pos x="160985" y="1223266"/>
              </a:cxn>
              <a:cxn ang="0">
                <a:pos x="224615" y="1231523"/>
              </a:cxn>
              <a:cxn ang="0">
                <a:pos x="264702" y="1223266"/>
              </a:cxn>
              <a:cxn ang="0">
                <a:pos x="288882" y="1207388"/>
              </a:cxn>
              <a:cxn ang="0">
                <a:pos x="304789" y="1175631"/>
              </a:cxn>
              <a:cxn ang="0">
                <a:pos x="321333" y="1127361"/>
              </a:cxn>
              <a:cxn ang="0">
                <a:pos x="328969" y="1055591"/>
              </a:cxn>
              <a:cxn ang="0">
                <a:pos x="328969" y="951429"/>
              </a:cxn>
              <a:cxn ang="0">
                <a:pos x="328969" y="823767"/>
              </a:cxn>
              <a:cxn ang="0">
                <a:pos x="328969" y="663714"/>
              </a:cxn>
              <a:cxn ang="0">
                <a:pos x="321333" y="463647"/>
              </a:cxn>
              <a:cxn ang="0">
                <a:pos x="313061" y="367742"/>
              </a:cxn>
              <a:cxn ang="0">
                <a:pos x="297154" y="288350"/>
              </a:cxn>
              <a:cxn ang="0">
                <a:pos x="288882" y="215945"/>
              </a:cxn>
              <a:cxn ang="0">
                <a:pos x="272974" y="160054"/>
              </a:cxn>
              <a:cxn ang="0">
                <a:pos x="257067" y="128297"/>
              </a:cxn>
              <a:cxn ang="0">
                <a:pos x="232887" y="88283"/>
              </a:cxn>
              <a:cxn ang="0">
                <a:pos x="216980" y="48270"/>
              </a:cxn>
              <a:cxn ang="0">
                <a:pos x="224615" y="16513"/>
              </a:cxn>
              <a:cxn ang="0">
                <a:pos x="281246" y="0"/>
              </a:cxn>
              <a:cxn ang="0">
                <a:pos x="361420" y="16513"/>
              </a:cxn>
              <a:cxn ang="0">
                <a:pos x="425051" y="55892"/>
              </a:cxn>
              <a:cxn ang="0">
                <a:pos x="449230" y="88283"/>
              </a:cxn>
              <a:cxn ang="0">
                <a:pos x="449230" y="135918"/>
              </a:cxn>
              <a:cxn ang="0">
                <a:pos x="441595" y="191810"/>
              </a:cxn>
              <a:cxn ang="0">
                <a:pos x="433323" y="264215"/>
              </a:cxn>
              <a:cxn ang="0">
                <a:pos x="441595" y="351864"/>
              </a:cxn>
            </a:cxnLst>
            <a:rect l="l" t="t" r="r" b="b"/>
            <a:pathLst>
              <a:path w="731" h="2392">
                <a:moveTo>
                  <a:pt x="694" y="554"/>
                </a:moveTo>
                <a:lnTo>
                  <a:pt x="694" y="579"/>
                </a:lnTo>
                <a:lnTo>
                  <a:pt x="694" y="617"/>
                </a:lnTo>
                <a:lnTo>
                  <a:pt x="706" y="655"/>
                </a:lnTo>
                <a:lnTo>
                  <a:pt x="706" y="693"/>
                </a:lnTo>
                <a:lnTo>
                  <a:pt x="706" y="730"/>
                </a:lnTo>
                <a:lnTo>
                  <a:pt x="706" y="781"/>
                </a:lnTo>
                <a:lnTo>
                  <a:pt x="706" y="831"/>
                </a:lnTo>
                <a:lnTo>
                  <a:pt x="706" y="881"/>
                </a:lnTo>
                <a:lnTo>
                  <a:pt x="706" y="944"/>
                </a:lnTo>
                <a:lnTo>
                  <a:pt x="706" y="1007"/>
                </a:lnTo>
                <a:lnTo>
                  <a:pt x="719" y="1070"/>
                </a:lnTo>
                <a:lnTo>
                  <a:pt x="719" y="1133"/>
                </a:lnTo>
                <a:lnTo>
                  <a:pt x="719" y="1209"/>
                </a:lnTo>
                <a:lnTo>
                  <a:pt x="719" y="1284"/>
                </a:lnTo>
                <a:lnTo>
                  <a:pt x="719" y="1360"/>
                </a:lnTo>
                <a:lnTo>
                  <a:pt x="719" y="1448"/>
                </a:lnTo>
                <a:lnTo>
                  <a:pt x="731" y="1523"/>
                </a:lnTo>
                <a:lnTo>
                  <a:pt x="731" y="1599"/>
                </a:lnTo>
                <a:lnTo>
                  <a:pt x="731" y="1674"/>
                </a:lnTo>
                <a:lnTo>
                  <a:pt x="719" y="1750"/>
                </a:lnTo>
                <a:lnTo>
                  <a:pt x="719" y="1813"/>
                </a:lnTo>
                <a:lnTo>
                  <a:pt x="719" y="1876"/>
                </a:lnTo>
                <a:lnTo>
                  <a:pt x="719" y="1926"/>
                </a:lnTo>
                <a:lnTo>
                  <a:pt x="706" y="1989"/>
                </a:lnTo>
                <a:lnTo>
                  <a:pt x="706" y="2027"/>
                </a:lnTo>
                <a:lnTo>
                  <a:pt x="694" y="2077"/>
                </a:lnTo>
                <a:lnTo>
                  <a:pt x="694" y="2115"/>
                </a:lnTo>
                <a:lnTo>
                  <a:pt x="681" y="2153"/>
                </a:lnTo>
                <a:lnTo>
                  <a:pt x="668" y="2190"/>
                </a:lnTo>
                <a:lnTo>
                  <a:pt x="656" y="2216"/>
                </a:lnTo>
                <a:lnTo>
                  <a:pt x="656" y="2241"/>
                </a:lnTo>
                <a:lnTo>
                  <a:pt x="643" y="2253"/>
                </a:lnTo>
                <a:lnTo>
                  <a:pt x="618" y="2291"/>
                </a:lnTo>
                <a:lnTo>
                  <a:pt x="593" y="2316"/>
                </a:lnTo>
                <a:lnTo>
                  <a:pt x="568" y="2342"/>
                </a:lnTo>
                <a:lnTo>
                  <a:pt x="555" y="2367"/>
                </a:lnTo>
                <a:lnTo>
                  <a:pt x="530" y="2379"/>
                </a:lnTo>
                <a:lnTo>
                  <a:pt x="517" y="2392"/>
                </a:lnTo>
                <a:lnTo>
                  <a:pt x="505" y="2392"/>
                </a:lnTo>
                <a:lnTo>
                  <a:pt x="492" y="2392"/>
                </a:lnTo>
                <a:lnTo>
                  <a:pt x="479" y="2392"/>
                </a:lnTo>
                <a:lnTo>
                  <a:pt x="467" y="2392"/>
                </a:lnTo>
                <a:lnTo>
                  <a:pt x="454" y="2379"/>
                </a:lnTo>
                <a:lnTo>
                  <a:pt x="442" y="2367"/>
                </a:lnTo>
                <a:lnTo>
                  <a:pt x="429" y="2342"/>
                </a:lnTo>
                <a:lnTo>
                  <a:pt x="416" y="2329"/>
                </a:lnTo>
                <a:lnTo>
                  <a:pt x="391" y="2304"/>
                </a:lnTo>
                <a:lnTo>
                  <a:pt x="379" y="2266"/>
                </a:lnTo>
                <a:lnTo>
                  <a:pt x="366" y="2241"/>
                </a:lnTo>
                <a:lnTo>
                  <a:pt x="341" y="2216"/>
                </a:lnTo>
                <a:lnTo>
                  <a:pt x="316" y="2178"/>
                </a:lnTo>
                <a:lnTo>
                  <a:pt x="290" y="2153"/>
                </a:lnTo>
                <a:lnTo>
                  <a:pt x="265" y="2128"/>
                </a:lnTo>
                <a:lnTo>
                  <a:pt x="227" y="2090"/>
                </a:lnTo>
                <a:lnTo>
                  <a:pt x="190" y="2065"/>
                </a:lnTo>
                <a:lnTo>
                  <a:pt x="152" y="2039"/>
                </a:lnTo>
                <a:lnTo>
                  <a:pt x="114" y="2014"/>
                </a:lnTo>
                <a:lnTo>
                  <a:pt x="89" y="1989"/>
                </a:lnTo>
                <a:lnTo>
                  <a:pt x="51" y="1964"/>
                </a:lnTo>
                <a:lnTo>
                  <a:pt x="38" y="1951"/>
                </a:lnTo>
                <a:lnTo>
                  <a:pt x="13" y="1926"/>
                </a:lnTo>
                <a:lnTo>
                  <a:pt x="0" y="1914"/>
                </a:lnTo>
                <a:lnTo>
                  <a:pt x="0" y="1901"/>
                </a:lnTo>
                <a:lnTo>
                  <a:pt x="0" y="1888"/>
                </a:lnTo>
                <a:lnTo>
                  <a:pt x="13" y="1888"/>
                </a:lnTo>
                <a:lnTo>
                  <a:pt x="26" y="1888"/>
                </a:lnTo>
                <a:lnTo>
                  <a:pt x="51" y="1888"/>
                </a:lnTo>
                <a:lnTo>
                  <a:pt x="76" y="1888"/>
                </a:lnTo>
                <a:lnTo>
                  <a:pt x="101" y="1888"/>
                </a:lnTo>
                <a:lnTo>
                  <a:pt x="139" y="1901"/>
                </a:lnTo>
                <a:lnTo>
                  <a:pt x="177" y="1901"/>
                </a:lnTo>
                <a:lnTo>
                  <a:pt x="215" y="1914"/>
                </a:lnTo>
                <a:lnTo>
                  <a:pt x="253" y="1926"/>
                </a:lnTo>
                <a:lnTo>
                  <a:pt x="290" y="1926"/>
                </a:lnTo>
                <a:lnTo>
                  <a:pt x="316" y="1926"/>
                </a:lnTo>
                <a:lnTo>
                  <a:pt x="353" y="1939"/>
                </a:lnTo>
                <a:lnTo>
                  <a:pt x="379" y="1939"/>
                </a:lnTo>
                <a:lnTo>
                  <a:pt x="391" y="1926"/>
                </a:lnTo>
                <a:lnTo>
                  <a:pt x="416" y="1926"/>
                </a:lnTo>
                <a:lnTo>
                  <a:pt x="429" y="1926"/>
                </a:lnTo>
                <a:lnTo>
                  <a:pt x="442" y="1914"/>
                </a:lnTo>
                <a:lnTo>
                  <a:pt x="454" y="1901"/>
                </a:lnTo>
                <a:lnTo>
                  <a:pt x="467" y="1888"/>
                </a:lnTo>
                <a:lnTo>
                  <a:pt x="479" y="1876"/>
                </a:lnTo>
                <a:lnTo>
                  <a:pt x="479" y="1851"/>
                </a:lnTo>
                <a:lnTo>
                  <a:pt x="492" y="1825"/>
                </a:lnTo>
                <a:lnTo>
                  <a:pt x="505" y="1800"/>
                </a:lnTo>
                <a:lnTo>
                  <a:pt x="505" y="1775"/>
                </a:lnTo>
                <a:lnTo>
                  <a:pt x="505" y="1737"/>
                </a:lnTo>
                <a:lnTo>
                  <a:pt x="517" y="1700"/>
                </a:lnTo>
                <a:lnTo>
                  <a:pt x="517" y="1662"/>
                </a:lnTo>
                <a:lnTo>
                  <a:pt x="517" y="1611"/>
                </a:lnTo>
                <a:lnTo>
                  <a:pt x="517" y="1561"/>
                </a:lnTo>
                <a:lnTo>
                  <a:pt x="517" y="1498"/>
                </a:lnTo>
                <a:lnTo>
                  <a:pt x="517" y="1435"/>
                </a:lnTo>
                <a:lnTo>
                  <a:pt x="517" y="1372"/>
                </a:lnTo>
                <a:lnTo>
                  <a:pt x="517" y="1297"/>
                </a:lnTo>
                <a:lnTo>
                  <a:pt x="517" y="1221"/>
                </a:lnTo>
                <a:lnTo>
                  <a:pt x="517" y="1133"/>
                </a:lnTo>
                <a:lnTo>
                  <a:pt x="517" y="1045"/>
                </a:lnTo>
                <a:lnTo>
                  <a:pt x="505" y="944"/>
                </a:lnTo>
                <a:lnTo>
                  <a:pt x="505" y="844"/>
                </a:lnTo>
                <a:lnTo>
                  <a:pt x="505" y="730"/>
                </a:lnTo>
                <a:lnTo>
                  <a:pt x="492" y="680"/>
                </a:lnTo>
                <a:lnTo>
                  <a:pt x="492" y="630"/>
                </a:lnTo>
                <a:lnTo>
                  <a:pt x="492" y="579"/>
                </a:lnTo>
                <a:lnTo>
                  <a:pt x="479" y="529"/>
                </a:lnTo>
                <a:lnTo>
                  <a:pt x="479" y="491"/>
                </a:lnTo>
                <a:lnTo>
                  <a:pt x="467" y="454"/>
                </a:lnTo>
                <a:lnTo>
                  <a:pt x="467" y="416"/>
                </a:lnTo>
                <a:lnTo>
                  <a:pt x="454" y="378"/>
                </a:lnTo>
                <a:lnTo>
                  <a:pt x="454" y="340"/>
                </a:lnTo>
                <a:lnTo>
                  <a:pt x="454" y="315"/>
                </a:lnTo>
                <a:lnTo>
                  <a:pt x="442" y="277"/>
                </a:lnTo>
                <a:lnTo>
                  <a:pt x="429" y="252"/>
                </a:lnTo>
                <a:lnTo>
                  <a:pt x="429" y="240"/>
                </a:lnTo>
                <a:lnTo>
                  <a:pt x="416" y="214"/>
                </a:lnTo>
                <a:lnTo>
                  <a:pt x="404" y="202"/>
                </a:lnTo>
                <a:lnTo>
                  <a:pt x="391" y="177"/>
                </a:lnTo>
                <a:lnTo>
                  <a:pt x="379" y="151"/>
                </a:lnTo>
                <a:lnTo>
                  <a:pt x="366" y="139"/>
                </a:lnTo>
                <a:lnTo>
                  <a:pt x="353" y="114"/>
                </a:lnTo>
                <a:lnTo>
                  <a:pt x="341" y="88"/>
                </a:lnTo>
                <a:lnTo>
                  <a:pt x="341" y="76"/>
                </a:lnTo>
                <a:lnTo>
                  <a:pt x="341" y="51"/>
                </a:lnTo>
                <a:lnTo>
                  <a:pt x="341" y="38"/>
                </a:lnTo>
                <a:lnTo>
                  <a:pt x="353" y="26"/>
                </a:lnTo>
                <a:lnTo>
                  <a:pt x="366" y="13"/>
                </a:lnTo>
                <a:lnTo>
                  <a:pt x="404" y="0"/>
                </a:lnTo>
                <a:lnTo>
                  <a:pt x="442" y="0"/>
                </a:lnTo>
                <a:lnTo>
                  <a:pt x="479" y="0"/>
                </a:lnTo>
                <a:lnTo>
                  <a:pt x="530" y="13"/>
                </a:lnTo>
                <a:lnTo>
                  <a:pt x="568" y="26"/>
                </a:lnTo>
                <a:lnTo>
                  <a:pt x="618" y="51"/>
                </a:lnTo>
                <a:lnTo>
                  <a:pt x="643" y="63"/>
                </a:lnTo>
                <a:lnTo>
                  <a:pt x="668" y="88"/>
                </a:lnTo>
                <a:lnTo>
                  <a:pt x="694" y="101"/>
                </a:lnTo>
                <a:lnTo>
                  <a:pt x="706" y="126"/>
                </a:lnTo>
                <a:lnTo>
                  <a:pt x="706" y="139"/>
                </a:lnTo>
                <a:lnTo>
                  <a:pt x="706" y="151"/>
                </a:lnTo>
                <a:lnTo>
                  <a:pt x="706" y="177"/>
                </a:lnTo>
                <a:lnTo>
                  <a:pt x="706" y="214"/>
                </a:lnTo>
                <a:lnTo>
                  <a:pt x="694" y="252"/>
                </a:lnTo>
                <a:lnTo>
                  <a:pt x="694" y="277"/>
                </a:lnTo>
                <a:lnTo>
                  <a:pt x="694" y="302"/>
                </a:lnTo>
                <a:lnTo>
                  <a:pt x="681" y="340"/>
                </a:lnTo>
                <a:lnTo>
                  <a:pt x="681" y="378"/>
                </a:lnTo>
                <a:lnTo>
                  <a:pt x="681" y="416"/>
                </a:lnTo>
                <a:lnTo>
                  <a:pt x="694" y="454"/>
                </a:lnTo>
                <a:lnTo>
                  <a:pt x="694" y="504"/>
                </a:lnTo>
                <a:lnTo>
                  <a:pt x="694" y="55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8199" name="Freeform 14"/>
          <p:cNvSpPr/>
          <p:nvPr/>
        </p:nvSpPr>
        <p:spPr bwMode="auto">
          <a:xfrm>
            <a:off x="3748088" y="2778125"/>
            <a:ext cx="368300" cy="582613"/>
          </a:xfrm>
          <a:custGeom>
            <a:avLst/>
            <a:gdLst/>
            <a:ahLst/>
            <a:cxnLst>
              <a:cxn ang="0">
                <a:pos x="56515" y="582613"/>
              </a:cxn>
              <a:cxn ang="0">
                <a:pos x="32385" y="574371"/>
              </a:cxn>
              <a:cxn ang="0">
                <a:pos x="24130" y="566764"/>
              </a:cxn>
              <a:cxn ang="0">
                <a:pos x="16510" y="550915"/>
              </a:cxn>
              <a:cxn ang="0">
                <a:pos x="8255" y="526824"/>
              </a:cxn>
              <a:cxn ang="0">
                <a:pos x="0" y="495126"/>
              </a:cxn>
              <a:cxn ang="0">
                <a:pos x="0" y="455186"/>
              </a:cxn>
              <a:cxn ang="0">
                <a:pos x="0" y="422854"/>
              </a:cxn>
              <a:cxn ang="0">
                <a:pos x="0" y="399397"/>
              </a:cxn>
              <a:cxn ang="0">
                <a:pos x="0" y="382914"/>
              </a:cxn>
              <a:cxn ang="0">
                <a:pos x="8255" y="367065"/>
              </a:cxn>
              <a:cxn ang="0">
                <a:pos x="24130" y="359458"/>
              </a:cxn>
              <a:cxn ang="0">
                <a:pos x="48260" y="342975"/>
              </a:cxn>
              <a:cxn ang="0">
                <a:pos x="88265" y="319518"/>
              </a:cxn>
              <a:cxn ang="0">
                <a:pos x="120015" y="295427"/>
              </a:cxn>
              <a:cxn ang="0">
                <a:pos x="136525" y="279578"/>
              </a:cxn>
              <a:cxn ang="0">
                <a:pos x="160020" y="255488"/>
              </a:cxn>
              <a:cxn ang="0">
                <a:pos x="192405" y="223789"/>
              </a:cxn>
              <a:cxn ang="0">
                <a:pos x="216535" y="183850"/>
              </a:cxn>
              <a:cxn ang="0">
                <a:pos x="248285" y="143910"/>
              </a:cxn>
              <a:cxn ang="0">
                <a:pos x="280670" y="88121"/>
              </a:cxn>
              <a:cxn ang="0">
                <a:pos x="312420" y="32332"/>
              </a:cxn>
              <a:cxn ang="0">
                <a:pos x="336550" y="8242"/>
              </a:cxn>
              <a:cxn ang="0">
                <a:pos x="352425" y="24091"/>
              </a:cxn>
              <a:cxn ang="0">
                <a:pos x="360680" y="48181"/>
              </a:cxn>
              <a:cxn ang="0">
                <a:pos x="368300" y="79879"/>
              </a:cxn>
              <a:cxn ang="0">
                <a:pos x="368300" y="143910"/>
              </a:cxn>
              <a:cxn ang="0">
                <a:pos x="352425" y="231397"/>
              </a:cxn>
              <a:cxn ang="0">
                <a:pos x="320675" y="295427"/>
              </a:cxn>
              <a:cxn ang="0">
                <a:pos x="296545" y="335367"/>
              </a:cxn>
              <a:cxn ang="0">
                <a:pos x="264160" y="391156"/>
              </a:cxn>
              <a:cxn ang="0">
                <a:pos x="224155" y="438703"/>
              </a:cxn>
              <a:cxn ang="0">
                <a:pos x="184150" y="495126"/>
              </a:cxn>
              <a:cxn ang="0">
                <a:pos x="144145" y="542673"/>
              </a:cxn>
              <a:cxn ang="0">
                <a:pos x="112395" y="566764"/>
              </a:cxn>
              <a:cxn ang="0">
                <a:pos x="88265" y="582613"/>
              </a:cxn>
              <a:cxn ang="0">
                <a:pos x="72390" y="582613"/>
              </a:cxn>
            </a:cxnLst>
            <a:rect l="l" t="t" r="r" b="b"/>
            <a:pathLst>
              <a:path w="580" h="919">
                <a:moveTo>
                  <a:pt x="114" y="919"/>
                </a:moveTo>
                <a:lnTo>
                  <a:pt x="89" y="919"/>
                </a:lnTo>
                <a:lnTo>
                  <a:pt x="76" y="919"/>
                </a:lnTo>
                <a:lnTo>
                  <a:pt x="51" y="906"/>
                </a:lnTo>
                <a:lnTo>
                  <a:pt x="38" y="894"/>
                </a:lnTo>
                <a:lnTo>
                  <a:pt x="26" y="881"/>
                </a:lnTo>
                <a:lnTo>
                  <a:pt x="26" y="869"/>
                </a:lnTo>
                <a:lnTo>
                  <a:pt x="26" y="844"/>
                </a:lnTo>
                <a:lnTo>
                  <a:pt x="13" y="831"/>
                </a:lnTo>
                <a:lnTo>
                  <a:pt x="13" y="806"/>
                </a:lnTo>
                <a:lnTo>
                  <a:pt x="0" y="781"/>
                </a:lnTo>
                <a:lnTo>
                  <a:pt x="0" y="755"/>
                </a:lnTo>
                <a:lnTo>
                  <a:pt x="0" y="718"/>
                </a:lnTo>
                <a:lnTo>
                  <a:pt x="0" y="692"/>
                </a:lnTo>
                <a:lnTo>
                  <a:pt x="0" y="667"/>
                </a:lnTo>
                <a:lnTo>
                  <a:pt x="0" y="642"/>
                </a:lnTo>
                <a:lnTo>
                  <a:pt x="0" y="630"/>
                </a:lnTo>
                <a:lnTo>
                  <a:pt x="0" y="617"/>
                </a:lnTo>
                <a:lnTo>
                  <a:pt x="0" y="604"/>
                </a:lnTo>
                <a:lnTo>
                  <a:pt x="13" y="592"/>
                </a:lnTo>
                <a:lnTo>
                  <a:pt x="13" y="579"/>
                </a:lnTo>
                <a:lnTo>
                  <a:pt x="26" y="579"/>
                </a:lnTo>
                <a:lnTo>
                  <a:pt x="38" y="567"/>
                </a:lnTo>
                <a:lnTo>
                  <a:pt x="63" y="554"/>
                </a:lnTo>
                <a:lnTo>
                  <a:pt x="76" y="541"/>
                </a:lnTo>
                <a:lnTo>
                  <a:pt x="101" y="516"/>
                </a:lnTo>
                <a:lnTo>
                  <a:pt x="139" y="504"/>
                </a:lnTo>
                <a:lnTo>
                  <a:pt x="164" y="478"/>
                </a:lnTo>
                <a:lnTo>
                  <a:pt x="189" y="466"/>
                </a:lnTo>
                <a:lnTo>
                  <a:pt x="202" y="466"/>
                </a:lnTo>
                <a:lnTo>
                  <a:pt x="215" y="441"/>
                </a:lnTo>
                <a:lnTo>
                  <a:pt x="240" y="428"/>
                </a:lnTo>
                <a:lnTo>
                  <a:pt x="252" y="403"/>
                </a:lnTo>
                <a:lnTo>
                  <a:pt x="278" y="378"/>
                </a:lnTo>
                <a:lnTo>
                  <a:pt x="303" y="353"/>
                </a:lnTo>
                <a:lnTo>
                  <a:pt x="316" y="327"/>
                </a:lnTo>
                <a:lnTo>
                  <a:pt x="341" y="290"/>
                </a:lnTo>
                <a:lnTo>
                  <a:pt x="366" y="265"/>
                </a:lnTo>
                <a:lnTo>
                  <a:pt x="391" y="227"/>
                </a:lnTo>
                <a:lnTo>
                  <a:pt x="416" y="176"/>
                </a:lnTo>
                <a:lnTo>
                  <a:pt x="442" y="139"/>
                </a:lnTo>
                <a:lnTo>
                  <a:pt x="467" y="101"/>
                </a:lnTo>
                <a:lnTo>
                  <a:pt x="492" y="51"/>
                </a:lnTo>
                <a:lnTo>
                  <a:pt x="517" y="0"/>
                </a:lnTo>
                <a:lnTo>
                  <a:pt x="530" y="13"/>
                </a:lnTo>
                <a:lnTo>
                  <a:pt x="542" y="25"/>
                </a:lnTo>
                <a:lnTo>
                  <a:pt x="555" y="38"/>
                </a:lnTo>
                <a:lnTo>
                  <a:pt x="568" y="63"/>
                </a:lnTo>
                <a:lnTo>
                  <a:pt x="568" y="76"/>
                </a:lnTo>
                <a:lnTo>
                  <a:pt x="580" y="101"/>
                </a:lnTo>
                <a:lnTo>
                  <a:pt x="580" y="126"/>
                </a:lnTo>
                <a:lnTo>
                  <a:pt x="580" y="164"/>
                </a:lnTo>
                <a:lnTo>
                  <a:pt x="580" y="227"/>
                </a:lnTo>
                <a:lnTo>
                  <a:pt x="568" y="302"/>
                </a:lnTo>
                <a:lnTo>
                  <a:pt x="555" y="365"/>
                </a:lnTo>
                <a:lnTo>
                  <a:pt x="530" y="428"/>
                </a:lnTo>
                <a:lnTo>
                  <a:pt x="505" y="466"/>
                </a:lnTo>
                <a:lnTo>
                  <a:pt x="492" y="504"/>
                </a:lnTo>
                <a:lnTo>
                  <a:pt x="467" y="529"/>
                </a:lnTo>
                <a:lnTo>
                  <a:pt x="442" y="567"/>
                </a:lnTo>
                <a:lnTo>
                  <a:pt x="416" y="617"/>
                </a:lnTo>
                <a:lnTo>
                  <a:pt x="391" y="655"/>
                </a:lnTo>
                <a:lnTo>
                  <a:pt x="353" y="692"/>
                </a:lnTo>
                <a:lnTo>
                  <a:pt x="328" y="743"/>
                </a:lnTo>
                <a:lnTo>
                  <a:pt x="290" y="781"/>
                </a:lnTo>
                <a:lnTo>
                  <a:pt x="252" y="818"/>
                </a:lnTo>
                <a:lnTo>
                  <a:pt x="227" y="856"/>
                </a:lnTo>
                <a:lnTo>
                  <a:pt x="202" y="869"/>
                </a:lnTo>
                <a:lnTo>
                  <a:pt x="177" y="894"/>
                </a:lnTo>
                <a:lnTo>
                  <a:pt x="152" y="906"/>
                </a:lnTo>
                <a:lnTo>
                  <a:pt x="139" y="919"/>
                </a:lnTo>
                <a:lnTo>
                  <a:pt x="114" y="91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8200" name="Freeform 15"/>
          <p:cNvSpPr/>
          <p:nvPr/>
        </p:nvSpPr>
        <p:spPr bwMode="auto">
          <a:xfrm>
            <a:off x="4997450" y="2786063"/>
            <a:ext cx="511175" cy="519112"/>
          </a:xfrm>
          <a:custGeom>
            <a:avLst/>
            <a:gdLst/>
            <a:ahLst/>
            <a:cxnLst>
              <a:cxn ang="0">
                <a:pos x="255588" y="335075"/>
              </a:cxn>
              <a:cxn ang="0">
                <a:pos x="215632" y="295094"/>
              </a:cxn>
              <a:cxn ang="0">
                <a:pos x="175677" y="255748"/>
              </a:cxn>
              <a:cxn ang="0">
                <a:pos x="135721" y="223383"/>
              </a:cxn>
              <a:cxn ang="0">
                <a:pos x="111621" y="191653"/>
              </a:cxn>
              <a:cxn ang="0">
                <a:pos x="87521" y="159922"/>
              </a:cxn>
              <a:cxn ang="0">
                <a:pos x="63421" y="135807"/>
              </a:cxn>
              <a:cxn ang="0">
                <a:pos x="47566" y="111692"/>
              </a:cxn>
              <a:cxn ang="0">
                <a:pos x="39955" y="95826"/>
              </a:cxn>
              <a:cxn ang="0">
                <a:pos x="23466" y="63461"/>
              </a:cxn>
              <a:cxn ang="0">
                <a:pos x="15855" y="39981"/>
              </a:cxn>
              <a:cxn ang="0">
                <a:pos x="7611" y="24115"/>
              </a:cxn>
              <a:cxn ang="0">
                <a:pos x="0" y="7615"/>
              </a:cxn>
              <a:cxn ang="0">
                <a:pos x="7611" y="7615"/>
              </a:cxn>
              <a:cxn ang="0">
                <a:pos x="7611" y="7615"/>
              </a:cxn>
              <a:cxn ang="0">
                <a:pos x="15855" y="0"/>
              </a:cxn>
              <a:cxn ang="0">
                <a:pos x="23466" y="0"/>
              </a:cxn>
              <a:cxn ang="0">
                <a:pos x="31711" y="0"/>
              </a:cxn>
              <a:cxn ang="0">
                <a:pos x="39955" y="0"/>
              </a:cxn>
              <a:cxn ang="0">
                <a:pos x="55811" y="7615"/>
              </a:cxn>
              <a:cxn ang="0">
                <a:pos x="63421" y="7615"/>
              </a:cxn>
              <a:cxn ang="0">
                <a:pos x="87521" y="7615"/>
              </a:cxn>
              <a:cxn ang="0">
                <a:pos x="103377" y="15865"/>
              </a:cxn>
              <a:cxn ang="0">
                <a:pos x="135721" y="31731"/>
              </a:cxn>
              <a:cxn ang="0">
                <a:pos x="159821" y="39981"/>
              </a:cxn>
              <a:cxn ang="0">
                <a:pos x="191532" y="63461"/>
              </a:cxn>
              <a:cxn ang="0">
                <a:pos x="231487" y="79961"/>
              </a:cxn>
              <a:cxn ang="0">
                <a:pos x="271443" y="103442"/>
              </a:cxn>
              <a:cxn ang="0">
                <a:pos x="311398" y="127557"/>
              </a:cxn>
              <a:cxn ang="0">
                <a:pos x="351354" y="151672"/>
              </a:cxn>
              <a:cxn ang="0">
                <a:pos x="391309" y="175787"/>
              </a:cxn>
              <a:cxn ang="0">
                <a:pos x="423654" y="199268"/>
              </a:cxn>
              <a:cxn ang="0">
                <a:pos x="447120" y="223383"/>
              </a:cxn>
              <a:cxn ang="0">
                <a:pos x="471220" y="247498"/>
              </a:cxn>
              <a:cxn ang="0">
                <a:pos x="487075" y="271614"/>
              </a:cxn>
              <a:cxn ang="0">
                <a:pos x="495320" y="295094"/>
              </a:cxn>
              <a:cxn ang="0">
                <a:pos x="503564" y="311594"/>
              </a:cxn>
              <a:cxn ang="0">
                <a:pos x="511175" y="351575"/>
              </a:cxn>
              <a:cxn ang="0">
                <a:pos x="511175" y="391555"/>
              </a:cxn>
              <a:cxn ang="0">
                <a:pos x="511175" y="423286"/>
              </a:cxn>
              <a:cxn ang="0">
                <a:pos x="503564" y="455016"/>
              </a:cxn>
              <a:cxn ang="0">
                <a:pos x="495320" y="470882"/>
              </a:cxn>
              <a:cxn ang="0">
                <a:pos x="487075" y="479131"/>
              </a:cxn>
              <a:cxn ang="0">
                <a:pos x="487075" y="494997"/>
              </a:cxn>
              <a:cxn ang="0">
                <a:pos x="479464" y="503247"/>
              </a:cxn>
              <a:cxn ang="0">
                <a:pos x="471220" y="510862"/>
              </a:cxn>
              <a:cxn ang="0">
                <a:pos x="471220" y="510862"/>
              </a:cxn>
              <a:cxn ang="0">
                <a:pos x="463609" y="510862"/>
              </a:cxn>
              <a:cxn ang="0">
                <a:pos x="463609" y="519112"/>
              </a:cxn>
              <a:cxn ang="0">
                <a:pos x="455364" y="510862"/>
              </a:cxn>
              <a:cxn ang="0">
                <a:pos x="439509" y="503247"/>
              </a:cxn>
              <a:cxn ang="0">
                <a:pos x="423654" y="494997"/>
              </a:cxn>
              <a:cxn ang="0">
                <a:pos x="399554" y="470882"/>
              </a:cxn>
              <a:cxn ang="0">
                <a:pos x="367209" y="447401"/>
              </a:cxn>
              <a:cxn ang="0">
                <a:pos x="335498" y="415036"/>
              </a:cxn>
              <a:cxn ang="0">
                <a:pos x="295543" y="383305"/>
              </a:cxn>
              <a:cxn ang="0">
                <a:pos x="255588" y="335075"/>
              </a:cxn>
              <a:cxn ang="0">
                <a:pos x="255588" y="335075"/>
              </a:cxn>
              <a:cxn ang="0">
                <a:pos x="255588" y="335075"/>
              </a:cxn>
            </a:cxnLst>
            <a:rect l="l" t="t" r="r" b="b"/>
            <a:pathLst>
              <a:path w="806" h="818">
                <a:moveTo>
                  <a:pt x="403" y="528"/>
                </a:moveTo>
                <a:lnTo>
                  <a:pt x="340" y="465"/>
                </a:lnTo>
                <a:lnTo>
                  <a:pt x="277" y="403"/>
                </a:lnTo>
                <a:lnTo>
                  <a:pt x="214" y="352"/>
                </a:lnTo>
                <a:lnTo>
                  <a:pt x="176" y="302"/>
                </a:lnTo>
                <a:lnTo>
                  <a:pt x="138" y="252"/>
                </a:lnTo>
                <a:lnTo>
                  <a:pt x="100" y="214"/>
                </a:lnTo>
                <a:lnTo>
                  <a:pt x="75" y="176"/>
                </a:lnTo>
                <a:lnTo>
                  <a:pt x="63" y="151"/>
                </a:lnTo>
                <a:lnTo>
                  <a:pt x="37" y="100"/>
                </a:lnTo>
                <a:lnTo>
                  <a:pt x="25" y="63"/>
                </a:lnTo>
                <a:lnTo>
                  <a:pt x="12" y="38"/>
                </a:lnTo>
                <a:lnTo>
                  <a:pt x="0" y="12"/>
                </a:lnTo>
                <a:lnTo>
                  <a:pt x="12" y="12"/>
                </a:lnTo>
                <a:lnTo>
                  <a:pt x="25" y="0"/>
                </a:lnTo>
                <a:lnTo>
                  <a:pt x="37" y="0"/>
                </a:lnTo>
                <a:lnTo>
                  <a:pt x="50" y="0"/>
                </a:lnTo>
                <a:lnTo>
                  <a:pt x="63" y="0"/>
                </a:lnTo>
                <a:lnTo>
                  <a:pt x="88" y="12"/>
                </a:lnTo>
                <a:lnTo>
                  <a:pt x="100" y="12"/>
                </a:lnTo>
                <a:lnTo>
                  <a:pt x="138" y="12"/>
                </a:lnTo>
                <a:lnTo>
                  <a:pt x="163" y="25"/>
                </a:lnTo>
                <a:lnTo>
                  <a:pt x="214" y="50"/>
                </a:lnTo>
                <a:lnTo>
                  <a:pt x="252" y="63"/>
                </a:lnTo>
                <a:lnTo>
                  <a:pt x="302" y="100"/>
                </a:lnTo>
                <a:lnTo>
                  <a:pt x="365" y="126"/>
                </a:lnTo>
                <a:lnTo>
                  <a:pt x="428" y="163"/>
                </a:lnTo>
                <a:lnTo>
                  <a:pt x="491" y="201"/>
                </a:lnTo>
                <a:lnTo>
                  <a:pt x="554" y="239"/>
                </a:lnTo>
                <a:lnTo>
                  <a:pt x="617" y="277"/>
                </a:lnTo>
                <a:lnTo>
                  <a:pt x="668" y="314"/>
                </a:lnTo>
                <a:lnTo>
                  <a:pt x="705" y="352"/>
                </a:lnTo>
                <a:lnTo>
                  <a:pt x="743" y="390"/>
                </a:lnTo>
                <a:lnTo>
                  <a:pt x="768" y="428"/>
                </a:lnTo>
                <a:lnTo>
                  <a:pt x="781" y="465"/>
                </a:lnTo>
                <a:lnTo>
                  <a:pt x="794" y="491"/>
                </a:lnTo>
                <a:lnTo>
                  <a:pt x="806" y="554"/>
                </a:lnTo>
                <a:lnTo>
                  <a:pt x="806" y="617"/>
                </a:lnTo>
                <a:lnTo>
                  <a:pt x="806" y="667"/>
                </a:lnTo>
                <a:lnTo>
                  <a:pt x="794" y="717"/>
                </a:lnTo>
                <a:lnTo>
                  <a:pt x="781" y="742"/>
                </a:lnTo>
                <a:lnTo>
                  <a:pt x="768" y="755"/>
                </a:lnTo>
                <a:lnTo>
                  <a:pt x="768" y="780"/>
                </a:lnTo>
                <a:lnTo>
                  <a:pt x="756" y="793"/>
                </a:lnTo>
                <a:lnTo>
                  <a:pt x="743" y="805"/>
                </a:lnTo>
                <a:lnTo>
                  <a:pt x="731" y="805"/>
                </a:lnTo>
                <a:lnTo>
                  <a:pt x="731" y="818"/>
                </a:lnTo>
                <a:lnTo>
                  <a:pt x="718" y="805"/>
                </a:lnTo>
                <a:lnTo>
                  <a:pt x="693" y="793"/>
                </a:lnTo>
                <a:lnTo>
                  <a:pt x="668" y="780"/>
                </a:lnTo>
                <a:lnTo>
                  <a:pt x="630" y="742"/>
                </a:lnTo>
                <a:lnTo>
                  <a:pt x="579" y="705"/>
                </a:lnTo>
                <a:lnTo>
                  <a:pt x="529" y="654"/>
                </a:lnTo>
                <a:lnTo>
                  <a:pt x="466" y="604"/>
                </a:lnTo>
                <a:lnTo>
                  <a:pt x="403" y="52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8201" name="Freeform 16"/>
          <p:cNvSpPr/>
          <p:nvPr/>
        </p:nvSpPr>
        <p:spPr bwMode="auto">
          <a:xfrm>
            <a:off x="3836988" y="1203325"/>
            <a:ext cx="1431925" cy="1493838"/>
          </a:xfrm>
          <a:custGeom>
            <a:avLst/>
            <a:gdLst/>
            <a:ahLst/>
            <a:cxnLst>
              <a:cxn ang="0">
                <a:pos x="264043" y="1054511"/>
              </a:cxn>
              <a:cxn ang="0">
                <a:pos x="319898" y="934522"/>
              </a:cxn>
              <a:cxn ang="0">
                <a:pos x="392256" y="791042"/>
              </a:cxn>
              <a:cxn ang="0">
                <a:pos x="479847" y="606931"/>
              </a:cxn>
              <a:cxn ang="0">
                <a:pos x="559822" y="415202"/>
              </a:cxn>
              <a:cxn ang="0">
                <a:pos x="616312" y="255216"/>
              </a:cxn>
              <a:cxn ang="0">
                <a:pos x="639796" y="151733"/>
              </a:cxn>
              <a:cxn ang="0">
                <a:pos x="648048" y="95865"/>
              </a:cxn>
              <a:cxn ang="0">
                <a:pos x="623928" y="47615"/>
              </a:cxn>
              <a:cxn ang="0">
                <a:pos x="616312" y="15872"/>
              </a:cxn>
              <a:cxn ang="0">
                <a:pos x="639796" y="0"/>
              </a:cxn>
              <a:cxn ang="0">
                <a:pos x="696286" y="7618"/>
              </a:cxn>
              <a:cxn ang="0">
                <a:pos x="816248" y="63487"/>
              </a:cxn>
              <a:cxn ang="0">
                <a:pos x="872103" y="135861"/>
              </a:cxn>
              <a:cxn ang="0">
                <a:pos x="863852" y="191729"/>
              </a:cxn>
              <a:cxn ang="0">
                <a:pos x="832116" y="263469"/>
              </a:cxn>
              <a:cxn ang="0">
                <a:pos x="792129" y="319337"/>
              </a:cxn>
              <a:cxn ang="0">
                <a:pos x="743890" y="399330"/>
              </a:cxn>
              <a:cxn ang="0">
                <a:pos x="688035" y="503448"/>
              </a:cxn>
              <a:cxn ang="0">
                <a:pos x="623928" y="639309"/>
              </a:cxn>
              <a:cxn ang="0">
                <a:pos x="495715" y="886907"/>
              </a:cxn>
              <a:cxn ang="0">
                <a:pos x="368137" y="1094508"/>
              </a:cxn>
              <a:cxn ang="0">
                <a:pos x="279911" y="1214497"/>
              </a:cxn>
              <a:cxn ang="0">
                <a:pos x="255792" y="1277984"/>
              </a:cxn>
              <a:cxn ang="0">
                <a:pos x="288162" y="1302109"/>
              </a:cxn>
              <a:cxn ang="0">
                <a:pos x="359885" y="1286237"/>
              </a:cxn>
              <a:cxn ang="0">
                <a:pos x="472231" y="1270365"/>
              </a:cxn>
              <a:cxn ang="0">
                <a:pos x="656299" y="1246241"/>
              </a:cxn>
              <a:cxn ang="0">
                <a:pos x="903839" y="1206244"/>
              </a:cxn>
              <a:cxn ang="0">
                <a:pos x="1080291" y="1182119"/>
              </a:cxn>
              <a:cxn ang="0">
                <a:pos x="1183750" y="1166248"/>
              </a:cxn>
              <a:cxn ang="0">
                <a:pos x="1263725" y="1150376"/>
              </a:cxn>
              <a:cxn ang="0">
                <a:pos x="1303712" y="1150376"/>
              </a:cxn>
              <a:cxn ang="0">
                <a:pos x="1376070" y="1166248"/>
              </a:cxn>
              <a:cxn ang="0">
                <a:pos x="1431925" y="1238622"/>
              </a:cxn>
              <a:cxn ang="0">
                <a:pos x="1416057" y="1270365"/>
              </a:cxn>
              <a:cxn ang="0">
                <a:pos x="1327831" y="1286237"/>
              </a:cxn>
              <a:cxn ang="0">
                <a:pos x="1183750" y="1286237"/>
              </a:cxn>
              <a:cxn ang="0">
                <a:pos x="983814" y="1310362"/>
              </a:cxn>
              <a:cxn ang="0">
                <a:pos x="752141" y="1334487"/>
              </a:cxn>
              <a:cxn ang="0">
                <a:pos x="543954" y="1366230"/>
              </a:cxn>
              <a:cxn ang="0">
                <a:pos x="368137" y="1397973"/>
              </a:cxn>
              <a:cxn ang="0">
                <a:pos x="239924" y="1437970"/>
              </a:cxn>
              <a:cxn ang="0">
                <a:pos x="144081" y="1477966"/>
              </a:cxn>
              <a:cxn ang="0">
                <a:pos x="88226" y="1493838"/>
              </a:cxn>
              <a:cxn ang="0">
                <a:pos x="64107" y="1486220"/>
              </a:cxn>
              <a:cxn ang="0">
                <a:pos x="31736" y="1446223"/>
              </a:cxn>
              <a:cxn ang="0">
                <a:pos x="0" y="1366230"/>
              </a:cxn>
              <a:cxn ang="0">
                <a:pos x="8251" y="1342105"/>
              </a:cxn>
              <a:cxn ang="0">
                <a:pos x="48239" y="1310362"/>
              </a:cxn>
              <a:cxn ang="0">
                <a:pos x="112345" y="1262112"/>
              </a:cxn>
              <a:cxn ang="0">
                <a:pos x="192320" y="1158629"/>
              </a:cxn>
            </a:cxnLst>
            <a:rect l="l" t="t" r="r" b="b"/>
            <a:pathLst>
              <a:path w="2256" h="2353">
                <a:moveTo>
                  <a:pt x="353" y="1762"/>
                </a:moveTo>
                <a:lnTo>
                  <a:pt x="366" y="1724"/>
                </a:lnTo>
                <a:lnTo>
                  <a:pt x="391" y="1699"/>
                </a:lnTo>
                <a:lnTo>
                  <a:pt x="416" y="1661"/>
                </a:lnTo>
                <a:lnTo>
                  <a:pt x="429" y="1623"/>
                </a:lnTo>
                <a:lnTo>
                  <a:pt x="454" y="1573"/>
                </a:lnTo>
                <a:lnTo>
                  <a:pt x="479" y="1523"/>
                </a:lnTo>
                <a:lnTo>
                  <a:pt x="504" y="1472"/>
                </a:lnTo>
                <a:lnTo>
                  <a:pt x="542" y="1422"/>
                </a:lnTo>
                <a:lnTo>
                  <a:pt x="567" y="1372"/>
                </a:lnTo>
                <a:lnTo>
                  <a:pt x="592" y="1309"/>
                </a:lnTo>
                <a:lnTo>
                  <a:pt x="618" y="1246"/>
                </a:lnTo>
                <a:lnTo>
                  <a:pt x="655" y="1170"/>
                </a:lnTo>
                <a:lnTo>
                  <a:pt x="681" y="1107"/>
                </a:lnTo>
                <a:lnTo>
                  <a:pt x="718" y="1032"/>
                </a:lnTo>
                <a:lnTo>
                  <a:pt x="756" y="956"/>
                </a:lnTo>
                <a:lnTo>
                  <a:pt x="781" y="868"/>
                </a:lnTo>
                <a:lnTo>
                  <a:pt x="819" y="793"/>
                </a:lnTo>
                <a:lnTo>
                  <a:pt x="857" y="717"/>
                </a:lnTo>
                <a:lnTo>
                  <a:pt x="882" y="654"/>
                </a:lnTo>
                <a:lnTo>
                  <a:pt x="908" y="579"/>
                </a:lnTo>
                <a:lnTo>
                  <a:pt x="933" y="516"/>
                </a:lnTo>
                <a:lnTo>
                  <a:pt x="945" y="465"/>
                </a:lnTo>
                <a:lnTo>
                  <a:pt x="971" y="402"/>
                </a:lnTo>
                <a:lnTo>
                  <a:pt x="983" y="365"/>
                </a:lnTo>
                <a:lnTo>
                  <a:pt x="996" y="314"/>
                </a:lnTo>
                <a:lnTo>
                  <a:pt x="1008" y="277"/>
                </a:lnTo>
                <a:lnTo>
                  <a:pt x="1008" y="239"/>
                </a:lnTo>
                <a:lnTo>
                  <a:pt x="1021" y="214"/>
                </a:lnTo>
                <a:lnTo>
                  <a:pt x="1021" y="188"/>
                </a:lnTo>
                <a:lnTo>
                  <a:pt x="1021" y="163"/>
                </a:lnTo>
                <a:lnTo>
                  <a:pt x="1021" y="151"/>
                </a:lnTo>
                <a:lnTo>
                  <a:pt x="1008" y="138"/>
                </a:lnTo>
                <a:lnTo>
                  <a:pt x="996" y="113"/>
                </a:lnTo>
                <a:lnTo>
                  <a:pt x="996" y="88"/>
                </a:lnTo>
                <a:lnTo>
                  <a:pt x="983" y="75"/>
                </a:lnTo>
                <a:lnTo>
                  <a:pt x="971" y="63"/>
                </a:lnTo>
                <a:lnTo>
                  <a:pt x="971" y="50"/>
                </a:lnTo>
                <a:lnTo>
                  <a:pt x="971" y="37"/>
                </a:lnTo>
                <a:lnTo>
                  <a:pt x="971" y="25"/>
                </a:lnTo>
                <a:lnTo>
                  <a:pt x="983" y="12"/>
                </a:lnTo>
                <a:lnTo>
                  <a:pt x="996" y="0"/>
                </a:lnTo>
                <a:lnTo>
                  <a:pt x="1008" y="0"/>
                </a:lnTo>
                <a:lnTo>
                  <a:pt x="1034" y="0"/>
                </a:lnTo>
                <a:lnTo>
                  <a:pt x="1046" y="0"/>
                </a:lnTo>
                <a:lnTo>
                  <a:pt x="1071" y="12"/>
                </a:lnTo>
                <a:lnTo>
                  <a:pt x="1097" y="12"/>
                </a:lnTo>
                <a:lnTo>
                  <a:pt x="1134" y="25"/>
                </a:lnTo>
                <a:lnTo>
                  <a:pt x="1185" y="50"/>
                </a:lnTo>
                <a:lnTo>
                  <a:pt x="1235" y="63"/>
                </a:lnTo>
                <a:lnTo>
                  <a:pt x="1286" y="100"/>
                </a:lnTo>
                <a:lnTo>
                  <a:pt x="1311" y="125"/>
                </a:lnTo>
                <a:lnTo>
                  <a:pt x="1349" y="163"/>
                </a:lnTo>
                <a:lnTo>
                  <a:pt x="1361" y="188"/>
                </a:lnTo>
                <a:lnTo>
                  <a:pt x="1374" y="214"/>
                </a:lnTo>
                <a:lnTo>
                  <a:pt x="1374" y="251"/>
                </a:lnTo>
                <a:lnTo>
                  <a:pt x="1374" y="264"/>
                </a:lnTo>
                <a:lnTo>
                  <a:pt x="1374" y="289"/>
                </a:lnTo>
                <a:lnTo>
                  <a:pt x="1361" y="302"/>
                </a:lnTo>
                <a:lnTo>
                  <a:pt x="1361" y="327"/>
                </a:lnTo>
                <a:lnTo>
                  <a:pt x="1349" y="352"/>
                </a:lnTo>
                <a:lnTo>
                  <a:pt x="1323" y="377"/>
                </a:lnTo>
                <a:lnTo>
                  <a:pt x="1311" y="415"/>
                </a:lnTo>
                <a:lnTo>
                  <a:pt x="1286" y="440"/>
                </a:lnTo>
                <a:lnTo>
                  <a:pt x="1273" y="465"/>
                </a:lnTo>
                <a:lnTo>
                  <a:pt x="1260" y="478"/>
                </a:lnTo>
                <a:lnTo>
                  <a:pt x="1248" y="503"/>
                </a:lnTo>
                <a:lnTo>
                  <a:pt x="1235" y="528"/>
                </a:lnTo>
                <a:lnTo>
                  <a:pt x="1210" y="566"/>
                </a:lnTo>
                <a:lnTo>
                  <a:pt x="1197" y="591"/>
                </a:lnTo>
                <a:lnTo>
                  <a:pt x="1172" y="629"/>
                </a:lnTo>
                <a:lnTo>
                  <a:pt x="1160" y="667"/>
                </a:lnTo>
                <a:lnTo>
                  <a:pt x="1134" y="704"/>
                </a:lnTo>
                <a:lnTo>
                  <a:pt x="1109" y="755"/>
                </a:lnTo>
                <a:lnTo>
                  <a:pt x="1084" y="793"/>
                </a:lnTo>
                <a:lnTo>
                  <a:pt x="1059" y="843"/>
                </a:lnTo>
                <a:lnTo>
                  <a:pt x="1034" y="893"/>
                </a:lnTo>
                <a:lnTo>
                  <a:pt x="1008" y="956"/>
                </a:lnTo>
                <a:lnTo>
                  <a:pt x="983" y="1007"/>
                </a:lnTo>
                <a:lnTo>
                  <a:pt x="945" y="1069"/>
                </a:lnTo>
                <a:lnTo>
                  <a:pt x="895" y="1183"/>
                </a:lnTo>
                <a:lnTo>
                  <a:pt x="832" y="1296"/>
                </a:lnTo>
                <a:lnTo>
                  <a:pt x="781" y="1397"/>
                </a:lnTo>
                <a:lnTo>
                  <a:pt x="731" y="1485"/>
                </a:lnTo>
                <a:lnTo>
                  <a:pt x="681" y="1573"/>
                </a:lnTo>
                <a:lnTo>
                  <a:pt x="630" y="1648"/>
                </a:lnTo>
                <a:lnTo>
                  <a:pt x="580" y="1724"/>
                </a:lnTo>
                <a:lnTo>
                  <a:pt x="542" y="1774"/>
                </a:lnTo>
                <a:lnTo>
                  <a:pt x="504" y="1825"/>
                </a:lnTo>
                <a:lnTo>
                  <a:pt x="466" y="1875"/>
                </a:lnTo>
                <a:lnTo>
                  <a:pt x="441" y="1913"/>
                </a:lnTo>
                <a:lnTo>
                  <a:pt x="429" y="1951"/>
                </a:lnTo>
                <a:lnTo>
                  <a:pt x="416" y="1976"/>
                </a:lnTo>
                <a:lnTo>
                  <a:pt x="403" y="2001"/>
                </a:lnTo>
                <a:lnTo>
                  <a:pt x="403" y="2013"/>
                </a:lnTo>
                <a:lnTo>
                  <a:pt x="403" y="2026"/>
                </a:lnTo>
                <a:lnTo>
                  <a:pt x="416" y="2039"/>
                </a:lnTo>
                <a:lnTo>
                  <a:pt x="441" y="2051"/>
                </a:lnTo>
                <a:lnTo>
                  <a:pt x="454" y="2051"/>
                </a:lnTo>
                <a:lnTo>
                  <a:pt x="492" y="2039"/>
                </a:lnTo>
                <a:lnTo>
                  <a:pt x="504" y="2039"/>
                </a:lnTo>
                <a:lnTo>
                  <a:pt x="529" y="2039"/>
                </a:lnTo>
                <a:lnTo>
                  <a:pt x="567" y="2026"/>
                </a:lnTo>
                <a:lnTo>
                  <a:pt x="605" y="2026"/>
                </a:lnTo>
                <a:lnTo>
                  <a:pt x="643" y="2013"/>
                </a:lnTo>
                <a:lnTo>
                  <a:pt x="693" y="2013"/>
                </a:lnTo>
                <a:lnTo>
                  <a:pt x="744" y="2001"/>
                </a:lnTo>
                <a:lnTo>
                  <a:pt x="807" y="2001"/>
                </a:lnTo>
                <a:lnTo>
                  <a:pt x="882" y="1988"/>
                </a:lnTo>
                <a:lnTo>
                  <a:pt x="958" y="1976"/>
                </a:lnTo>
                <a:lnTo>
                  <a:pt x="1034" y="1963"/>
                </a:lnTo>
                <a:lnTo>
                  <a:pt x="1122" y="1951"/>
                </a:lnTo>
                <a:lnTo>
                  <a:pt x="1210" y="1938"/>
                </a:lnTo>
                <a:lnTo>
                  <a:pt x="1311" y="1925"/>
                </a:lnTo>
                <a:lnTo>
                  <a:pt x="1424" y="1900"/>
                </a:lnTo>
                <a:lnTo>
                  <a:pt x="1538" y="1888"/>
                </a:lnTo>
                <a:lnTo>
                  <a:pt x="1588" y="1875"/>
                </a:lnTo>
                <a:lnTo>
                  <a:pt x="1651" y="1875"/>
                </a:lnTo>
                <a:lnTo>
                  <a:pt x="1702" y="1862"/>
                </a:lnTo>
                <a:lnTo>
                  <a:pt x="1739" y="1850"/>
                </a:lnTo>
                <a:lnTo>
                  <a:pt x="1790" y="1850"/>
                </a:lnTo>
                <a:lnTo>
                  <a:pt x="1828" y="1837"/>
                </a:lnTo>
                <a:lnTo>
                  <a:pt x="1865" y="1837"/>
                </a:lnTo>
                <a:lnTo>
                  <a:pt x="1903" y="1825"/>
                </a:lnTo>
                <a:lnTo>
                  <a:pt x="1928" y="1825"/>
                </a:lnTo>
                <a:lnTo>
                  <a:pt x="1966" y="1825"/>
                </a:lnTo>
                <a:lnTo>
                  <a:pt x="1991" y="1812"/>
                </a:lnTo>
                <a:lnTo>
                  <a:pt x="2017" y="1812"/>
                </a:lnTo>
                <a:lnTo>
                  <a:pt x="2029" y="1812"/>
                </a:lnTo>
                <a:lnTo>
                  <a:pt x="2042" y="1812"/>
                </a:lnTo>
                <a:lnTo>
                  <a:pt x="2054" y="1812"/>
                </a:lnTo>
                <a:lnTo>
                  <a:pt x="2067" y="1812"/>
                </a:lnTo>
                <a:lnTo>
                  <a:pt x="2105" y="1812"/>
                </a:lnTo>
                <a:lnTo>
                  <a:pt x="2130" y="1825"/>
                </a:lnTo>
                <a:lnTo>
                  <a:pt x="2168" y="1837"/>
                </a:lnTo>
                <a:lnTo>
                  <a:pt x="2193" y="1862"/>
                </a:lnTo>
                <a:lnTo>
                  <a:pt x="2218" y="1888"/>
                </a:lnTo>
                <a:lnTo>
                  <a:pt x="2244" y="1913"/>
                </a:lnTo>
                <a:lnTo>
                  <a:pt x="2256" y="1951"/>
                </a:lnTo>
                <a:lnTo>
                  <a:pt x="2256" y="1976"/>
                </a:lnTo>
                <a:lnTo>
                  <a:pt x="2256" y="1988"/>
                </a:lnTo>
                <a:lnTo>
                  <a:pt x="2244" y="2001"/>
                </a:lnTo>
                <a:lnTo>
                  <a:pt x="2231" y="2001"/>
                </a:lnTo>
                <a:lnTo>
                  <a:pt x="2206" y="2013"/>
                </a:lnTo>
                <a:lnTo>
                  <a:pt x="2168" y="2013"/>
                </a:lnTo>
                <a:lnTo>
                  <a:pt x="2130" y="2026"/>
                </a:lnTo>
                <a:lnTo>
                  <a:pt x="2092" y="2026"/>
                </a:lnTo>
                <a:lnTo>
                  <a:pt x="2042" y="2026"/>
                </a:lnTo>
                <a:lnTo>
                  <a:pt x="1991" y="2026"/>
                </a:lnTo>
                <a:lnTo>
                  <a:pt x="1928" y="2026"/>
                </a:lnTo>
                <a:lnTo>
                  <a:pt x="1865" y="2026"/>
                </a:lnTo>
                <a:lnTo>
                  <a:pt x="1790" y="2039"/>
                </a:lnTo>
                <a:lnTo>
                  <a:pt x="1714" y="2039"/>
                </a:lnTo>
                <a:lnTo>
                  <a:pt x="1639" y="2051"/>
                </a:lnTo>
                <a:lnTo>
                  <a:pt x="1550" y="2064"/>
                </a:lnTo>
                <a:lnTo>
                  <a:pt x="1462" y="2064"/>
                </a:lnTo>
                <a:lnTo>
                  <a:pt x="1361" y="2076"/>
                </a:lnTo>
                <a:lnTo>
                  <a:pt x="1273" y="2089"/>
                </a:lnTo>
                <a:lnTo>
                  <a:pt x="1185" y="2102"/>
                </a:lnTo>
                <a:lnTo>
                  <a:pt x="1109" y="2114"/>
                </a:lnTo>
                <a:lnTo>
                  <a:pt x="1021" y="2114"/>
                </a:lnTo>
                <a:lnTo>
                  <a:pt x="945" y="2139"/>
                </a:lnTo>
                <a:lnTo>
                  <a:pt x="857" y="2152"/>
                </a:lnTo>
                <a:lnTo>
                  <a:pt x="781" y="2165"/>
                </a:lnTo>
                <a:lnTo>
                  <a:pt x="718" y="2177"/>
                </a:lnTo>
                <a:lnTo>
                  <a:pt x="643" y="2190"/>
                </a:lnTo>
                <a:lnTo>
                  <a:pt x="580" y="2202"/>
                </a:lnTo>
                <a:lnTo>
                  <a:pt x="529" y="2215"/>
                </a:lnTo>
                <a:lnTo>
                  <a:pt x="466" y="2240"/>
                </a:lnTo>
                <a:lnTo>
                  <a:pt x="416" y="2253"/>
                </a:lnTo>
                <a:lnTo>
                  <a:pt x="378" y="2265"/>
                </a:lnTo>
                <a:lnTo>
                  <a:pt x="328" y="2290"/>
                </a:lnTo>
                <a:lnTo>
                  <a:pt x="290" y="2303"/>
                </a:lnTo>
                <a:lnTo>
                  <a:pt x="265" y="2316"/>
                </a:lnTo>
                <a:lnTo>
                  <a:pt x="227" y="2328"/>
                </a:lnTo>
                <a:lnTo>
                  <a:pt x="202" y="2341"/>
                </a:lnTo>
                <a:lnTo>
                  <a:pt x="177" y="2341"/>
                </a:lnTo>
                <a:lnTo>
                  <a:pt x="164" y="2353"/>
                </a:lnTo>
                <a:lnTo>
                  <a:pt x="139" y="2353"/>
                </a:lnTo>
                <a:lnTo>
                  <a:pt x="126" y="2353"/>
                </a:lnTo>
                <a:lnTo>
                  <a:pt x="113" y="2353"/>
                </a:lnTo>
                <a:lnTo>
                  <a:pt x="101" y="2353"/>
                </a:lnTo>
                <a:lnTo>
                  <a:pt x="101" y="2341"/>
                </a:lnTo>
                <a:lnTo>
                  <a:pt x="88" y="2328"/>
                </a:lnTo>
                <a:lnTo>
                  <a:pt x="76" y="2316"/>
                </a:lnTo>
                <a:lnTo>
                  <a:pt x="63" y="2303"/>
                </a:lnTo>
                <a:lnTo>
                  <a:pt x="50" y="2278"/>
                </a:lnTo>
                <a:lnTo>
                  <a:pt x="38" y="2265"/>
                </a:lnTo>
                <a:lnTo>
                  <a:pt x="25" y="2215"/>
                </a:lnTo>
                <a:lnTo>
                  <a:pt x="13" y="2177"/>
                </a:lnTo>
                <a:lnTo>
                  <a:pt x="0" y="2152"/>
                </a:lnTo>
                <a:lnTo>
                  <a:pt x="0" y="2139"/>
                </a:lnTo>
                <a:lnTo>
                  <a:pt x="0" y="2127"/>
                </a:lnTo>
                <a:lnTo>
                  <a:pt x="13" y="2114"/>
                </a:lnTo>
                <a:lnTo>
                  <a:pt x="25" y="2102"/>
                </a:lnTo>
                <a:lnTo>
                  <a:pt x="38" y="2089"/>
                </a:lnTo>
                <a:lnTo>
                  <a:pt x="50" y="2076"/>
                </a:lnTo>
                <a:lnTo>
                  <a:pt x="76" y="2064"/>
                </a:lnTo>
                <a:lnTo>
                  <a:pt x="101" y="2051"/>
                </a:lnTo>
                <a:lnTo>
                  <a:pt x="126" y="2039"/>
                </a:lnTo>
                <a:lnTo>
                  <a:pt x="151" y="2013"/>
                </a:lnTo>
                <a:lnTo>
                  <a:pt x="177" y="1988"/>
                </a:lnTo>
                <a:lnTo>
                  <a:pt x="202" y="1951"/>
                </a:lnTo>
                <a:lnTo>
                  <a:pt x="240" y="1913"/>
                </a:lnTo>
                <a:lnTo>
                  <a:pt x="277" y="1875"/>
                </a:lnTo>
                <a:lnTo>
                  <a:pt x="303" y="1825"/>
                </a:lnTo>
                <a:lnTo>
                  <a:pt x="353" y="176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pic>
        <p:nvPicPr>
          <p:cNvPr id="8202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4141788"/>
            <a:ext cx="8618538" cy="17811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1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9220" name="组合 38"/>
          <p:cNvGrpSpPr/>
          <p:nvPr/>
        </p:nvGrpSpPr>
        <p:grpSpPr>
          <a:xfrm>
            <a:off x="3536950" y="1276350"/>
            <a:ext cx="2541588" cy="2538413"/>
            <a:chOff x="299400" y="609600"/>
            <a:chExt cx="2542863" cy="2539048"/>
          </a:xfrm>
        </p:grpSpPr>
        <p:cxnSp>
          <p:nvCxnSpPr>
            <p:cNvPr id="9228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9229" name="直接连接符 4"/>
            <p:cNvCxnSpPr/>
            <p:nvPr/>
          </p:nvCxnSpPr>
          <p:spPr>
            <a:xfrm rot="5400000">
              <a:off x="288596" y="1868800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9230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>
                <a:buFontTx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9221" name="Freeform 12"/>
          <p:cNvSpPr/>
          <p:nvPr/>
        </p:nvSpPr>
        <p:spPr bwMode="auto">
          <a:xfrm>
            <a:off x="3998913" y="1570038"/>
            <a:ext cx="1352550" cy="287337"/>
          </a:xfrm>
          <a:custGeom>
            <a:avLst/>
            <a:gdLst/>
            <a:ahLst/>
            <a:cxnLst>
              <a:cxn ang="0">
                <a:pos x="40005" y="239130"/>
              </a:cxn>
              <a:cxn ang="0">
                <a:pos x="24130" y="223273"/>
              </a:cxn>
              <a:cxn ang="0">
                <a:pos x="8255" y="215661"/>
              </a:cxn>
              <a:cxn ang="0">
                <a:pos x="0" y="207415"/>
              </a:cxn>
              <a:cxn ang="0">
                <a:pos x="0" y="199170"/>
              </a:cxn>
              <a:cxn ang="0">
                <a:pos x="8255" y="191558"/>
              </a:cxn>
              <a:cxn ang="0">
                <a:pos x="24130" y="191558"/>
              </a:cxn>
              <a:cxn ang="0">
                <a:pos x="48260" y="191558"/>
              </a:cxn>
              <a:cxn ang="0">
                <a:pos x="71755" y="191558"/>
              </a:cxn>
              <a:cxn ang="0">
                <a:pos x="112395" y="183312"/>
              </a:cxn>
              <a:cxn ang="0">
                <a:pos x="160020" y="183312"/>
              </a:cxn>
              <a:cxn ang="0">
                <a:pos x="224155" y="183312"/>
              </a:cxn>
              <a:cxn ang="0">
                <a:pos x="272415" y="175701"/>
              </a:cxn>
              <a:cxn ang="0">
                <a:pos x="320040" y="167455"/>
              </a:cxn>
              <a:cxn ang="0">
                <a:pos x="368300" y="167455"/>
              </a:cxn>
              <a:cxn ang="0">
                <a:pos x="424180" y="151597"/>
              </a:cxn>
              <a:cxn ang="0">
                <a:pos x="495935" y="143351"/>
              </a:cxn>
              <a:cxn ang="0">
                <a:pos x="568325" y="127494"/>
              </a:cxn>
              <a:cxn ang="0">
                <a:pos x="648335" y="103391"/>
              </a:cxn>
              <a:cxn ang="0">
                <a:pos x="736600" y="87533"/>
              </a:cxn>
              <a:cxn ang="0">
                <a:pos x="832485" y="63430"/>
              </a:cxn>
              <a:cxn ang="0">
                <a:pos x="912495" y="39961"/>
              </a:cxn>
              <a:cxn ang="0">
                <a:pos x="992505" y="24103"/>
              </a:cxn>
              <a:cxn ang="0">
                <a:pos x="1064260" y="15857"/>
              </a:cxn>
              <a:cxn ang="0">
                <a:pos x="1120775" y="7612"/>
              </a:cxn>
              <a:cxn ang="0">
                <a:pos x="1168400" y="0"/>
              </a:cxn>
              <a:cxn ang="0">
                <a:pos x="1216660" y="0"/>
              </a:cxn>
              <a:cxn ang="0">
                <a:pos x="1248410" y="0"/>
              </a:cxn>
              <a:cxn ang="0">
                <a:pos x="1280795" y="7612"/>
              </a:cxn>
              <a:cxn ang="0">
                <a:pos x="1320800" y="24103"/>
              </a:cxn>
              <a:cxn ang="0">
                <a:pos x="1336675" y="39961"/>
              </a:cxn>
              <a:cxn ang="0">
                <a:pos x="1352550" y="63430"/>
              </a:cxn>
              <a:cxn ang="0">
                <a:pos x="1352550" y="79922"/>
              </a:cxn>
              <a:cxn ang="0">
                <a:pos x="1328420" y="103391"/>
              </a:cxn>
              <a:cxn ang="0">
                <a:pos x="1288415" y="119882"/>
              </a:cxn>
              <a:cxn ang="0">
                <a:pos x="1216660" y="135740"/>
              </a:cxn>
              <a:cxn ang="0">
                <a:pos x="1160780" y="151597"/>
              </a:cxn>
              <a:cxn ang="0">
                <a:pos x="1104265" y="167455"/>
              </a:cxn>
              <a:cxn ang="0">
                <a:pos x="1048385" y="175701"/>
              </a:cxn>
              <a:cxn ang="0">
                <a:pos x="984250" y="183312"/>
              </a:cxn>
              <a:cxn ang="0">
                <a:pos x="912495" y="199170"/>
              </a:cxn>
              <a:cxn ang="0">
                <a:pos x="832485" y="207415"/>
              </a:cxn>
              <a:cxn ang="0">
                <a:pos x="752475" y="223273"/>
              </a:cxn>
              <a:cxn ang="0">
                <a:pos x="656590" y="231519"/>
              </a:cxn>
              <a:cxn ang="0">
                <a:pos x="560070" y="247376"/>
              </a:cxn>
              <a:cxn ang="0">
                <a:pos x="472440" y="263234"/>
              </a:cxn>
              <a:cxn ang="0">
                <a:pos x="392430" y="271480"/>
              </a:cxn>
              <a:cxn ang="0">
                <a:pos x="328295" y="279091"/>
              </a:cxn>
              <a:cxn ang="0">
                <a:pos x="272415" y="287337"/>
              </a:cxn>
              <a:cxn ang="0">
                <a:pos x="224155" y="287337"/>
              </a:cxn>
              <a:cxn ang="0">
                <a:pos x="192405" y="287337"/>
              </a:cxn>
              <a:cxn ang="0">
                <a:pos x="160020" y="287337"/>
              </a:cxn>
              <a:cxn ang="0">
                <a:pos x="128270" y="279091"/>
              </a:cxn>
              <a:cxn ang="0">
                <a:pos x="80010" y="263234"/>
              </a:cxn>
              <a:cxn ang="0">
                <a:pos x="55880" y="247376"/>
              </a:cxn>
            </a:cxnLst>
            <a:rect l="l" t="t" r="r" b="b"/>
            <a:pathLst>
              <a:path w="2130" h="453">
                <a:moveTo>
                  <a:pt x="88" y="390"/>
                </a:moveTo>
                <a:lnTo>
                  <a:pt x="63" y="377"/>
                </a:lnTo>
                <a:lnTo>
                  <a:pt x="50" y="365"/>
                </a:lnTo>
                <a:lnTo>
                  <a:pt x="38" y="352"/>
                </a:lnTo>
                <a:lnTo>
                  <a:pt x="25" y="352"/>
                </a:lnTo>
                <a:lnTo>
                  <a:pt x="13" y="340"/>
                </a:lnTo>
                <a:lnTo>
                  <a:pt x="13" y="327"/>
                </a:lnTo>
                <a:lnTo>
                  <a:pt x="0" y="327"/>
                </a:lnTo>
                <a:lnTo>
                  <a:pt x="0" y="314"/>
                </a:lnTo>
                <a:lnTo>
                  <a:pt x="13" y="314"/>
                </a:lnTo>
                <a:lnTo>
                  <a:pt x="13" y="302"/>
                </a:lnTo>
                <a:lnTo>
                  <a:pt x="25" y="302"/>
                </a:lnTo>
                <a:lnTo>
                  <a:pt x="38" y="302"/>
                </a:lnTo>
                <a:lnTo>
                  <a:pt x="50" y="302"/>
                </a:lnTo>
                <a:lnTo>
                  <a:pt x="76" y="302"/>
                </a:lnTo>
                <a:lnTo>
                  <a:pt x="88" y="302"/>
                </a:lnTo>
                <a:lnTo>
                  <a:pt x="113" y="302"/>
                </a:lnTo>
                <a:lnTo>
                  <a:pt x="139" y="302"/>
                </a:lnTo>
                <a:lnTo>
                  <a:pt x="177" y="289"/>
                </a:lnTo>
                <a:lnTo>
                  <a:pt x="214" y="289"/>
                </a:lnTo>
                <a:lnTo>
                  <a:pt x="252" y="289"/>
                </a:lnTo>
                <a:lnTo>
                  <a:pt x="303" y="289"/>
                </a:lnTo>
                <a:lnTo>
                  <a:pt x="353" y="289"/>
                </a:lnTo>
                <a:lnTo>
                  <a:pt x="403" y="277"/>
                </a:lnTo>
                <a:lnTo>
                  <a:pt x="429" y="277"/>
                </a:lnTo>
                <a:lnTo>
                  <a:pt x="466" y="277"/>
                </a:lnTo>
                <a:lnTo>
                  <a:pt x="504" y="264"/>
                </a:lnTo>
                <a:lnTo>
                  <a:pt x="542" y="264"/>
                </a:lnTo>
                <a:lnTo>
                  <a:pt x="580" y="264"/>
                </a:lnTo>
                <a:lnTo>
                  <a:pt x="630" y="252"/>
                </a:lnTo>
                <a:lnTo>
                  <a:pt x="668" y="239"/>
                </a:lnTo>
                <a:lnTo>
                  <a:pt x="718" y="226"/>
                </a:lnTo>
                <a:lnTo>
                  <a:pt x="781" y="226"/>
                </a:lnTo>
                <a:lnTo>
                  <a:pt x="832" y="214"/>
                </a:lnTo>
                <a:lnTo>
                  <a:pt x="895" y="201"/>
                </a:lnTo>
                <a:lnTo>
                  <a:pt x="958" y="189"/>
                </a:lnTo>
                <a:lnTo>
                  <a:pt x="1021" y="163"/>
                </a:lnTo>
                <a:lnTo>
                  <a:pt x="1084" y="151"/>
                </a:lnTo>
                <a:lnTo>
                  <a:pt x="1160" y="138"/>
                </a:lnTo>
                <a:lnTo>
                  <a:pt x="1235" y="113"/>
                </a:lnTo>
                <a:lnTo>
                  <a:pt x="1311" y="100"/>
                </a:lnTo>
                <a:lnTo>
                  <a:pt x="1374" y="88"/>
                </a:lnTo>
                <a:lnTo>
                  <a:pt x="1437" y="63"/>
                </a:lnTo>
                <a:lnTo>
                  <a:pt x="1500" y="50"/>
                </a:lnTo>
                <a:lnTo>
                  <a:pt x="1563" y="38"/>
                </a:lnTo>
                <a:lnTo>
                  <a:pt x="1626" y="38"/>
                </a:lnTo>
                <a:lnTo>
                  <a:pt x="1676" y="25"/>
                </a:lnTo>
                <a:lnTo>
                  <a:pt x="1727" y="12"/>
                </a:lnTo>
                <a:lnTo>
                  <a:pt x="1765" y="12"/>
                </a:lnTo>
                <a:lnTo>
                  <a:pt x="1802" y="0"/>
                </a:lnTo>
                <a:lnTo>
                  <a:pt x="1840" y="0"/>
                </a:lnTo>
                <a:lnTo>
                  <a:pt x="1878" y="0"/>
                </a:lnTo>
                <a:lnTo>
                  <a:pt x="1916" y="0"/>
                </a:lnTo>
                <a:lnTo>
                  <a:pt x="1941" y="0"/>
                </a:lnTo>
                <a:lnTo>
                  <a:pt x="1966" y="0"/>
                </a:lnTo>
                <a:lnTo>
                  <a:pt x="1979" y="12"/>
                </a:lnTo>
                <a:lnTo>
                  <a:pt x="2017" y="12"/>
                </a:lnTo>
                <a:lnTo>
                  <a:pt x="2042" y="25"/>
                </a:lnTo>
                <a:lnTo>
                  <a:pt x="2080" y="38"/>
                </a:lnTo>
                <a:lnTo>
                  <a:pt x="2092" y="50"/>
                </a:lnTo>
                <a:lnTo>
                  <a:pt x="2105" y="63"/>
                </a:lnTo>
                <a:lnTo>
                  <a:pt x="2118" y="75"/>
                </a:lnTo>
                <a:lnTo>
                  <a:pt x="2130" y="100"/>
                </a:lnTo>
                <a:lnTo>
                  <a:pt x="2130" y="113"/>
                </a:lnTo>
                <a:lnTo>
                  <a:pt x="2130" y="126"/>
                </a:lnTo>
                <a:lnTo>
                  <a:pt x="2118" y="138"/>
                </a:lnTo>
                <a:lnTo>
                  <a:pt x="2092" y="163"/>
                </a:lnTo>
                <a:lnTo>
                  <a:pt x="2067" y="176"/>
                </a:lnTo>
                <a:lnTo>
                  <a:pt x="2029" y="189"/>
                </a:lnTo>
                <a:lnTo>
                  <a:pt x="1979" y="201"/>
                </a:lnTo>
                <a:lnTo>
                  <a:pt x="1916" y="214"/>
                </a:lnTo>
                <a:lnTo>
                  <a:pt x="1853" y="239"/>
                </a:lnTo>
                <a:lnTo>
                  <a:pt x="1828" y="239"/>
                </a:lnTo>
                <a:lnTo>
                  <a:pt x="1777" y="252"/>
                </a:lnTo>
                <a:lnTo>
                  <a:pt x="1739" y="264"/>
                </a:lnTo>
                <a:lnTo>
                  <a:pt x="1702" y="264"/>
                </a:lnTo>
                <a:lnTo>
                  <a:pt x="1651" y="277"/>
                </a:lnTo>
                <a:lnTo>
                  <a:pt x="1601" y="289"/>
                </a:lnTo>
                <a:lnTo>
                  <a:pt x="1550" y="289"/>
                </a:lnTo>
                <a:lnTo>
                  <a:pt x="1500" y="302"/>
                </a:lnTo>
                <a:lnTo>
                  <a:pt x="1437" y="314"/>
                </a:lnTo>
                <a:lnTo>
                  <a:pt x="1374" y="314"/>
                </a:lnTo>
                <a:lnTo>
                  <a:pt x="1311" y="327"/>
                </a:lnTo>
                <a:lnTo>
                  <a:pt x="1248" y="340"/>
                </a:lnTo>
                <a:lnTo>
                  <a:pt x="1185" y="352"/>
                </a:lnTo>
                <a:lnTo>
                  <a:pt x="1109" y="365"/>
                </a:lnTo>
                <a:lnTo>
                  <a:pt x="1034" y="365"/>
                </a:lnTo>
                <a:lnTo>
                  <a:pt x="958" y="377"/>
                </a:lnTo>
                <a:lnTo>
                  <a:pt x="882" y="390"/>
                </a:lnTo>
                <a:lnTo>
                  <a:pt x="807" y="403"/>
                </a:lnTo>
                <a:lnTo>
                  <a:pt x="744" y="415"/>
                </a:lnTo>
                <a:lnTo>
                  <a:pt x="681" y="415"/>
                </a:lnTo>
                <a:lnTo>
                  <a:pt x="618" y="428"/>
                </a:lnTo>
                <a:lnTo>
                  <a:pt x="567" y="428"/>
                </a:lnTo>
                <a:lnTo>
                  <a:pt x="517" y="440"/>
                </a:lnTo>
                <a:lnTo>
                  <a:pt x="466" y="440"/>
                </a:lnTo>
                <a:lnTo>
                  <a:pt x="429" y="453"/>
                </a:lnTo>
                <a:lnTo>
                  <a:pt x="391" y="453"/>
                </a:lnTo>
                <a:lnTo>
                  <a:pt x="353" y="453"/>
                </a:lnTo>
                <a:lnTo>
                  <a:pt x="328" y="453"/>
                </a:lnTo>
                <a:lnTo>
                  <a:pt x="303" y="453"/>
                </a:lnTo>
                <a:lnTo>
                  <a:pt x="277" y="453"/>
                </a:lnTo>
                <a:lnTo>
                  <a:pt x="252" y="453"/>
                </a:lnTo>
                <a:lnTo>
                  <a:pt x="202" y="440"/>
                </a:lnTo>
                <a:lnTo>
                  <a:pt x="164" y="428"/>
                </a:lnTo>
                <a:lnTo>
                  <a:pt x="126" y="415"/>
                </a:lnTo>
                <a:lnTo>
                  <a:pt x="88" y="39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9222" name="Freeform 13"/>
          <p:cNvSpPr/>
          <p:nvPr/>
        </p:nvSpPr>
        <p:spPr bwMode="auto">
          <a:xfrm>
            <a:off x="4214813" y="1801813"/>
            <a:ext cx="296862" cy="1198562"/>
          </a:xfrm>
          <a:custGeom>
            <a:avLst/>
            <a:gdLst/>
            <a:ahLst/>
            <a:cxnLst>
              <a:cxn ang="0">
                <a:pos x="120143" y="7618"/>
              </a:cxn>
              <a:cxn ang="0">
                <a:pos x="128407" y="7618"/>
              </a:cxn>
              <a:cxn ang="0">
                <a:pos x="152563" y="15871"/>
              </a:cxn>
              <a:cxn ang="0">
                <a:pos x="184347" y="31742"/>
              </a:cxn>
              <a:cxn ang="0">
                <a:pos x="224395" y="55865"/>
              </a:cxn>
              <a:cxn ang="0">
                <a:pos x="256814" y="87607"/>
              </a:cxn>
              <a:cxn ang="0">
                <a:pos x="272706" y="103478"/>
              </a:cxn>
              <a:cxn ang="0">
                <a:pos x="288598" y="119983"/>
              </a:cxn>
              <a:cxn ang="0">
                <a:pos x="288598" y="135854"/>
              </a:cxn>
              <a:cxn ang="0">
                <a:pos x="288598" y="167596"/>
              </a:cxn>
              <a:cxn ang="0">
                <a:pos x="296862" y="215843"/>
              </a:cxn>
              <a:cxn ang="0">
                <a:pos x="296862" y="287579"/>
              </a:cxn>
              <a:cxn ang="0">
                <a:pos x="296862" y="367567"/>
              </a:cxn>
              <a:cxn ang="0">
                <a:pos x="288598" y="463427"/>
              </a:cxn>
              <a:cxn ang="0">
                <a:pos x="280334" y="559287"/>
              </a:cxn>
              <a:cxn ang="0">
                <a:pos x="264442" y="671017"/>
              </a:cxn>
              <a:cxn ang="0">
                <a:pos x="240287" y="775129"/>
              </a:cxn>
              <a:cxn ang="0">
                <a:pos x="216766" y="878607"/>
              </a:cxn>
              <a:cxn ang="0">
                <a:pos x="184347" y="966848"/>
              </a:cxn>
              <a:cxn ang="0">
                <a:pos x="144299" y="1046837"/>
              </a:cxn>
              <a:cxn ang="0">
                <a:pos x="96623" y="1110320"/>
              </a:cxn>
              <a:cxn ang="0">
                <a:pos x="56575" y="1158568"/>
              </a:cxn>
              <a:cxn ang="0">
                <a:pos x="32420" y="1190309"/>
              </a:cxn>
              <a:cxn ang="0">
                <a:pos x="8264" y="1198562"/>
              </a:cxn>
              <a:cxn ang="0">
                <a:pos x="0" y="1190309"/>
              </a:cxn>
              <a:cxn ang="0">
                <a:pos x="0" y="1174438"/>
              </a:cxn>
              <a:cxn ang="0">
                <a:pos x="8264" y="1134444"/>
              </a:cxn>
              <a:cxn ang="0">
                <a:pos x="32420" y="1086832"/>
              </a:cxn>
              <a:cxn ang="0">
                <a:pos x="56575" y="1030966"/>
              </a:cxn>
              <a:cxn ang="0">
                <a:pos x="88359" y="958596"/>
              </a:cxn>
              <a:cxn ang="0">
                <a:pos x="112515" y="878607"/>
              </a:cxn>
              <a:cxn ang="0">
                <a:pos x="128407" y="782747"/>
              </a:cxn>
              <a:cxn ang="0">
                <a:pos x="152563" y="639275"/>
              </a:cxn>
              <a:cxn ang="0">
                <a:pos x="168455" y="447556"/>
              </a:cxn>
              <a:cxn ang="0">
                <a:pos x="168455" y="311702"/>
              </a:cxn>
              <a:cxn ang="0">
                <a:pos x="160191" y="239332"/>
              </a:cxn>
              <a:cxn ang="0">
                <a:pos x="152563" y="175848"/>
              </a:cxn>
              <a:cxn ang="0">
                <a:pos x="144299" y="119983"/>
              </a:cxn>
              <a:cxn ang="0">
                <a:pos x="120143" y="71736"/>
              </a:cxn>
              <a:cxn ang="0">
                <a:pos x="112515" y="24124"/>
              </a:cxn>
              <a:cxn ang="0">
                <a:pos x="112515" y="7618"/>
              </a:cxn>
            </a:cxnLst>
            <a:rect l="l" t="t" r="r" b="b"/>
            <a:pathLst>
              <a:path w="467" h="1888">
                <a:moveTo>
                  <a:pt x="177" y="12"/>
                </a:moveTo>
                <a:lnTo>
                  <a:pt x="189" y="12"/>
                </a:lnTo>
                <a:lnTo>
                  <a:pt x="189" y="0"/>
                </a:lnTo>
                <a:lnTo>
                  <a:pt x="202" y="12"/>
                </a:lnTo>
                <a:lnTo>
                  <a:pt x="227" y="12"/>
                </a:lnTo>
                <a:lnTo>
                  <a:pt x="240" y="25"/>
                </a:lnTo>
                <a:lnTo>
                  <a:pt x="265" y="38"/>
                </a:lnTo>
                <a:lnTo>
                  <a:pt x="290" y="50"/>
                </a:lnTo>
                <a:lnTo>
                  <a:pt x="315" y="75"/>
                </a:lnTo>
                <a:lnTo>
                  <a:pt x="353" y="88"/>
                </a:lnTo>
                <a:lnTo>
                  <a:pt x="378" y="113"/>
                </a:lnTo>
                <a:lnTo>
                  <a:pt x="404" y="138"/>
                </a:lnTo>
                <a:lnTo>
                  <a:pt x="416" y="151"/>
                </a:lnTo>
                <a:lnTo>
                  <a:pt x="429" y="163"/>
                </a:lnTo>
                <a:lnTo>
                  <a:pt x="441" y="176"/>
                </a:lnTo>
                <a:lnTo>
                  <a:pt x="454" y="189"/>
                </a:lnTo>
                <a:lnTo>
                  <a:pt x="454" y="201"/>
                </a:lnTo>
                <a:lnTo>
                  <a:pt x="454" y="214"/>
                </a:lnTo>
                <a:lnTo>
                  <a:pt x="454" y="239"/>
                </a:lnTo>
                <a:lnTo>
                  <a:pt x="454" y="264"/>
                </a:lnTo>
                <a:lnTo>
                  <a:pt x="454" y="302"/>
                </a:lnTo>
                <a:lnTo>
                  <a:pt x="467" y="340"/>
                </a:lnTo>
                <a:lnTo>
                  <a:pt x="467" y="390"/>
                </a:lnTo>
                <a:lnTo>
                  <a:pt x="467" y="453"/>
                </a:lnTo>
                <a:lnTo>
                  <a:pt x="467" y="516"/>
                </a:lnTo>
                <a:lnTo>
                  <a:pt x="467" y="579"/>
                </a:lnTo>
                <a:lnTo>
                  <a:pt x="454" y="654"/>
                </a:lnTo>
                <a:lnTo>
                  <a:pt x="454" y="730"/>
                </a:lnTo>
                <a:lnTo>
                  <a:pt x="441" y="805"/>
                </a:lnTo>
                <a:lnTo>
                  <a:pt x="441" y="881"/>
                </a:lnTo>
                <a:lnTo>
                  <a:pt x="429" y="969"/>
                </a:lnTo>
                <a:lnTo>
                  <a:pt x="416" y="1057"/>
                </a:lnTo>
                <a:lnTo>
                  <a:pt x="404" y="1145"/>
                </a:lnTo>
                <a:lnTo>
                  <a:pt x="378" y="1221"/>
                </a:lnTo>
                <a:lnTo>
                  <a:pt x="366" y="1309"/>
                </a:lnTo>
                <a:lnTo>
                  <a:pt x="341" y="1384"/>
                </a:lnTo>
                <a:lnTo>
                  <a:pt x="315" y="1460"/>
                </a:lnTo>
                <a:lnTo>
                  <a:pt x="290" y="1523"/>
                </a:lnTo>
                <a:lnTo>
                  <a:pt x="252" y="1586"/>
                </a:lnTo>
                <a:lnTo>
                  <a:pt x="227" y="1649"/>
                </a:lnTo>
                <a:lnTo>
                  <a:pt x="189" y="1699"/>
                </a:lnTo>
                <a:lnTo>
                  <a:pt x="152" y="1749"/>
                </a:lnTo>
                <a:lnTo>
                  <a:pt x="114" y="1787"/>
                </a:lnTo>
                <a:lnTo>
                  <a:pt x="89" y="1825"/>
                </a:lnTo>
                <a:lnTo>
                  <a:pt x="63" y="1850"/>
                </a:lnTo>
                <a:lnTo>
                  <a:pt x="51" y="1875"/>
                </a:lnTo>
                <a:lnTo>
                  <a:pt x="26" y="1888"/>
                </a:lnTo>
                <a:lnTo>
                  <a:pt x="13" y="1888"/>
                </a:lnTo>
                <a:lnTo>
                  <a:pt x="0" y="1875"/>
                </a:lnTo>
                <a:lnTo>
                  <a:pt x="0" y="1863"/>
                </a:lnTo>
                <a:lnTo>
                  <a:pt x="0" y="1850"/>
                </a:lnTo>
                <a:lnTo>
                  <a:pt x="13" y="1825"/>
                </a:lnTo>
                <a:lnTo>
                  <a:pt x="13" y="1787"/>
                </a:lnTo>
                <a:lnTo>
                  <a:pt x="26" y="1749"/>
                </a:lnTo>
                <a:lnTo>
                  <a:pt x="51" y="1712"/>
                </a:lnTo>
                <a:lnTo>
                  <a:pt x="63" y="1674"/>
                </a:lnTo>
                <a:lnTo>
                  <a:pt x="89" y="1624"/>
                </a:lnTo>
                <a:lnTo>
                  <a:pt x="114" y="1561"/>
                </a:lnTo>
                <a:lnTo>
                  <a:pt x="139" y="1510"/>
                </a:lnTo>
                <a:lnTo>
                  <a:pt x="152" y="1447"/>
                </a:lnTo>
                <a:lnTo>
                  <a:pt x="177" y="1384"/>
                </a:lnTo>
                <a:lnTo>
                  <a:pt x="189" y="1309"/>
                </a:lnTo>
                <a:lnTo>
                  <a:pt x="202" y="1233"/>
                </a:lnTo>
                <a:lnTo>
                  <a:pt x="215" y="1158"/>
                </a:lnTo>
                <a:lnTo>
                  <a:pt x="240" y="1007"/>
                </a:lnTo>
                <a:lnTo>
                  <a:pt x="265" y="856"/>
                </a:lnTo>
                <a:lnTo>
                  <a:pt x="265" y="705"/>
                </a:lnTo>
                <a:lnTo>
                  <a:pt x="265" y="566"/>
                </a:lnTo>
                <a:lnTo>
                  <a:pt x="265" y="491"/>
                </a:lnTo>
                <a:lnTo>
                  <a:pt x="265" y="428"/>
                </a:lnTo>
                <a:lnTo>
                  <a:pt x="252" y="377"/>
                </a:lnTo>
                <a:lnTo>
                  <a:pt x="252" y="314"/>
                </a:lnTo>
                <a:lnTo>
                  <a:pt x="240" y="277"/>
                </a:lnTo>
                <a:lnTo>
                  <a:pt x="227" y="226"/>
                </a:lnTo>
                <a:lnTo>
                  <a:pt x="227" y="189"/>
                </a:lnTo>
                <a:lnTo>
                  <a:pt x="215" y="163"/>
                </a:lnTo>
                <a:lnTo>
                  <a:pt x="189" y="113"/>
                </a:lnTo>
                <a:lnTo>
                  <a:pt x="177" y="75"/>
                </a:lnTo>
                <a:lnTo>
                  <a:pt x="177" y="38"/>
                </a:lnTo>
                <a:lnTo>
                  <a:pt x="177" y="1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9223" name="Freeform 14"/>
          <p:cNvSpPr/>
          <p:nvPr/>
        </p:nvSpPr>
        <p:spPr bwMode="auto">
          <a:xfrm>
            <a:off x="4775200" y="1738313"/>
            <a:ext cx="495300" cy="1030287"/>
          </a:xfrm>
          <a:custGeom>
            <a:avLst/>
            <a:gdLst/>
            <a:ahLst/>
            <a:cxnLst>
              <a:cxn ang="0">
                <a:pos x="127472" y="870415"/>
              </a:cxn>
              <a:cxn ang="0">
                <a:pos x="151571" y="894523"/>
              </a:cxn>
              <a:cxn ang="0">
                <a:pos x="199769" y="910383"/>
              </a:cxn>
              <a:cxn ang="0">
                <a:pos x="255577" y="910383"/>
              </a:cxn>
              <a:cxn ang="0">
                <a:pos x="319630" y="910383"/>
              </a:cxn>
              <a:cxn ang="0">
                <a:pos x="367194" y="910383"/>
              </a:cxn>
              <a:cxn ang="0">
                <a:pos x="415392" y="918630"/>
              </a:cxn>
              <a:cxn ang="0">
                <a:pos x="447102" y="934491"/>
              </a:cxn>
              <a:cxn ang="0">
                <a:pos x="471201" y="958598"/>
              </a:cxn>
              <a:cxn ang="0">
                <a:pos x="495300" y="982072"/>
              </a:cxn>
              <a:cxn ang="0">
                <a:pos x="495300" y="997932"/>
              </a:cxn>
              <a:cxn ang="0">
                <a:pos x="487056" y="1006179"/>
              </a:cxn>
              <a:cxn ang="0">
                <a:pos x="479445" y="1022040"/>
              </a:cxn>
              <a:cxn ang="0">
                <a:pos x="447102" y="1022040"/>
              </a:cxn>
              <a:cxn ang="0">
                <a:pos x="407148" y="1030287"/>
              </a:cxn>
              <a:cxn ang="0">
                <a:pos x="343729" y="1030287"/>
              </a:cxn>
              <a:cxn ang="0">
                <a:pos x="271432" y="1030287"/>
              </a:cxn>
              <a:cxn ang="0">
                <a:pos x="199769" y="1022040"/>
              </a:cxn>
              <a:cxn ang="0">
                <a:pos x="151571" y="1022040"/>
              </a:cxn>
              <a:cxn ang="0">
                <a:pos x="111617" y="1014427"/>
              </a:cxn>
              <a:cxn ang="0">
                <a:pos x="79908" y="997932"/>
              </a:cxn>
              <a:cxn ang="0">
                <a:pos x="55808" y="974459"/>
              </a:cxn>
              <a:cxn ang="0">
                <a:pos x="39954" y="950351"/>
              </a:cxn>
              <a:cxn ang="0">
                <a:pos x="23465" y="910383"/>
              </a:cxn>
              <a:cxn ang="0">
                <a:pos x="7610" y="862168"/>
              </a:cxn>
              <a:cxn ang="0">
                <a:pos x="0" y="790479"/>
              </a:cxn>
              <a:cxn ang="0">
                <a:pos x="0" y="710543"/>
              </a:cxn>
              <a:cxn ang="0">
                <a:pos x="7610" y="598886"/>
              </a:cxn>
              <a:cxn ang="0">
                <a:pos x="23465" y="415541"/>
              </a:cxn>
              <a:cxn ang="0">
                <a:pos x="23465" y="144012"/>
              </a:cxn>
              <a:cxn ang="0">
                <a:pos x="47564" y="24108"/>
              </a:cxn>
              <a:cxn ang="0">
                <a:pos x="103372" y="71689"/>
              </a:cxn>
              <a:cxn ang="0">
                <a:pos x="135716" y="111657"/>
              </a:cxn>
              <a:cxn ang="0">
                <a:pos x="159815" y="135764"/>
              </a:cxn>
              <a:cxn ang="0">
                <a:pos x="167425" y="167485"/>
              </a:cxn>
              <a:cxn ang="0">
                <a:pos x="175670" y="199840"/>
              </a:cxn>
              <a:cxn ang="0">
                <a:pos x="175670" y="215700"/>
              </a:cxn>
              <a:cxn ang="0">
                <a:pos x="175670" y="239808"/>
              </a:cxn>
              <a:cxn ang="0">
                <a:pos x="167425" y="279776"/>
              </a:cxn>
              <a:cxn ang="0">
                <a:pos x="151571" y="335605"/>
              </a:cxn>
              <a:cxn ang="0">
                <a:pos x="135716" y="439014"/>
              </a:cxn>
              <a:cxn ang="0">
                <a:pos x="111617" y="574778"/>
              </a:cxn>
              <a:cxn ang="0">
                <a:pos x="103372" y="678822"/>
              </a:cxn>
              <a:cxn ang="0">
                <a:pos x="95762" y="742898"/>
              </a:cxn>
              <a:cxn ang="0">
                <a:pos x="103372" y="798726"/>
              </a:cxn>
              <a:cxn ang="0">
                <a:pos x="111617" y="838694"/>
              </a:cxn>
              <a:cxn ang="0">
                <a:pos x="119861" y="854555"/>
              </a:cxn>
            </a:cxnLst>
            <a:rect l="l" t="t" r="r" b="b"/>
            <a:pathLst>
              <a:path w="781" h="1624">
                <a:moveTo>
                  <a:pt x="189" y="1347"/>
                </a:moveTo>
                <a:lnTo>
                  <a:pt x="201" y="1372"/>
                </a:lnTo>
                <a:lnTo>
                  <a:pt x="227" y="1397"/>
                </a:lnTo>
                <a:lnTo>
                  <a:pt x="239" y="1410"/>
                </a:lnTo>
                <a:lnTo>
                  <a:pt x="277" y="1422"/>
                </a:lnTo>
                <a:lnTo>
                  <a:pt x="315" y="1435"/>
                </a:lnTo>
                <a:lnTo>
                  <a:pt x="353" y="1435"/>
                </a:lnTo>
                <a:lnTo>
                  <a:pt x="403" y="1435"/>
                </a:lnTo>
                <a:lnTo>
                  <a:pt x="453" y="1435"/>
                </a:lnTo>
                <a:lnTo>
                  <a:pt x="504" y="1435"/>
                </a:lnTo>
                <a:lnTo>
                  <a:pt x="542" y="1435"/>
                </a:lnTo>
                <a:lnTo>
                  <a:pt x="579" y="1435"/>
                </a:lnTo>
                <a:lnTo>
                  <a:pt x="617" y="1435"/>
                </a:lnTo>
                <a:lnTo>
                  <a:pt x="655" y="1448"/>
                </a:lnTo>
                <a:lnTo>
                  <a:pt x="680" y="1460"/>
                </a:lnTo>
                <a:lnTo>
                  <a:pt x="705" y="1473"/>
                </a:lnTo>
                <a:lnTo>
                  <a:pt x="718" y="1485"/>
                </a:lnTo>
                <a:lnTo>
                  <a:pt x="743" y="1511"/>
                </a:lnTo>
                <a:lnTo>
                  <a:pt x="768" y="1536"/>
                </a:lnTo>
                <a:lnTo>
                  <a:pt x="781" y="1548"/>
                </a:lnTo>
                <a:lnTo>
                  <a:pt x="781" y="1561"/>
                </a:lnTo>
                <a:lnTo>
                  <a:pt x="781" y="1573"/>
                </a:lnTo>
                <a:lnTo>
                  <a:pt x="768" y="1586"/>
                </a:lnTo>
                <a:lnTo>
                  <a:pt x="756" y="1599"/>
                </a:lnTo>
                <a:lnTo>
                  <a:pt x="756" y="1611"/>
                </a:lnTo>
                <a:lnTo>
                  <a:pt x="731" y="1611"/>
                </a:lnTo>
                <a:lnTo>
                  <a:pt x="705" y="1611"/>
                </a:lnTo>
                <a:lnTo>
                  <a:pt x="680" y="1611"/>
                </a:lnTo>
                <a:lnTo>
                  <a:pt x="642" y="1624"/>
                </a:lnTo>
                <a:lnTo>
                  <a:pt x="592" y="1624"/>
                </a:lnTo>
                <a:lnTo>
                  <a:pt x="542" y="1624"/>
                </a:lnTo>
                <a:lnTo>
                  <a:pt x="491" y="1624"/>
                </a:lnTo>
                <a:lnTo>
                  <a:pt x="428" y="1624"/>
                </a:lnTo>
                <a:lnTo>
                  <a:pt x="365" y="1624"/>
                </a:lnTo>
                <a:lnTo>
                  <a:pt x="315" y="1611"/>
                </a:lnTo>
                <a:lnTo>
                  <a:pt x="277" y="1611"/>
                </a:lnTo>
                <a:lnTo>
                  <a:pt x="239" y="1611"/>
                </a:lnTo>
                <a:lnTo>
                  <a:pt x="201" y="1599"/>
                </a:lnTo>
                <a:lnTo>
                  <a:pt x="176" y="1599"/>
                </a:lnTo>
                <a:lnTo>
                  <a:pt x="151" y="1586"/>
                </a:lnTo>
                <a:lnTo>
                  <a:pt x="126" y="1573"/>
                </a:lnTo>
                <a:lnTo>
                  <a:pt x="113" y="1561"/>
                </a:lnTo>
                <a:lnTo>
                  <a:pt x="88" y="1536"/>
                </a:lnTo>
                <a:lnTo>
                  <a:pt x="75" y="1511"/>
                </a:lnTo>
                <a:lnTo>
                  <a:pt x="63" y="1498"/>
                </a:lnTo>
                <a:lnTo>
                  <a:pt x="50" y="1460"/>
                </a:lnTo>
                <a:lnTo>
                  <a:pt x="37" y="1435"/>
                </a:lnTo>
                <a:lnTo>
                  <a:pt x="25" y="1397"/>
                </a:lnTo>
                <a:lnTo>
                  <a:pt x="12" y="1359"/>
                </a:lnTo>
                <a:lnTo>
                  <a:pt x="12" y="1309"/>
                </a:lnTo>
                <a:lnTo>
                  <a:pt x="0" y="1246"/>
                </a:lnTo>
                <a:lnTo>
                  <a:pt x="0" y="1183"/>
                </a:lnTo>
                <a:lnTo>
                  <a:pt x="0" y="1120"/>
                </a:lnTo>
                <a:lnTo>
                  <a:pt x="12" y="1032"/>
                </a:lnTo>
                <a:lnTo>
                  <a:pt x="12" y="944"/>
                </a:lnTo>
                <a:lnTo>
                  <a:pt x="25" y="856"/>
                </a:lnTo>
                <a:lnTo>
                  <a:pt x="37" y="655"/>
                </a:lnTo>
                <a:lnTo>
                  <a:pt x="50" y="441"/>
                </a:lnTo>
                <a:lnTo>
                  <a:pt x="37" y="227"/>
                </a:lnTo>
                <a:lnTo>
                  <a:pt x="37" y="0"/>
                </a:lnTo>
                <a:lnTo>
                  <a:pt x="75" y="38"/>
                </a:lnTo>
                <a:lnTo>
                  <a:pt x="126" y="76"/>
                </a:lnTo>
                <a:lnTo>
                  <a:pt x="163" y="113"/>
                </a:lnTo>
                <a:lnTo>
                  <a:pt x="189" y="139"/>
                </a:lnTo>
                <a:lnTo>
                  <a:pt x="214" y="176"/>
                </a:lnTo>
                <a:lnTo>
                  <a:pt x="239" y="202"/>
                </a:lnTo>
                <a:lnTo>
                  <a:pt x="252" y="214"/>
                </a:lnTo>
                <a:lnTo>
                  <a:pt x="252" y="239"/>
                </a:lnTo>
                <a:lnTo>
                  <a:pt x="264" y="264"/>
                </a:lnTo>
                <a:lnTo>
                  <a:pt x="277" y="290"/>
                </a:lnTo>
                <a:lnTo>
                  <a:pt x="277" y="315"/>
                </a:lnTo>
                <a:lnTo>
                  <a:pt x="277" y="327"/>
                </a:lnTo>
                <a:lnTo>
                  <a:pt x="277" y="340"/>
                </a:lnTo>
                <a:lnTo>
                  <a:pt x="277" y="353"/>
                </a:lnTo>
                <a:lnTo>
                  <a:pt x="277" y="378"/>
                </a:lnTo>
                <a:lnTo>
                  <a:pt x="264" y="403"/>
                </a:lnTo>
                <a:lnTo>
                  <a:pt x="264" y="441"/>
                </a:lnTo>
                <a:lnTo>
                  <a:pt x="252" y="478"/>
                </a:lnTo>
                <a:lnTo>
                  <a:pt x="239" y="529"/>
                </a:lnTo>
                <a:lnTo>
                  <a:pt x="239" y="579"/>
                </a:lnTo>
                <a:lnTo>
                  <a:pt x="214" y="692"/>
                </a:lnTo>
                <a:lnTo>
                  <a:pt x="189" y="793"/>
                </a:lnTo>
                <a:lnTo>
                  <a:pt x="176" y="906"/>
                </a:lnTo>
                <a:lnTo>
                  <a:pt x="163" y="1020"/>
                </a:lnTo>
                <a:lnTo>
                  <a:pt x="163" y="1070"/>
                </a:lnTo>
                <a:lnTo>
                  <a:pt x="151" y="1133"/>
                </a:lnTo>
                <a:lnTo>
                  <a:pt x="151" y="1171"/>
                </a:lnTo>
                <a:lnTo>
                  <a:pt x="163" y="1221"/>
                </a:lnTo>
                <a:lnTo>
                  <a:pt x="163" y="1259"/>
                </a:lnTo>
                <a:lnTo>
                  <a:pt x="163" y="1297"/>
                </a:lnTo>
                <a:lnTo>
                  <a:pt x="176" y="1322"/>
                </a:lnTo>
                <a:lnTo>
                  <a:pt x="189" y="134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9224" name="Freeform 15"/>
          <p:cNvSpPr/>
          <p:nvPr/>
        </p:nvSpPr>
        <p:spPr bwMode="auto">
          <a:xfrm>
            <a:off x="3749675" y="2352675"/>
            <a:ext cx="320675" cy="1055688"/>
          </a:xfrm>
          <a:custGeom>
            <a:avLst/>
            <a:gdLst/>
            <a:ahLst/>
            <a:cxnLst>
              <a:cxn ang="0">
                <a:pos x="24178" y="88292"/>
              </a:cxn>
              <a:cxn ang="0">
                <a:pos x="8271" y="55897"/>
              </a:cxn>
              <a:cxn ang="0">
                <a:pos x="0" y="32395"/>
              </a:cxn>
              <a:cxn ang="0">
                <a:pos x="0" y="15880"/>
              </a:cxn>
              <a:cxn ang="0">
                <a:pos x="16543" y="8257"/>
              </a:cxn>
              <a:cxn ang="0">
                <a:pos x="48356" y="8257"/>
              </a:cxn>
              <a:cxn ang="0">
                <a:pos x="80169" y="8257"/>
              </a:cxn>
              <a:cxn ang="0">
                <a:pos x="112618" y="15880"/>
              </a:cxn>
              <a:cxn ang="0">
                <a:pos x="144431" y="24137"/>
              </a:cxn>
              <a:cxn ang="0">
                <a:pos x="176880" y="24137"/>
              </a:cxn>
              <a:cxn ang="0">
                <a:pos x="216965" y="144188"/>
              </a:cxn>
              <a:cxn ang="0">
                <a:pos x="257049" y="351896"/>
              </a:cxn>
              <a:cxn ang="0">
                <a:pos x="280591" y="536101"/>
              </a:cxn>
              <a:cxn ang="0">
                <a:pos x="304769" y="695535"/>
              </a:cxn>
              <a:cxn ang="0">
                <a:pos x="313040" y="807963"/>
              </a:cxn>
              <a:cxn ang="0">
                <a:pos x="320675" y="863860"/>
              </a:cxn>
              <a:cxn ang="0">
                <a:pos x="320675" y="919757"/>
              </a:cxn>
              <a:cxn ang="0">
                <a:pos x="320675" y="959774"/>
              </a:cxn>
              <a:cxn ang="0">
                <a:pos x="320675" y="999791"/>
              </a:cxn>
              <a:cxn ang="0">
                <a:pos x="320675" y="1023293"/>
              </a:cxn>
              <a:cxn ang="0">
                <a:pos x="313040" y="1047431"/>
              </a:cxn>
              <a:cxn ang="0">
                <a:pos x="304769" y="1055688"/>
              </a:cxn>
              <a:cxn ang="0">
                <a:pos x="288862" y="1055688"/>
              </a:cxn>
              <a:cxn ang="0">
                <a:pos x="272956" y="1039808"/>
              </a:cxn>
              <a:cxn ang="0">
                <a:pos x="248778" y="999791"/>
              </a:cxn>
              <a:cxn ang="0">
                <a:pos x="232871" y="935637"/>
              </a:cxn>
              <a:cxn ang="0">
                <a:pos x="216965" y="855603"/>
              </a:cxn>
              <a:cxn ang="0">
                <a:pos x="200422" y="759689"/>
              </a:cxn>
              <a:cxn ang="0">
                <a:pos x="176880" y="655517"/>
              </a:cxn>
              <a:cxn ang="0">
                <a:pos x="160338" y="527844"/>
              </a:cxn>
              <a:cxn ang="0">
                <a:pos x="136796" y="400171"/>
              </a:cxn>
              <a:cxn ang="0">
                <a:pos x="112618" y="287742"/>
              </a:cxn>
              <a:cxn ang="0">
                <a:pos x="80169" y="200085"/>
              </a:cxn>
              <a:cxn ang="0">
                <a:pos x="56627" y="135931"/>
              </a:cxn>
              <a:cxn ang="0">
                <a:pos x="40084" y="104171"/>
              </a:cxn>
            </a:cxnLst>
            <a:rect l="l" t="t" r="r" b="b"/>
            <a:pathLst>
              <a:path w="504" h="1662">
                <a:moveTo>
                  <a:pt x="63" y="164"/>
                </a:moveTo>
                <a:lnTo>
                  <a:pt x="38" y="139"/>
                </a:lnTo>
                <a:lnTo>
                  <a:pt x="26" y="101"/>
                </a:lnTo>
                <a:lnTo>
                  <a:pt x="13" y="88"/>
                </a:lnTo>
                <a:lnTo>
                  <a:pt x="0" y="63"/>
                </a:lnTo>
                <a:lnTo>
                  <a:pt x="0" y="51"/>
                </a:lnTo>
                <a:lnTo>
                  <a:pt x="0" y="25"/>
                </a:lnTo>
                <a:lnTo>
                  <a:pt x="13" y="13"/>
                </a:lnTo>
                <a:lnTo>
                  <a:pt x="26" y="13"/>
                </a:lnTo>
                <a:lnTo>
                  <a:pt x="51" y="0"/>
                </a:lnTo>
                <a:lnTo>
                  <a:pt x="76" y="13"/>
                </a:lnTo>
                <a:lnTo>
                  <a:pt x="114" y="13"/>
                </a:lnTo>
                <a:lnTo>
                  <a:pt x="126" y="13"/>
                </a:lnTo>
                <a:lnTo>
                  <a:pt x="152" y="25"/>
                </a:lnTo>
                <a:lnTo>
                  <a:pt x="177" y="25"/>
                </a:lnTo>
                <a:lnTo>
                  <a:pt x="189" y="25"/>
                </a:lnTo>
                <a:lnTo>
                  <a:pt x="227" y="38"/>
                </a:lnTo>
                <a:lnTo>
                  <a:pt x="252" y="38"/>
                </a:lnTo>
                <a:lnTo>
                  <a:pt x="278" y="38"/>
                </a:lnTo>
                <a:lnTo>
                  <a:pt x="315" y="51"/>
                </a:lnTo>
                <a:lnTo>
                  <a:pt x="341" y="227"/>
                </a:lnTo>
                <a:lnTo>
                  <a:pt x="378" y="390"/>
                </a:lnTo>
                <a:lnTo>
                  <a:pt x="404" y="554"/>
                </a:lnTo>
                <a:lnTo>
                  <a:pt x="429" y="705"/>
                </a:lnTo>
                <a:lnTo>
                  <a:pt x="441" y="844"/>
                </a:lnTo>
                <a:lnTo>
                  <a:pt x="454" y="982"/>
                </a:lnTo>
                <a:lnTo>
                  <a:pt x="479" y="1095"/>
                </a:lnTo>
                <a:lnTo>
                  <a:pt x="492" y="1221"/>
                </a:lnTo>
                <a:lnTo>
                  <a:pt x="492" y="1272"/>
                </a:lnTo>
                <a:lnTo>
                  <a:pt x="492" y="1322"/>
                </a:lnTo>
                <a:lnTo>
                  <a:pt x="504" y="1360"/>
                </a:lnTo>
                <a:lnTo>
                  <a:pt x="504" y="1410"/>
                </a:lnTo>
                <a:lnTo>
                  <a:pt x="504" y="1448"/>
                </a:lnTo>
                <a:lnTo>
                  <a:pt x="504" y="1486"/>
                </a:lnTo>
                <a:lnTo>
                  <a:pt x="504" y="1511"/>
                </a:lnTo>
                <a:lnTo>
                  <a:pt x="504" y="1548"/>
                </a:lnTo>
                <a:lnTo>
                  <a:pt x="504" y="1574"/>
                </a:lnTo>
                <a:lnTo>
                  <a:pt x="504" y="1599"/>
                </a:lnTo>
                <a:lnTo>
                  <a:pt x="504" y="1611"/>
                </a:lnTo>
                <a:lnTo>
                  <a:pt x="492" y="1637"/>
                </a:lnTo>
                <a:lnTo>
                  <a:pt x="492" y="1649"/>
                </a:lnTo>
                <a:lnTo>
                  <a:pt x="492" y="1662"/>
                </a:lnTo>
                <a:lnTo>
                  <a:pt x="479" y="1662"/>
                </a:lnTo>
                <a:lnTo>
                  <a:pt x="454" y="1662"/>
                </a:lnTo>
                <a:lnTo>
                  <a:pt x="441" y="1662"/>
                </a:lnTo>
                <a:lnTo>
                  <a:pt x="429" y="1637"/>
                </a:lnTo>
                <a:lnTo>
                  <a:pt x="416" y="1611"/>
                </a:lnTo>
                <a:lnTo>
                  <a:pt x="391" y="1574"/>
                </a:lnTo>
                <a:lnTo>
                  <a:pt x="378" y="1536"/>
                </a:lnTo>
                <a:lnTo>
                  <a:pt x="366" y="1473"/>
                </a:lnTo>
                <a:lnTo>
                  <a:pt x="353" y="1423"/>
                </a:lnTo>
                <a:lnTo>
                  <a:pt x="341" y="1347"/>
                </a:lnTo>
                <a:lnTo>
                  <a:pt x="328" y="1272"/>
                </a:lnTo>
                <a:lnTo>
                  <a:pt x="315" y="1196"/>
                </a:lnTo>
                <a:lnTo>
                  <a:pt x="290" y="1108"/>
                </a:lnTo>
                <a:lnTo>
                  <a:pt x="278" y="1032"/>
                </a:lnTo>
                <a:lnTo>
                  <a:pt x="265" y="932"/>
                </a:lnTo>
                <a:lnTo>
                  <a:pt x="252" y="831"/>
                </a:lnTo>
                <a:lnTo>
                  <a:pt x="227" y="730"/>
                </a:lnTo>
                <a:lnTo>
                  <a:pt x="215" y="630"/>
                </a:lnTo>
                <a:lnTo>
                  <a:pt x="189" y="542"/>
                </a:lnTo>
                <a:lnTo>
                  <a:pt x="177" y="453"/>
                </a:lnTo>
                <a:lnTo>
                  <a:pt x="152" y="378"/>
                </a:lnTo>
                <a:lnTo>
                  <a:pt x="126" y="315"/>
                </a:lnTo>
                <a:lnTo>
                  <a:pt x="114" y="252"/>
                </a:lnTo>
                <a:lnTo>
                  <a:pt x="89" y="214"/>
                </a:lnTo>
                <a:lnTo>
                  <a:pt x="63" y="16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9225" name="Freeform 16"/>
          <p:cNvSpPr/>
          <p:nvPr/>
        </p:nvSpPr>
        <p:spPr bwMode="auto">
          <a:xfrm>
            <a:off x="3998913" y="3055938"/>
            <a:ext cx="1223962" cy="207962"/>
          </a:xfrm>
          <a:custGeom>
            <a:avLst/>
            <a:gdLst/>
            <a:ahLst/>
            <a:cxnLst>
              <a:cxn ang="0">
                <a:pos x="8253" y="104299"/>
              </a:cxn>
              <a:cxn ang="0">
                <a:pos x="31742" y="104299"/>
              </a:cxn>
              <a:cxn ang="0">
                <a:pos x="64118" y="104299"/>
              </a:cxn>
              <a:cxn ang="0">
                <a:pos x="112366" y="96031"/>
              </a:cxn>
              <a:cxn ang="0">
                <a:pos x="168231" y="87764"/>
              </a:cxn>
              <a:cxn ang="0">
                <a:pos x="232350" y="80132"/>
              </a:cxn>
              <a:cxn ang="0">
                <a:pos x="304086" y="71865"/>
              </a:cxn>
              <a:cxn ang="0">
                <a:pos x="392328" y="55965"/>
              </a:cxn>
              <a:cxn ang="0">
                <a:pos x="488188" y="47698"/>
              </a:cxn>
              <a:cxn ang="0">
                <a:pos x="576430" y="31798"/>
              </a:cxn>
              <a:cxn ang="0">
                <a:pos x="656419" y="24167"/>
              </a:cxn>
              <a:cxn ang="0">
                <a:pos x="736409" y="15899"/>
              </a:cxn>
              <a:cxn ang="0">
                <a:pos x="808145" y="8268"/>
              </a:cxn>
              <a:cxn ang="0">
                <a:pos x="864011" y="8268"/>
              </a:cxn>
              <a:cxn ang="0">
                <a:pos x="928129" y="0"/>
              </a:cxn>
              <a:cxn ang="0">
                <a:pos x="976376" y="0"/>
              </a:cxn>
              <a:cxn ang="0">
                <a:pos x="1032242" y="0"/>
              </a:cxn>
              <a:cxn ang="0">
                <a:pos x="1103978" y="15899"/>
              </a:cxn>
              <a:cxn ang="0">
                <a:pos x="1160478" y="47698"/>
              </a:cxn>
              <a:cxn ang="0">
                <a:pos x="1208091" y="87764"/>
              </a:cxn>
              <a:cxn ang="0">
                <a:pos x="1176349" y="120198"/>
              </a:cxn>
              <a:cxn ang="0">
                <a:pos x="1072236" y="120198"/>
              </a:cxn>
              <a:cxn ang="0">
                <a:pos x="960505" y="120198"/>
              </a:cxn>
              <a:cxn ang="0">
                <a:pos x="848140" y="127830"/>
              </a:cxn>
              <a:cxn ang="0">
                <a:pos x="752280" y="136097"/>
              </a:cxn>
              <a:cxn ang="0">
                <a:pos x="679908" y="136097"/>
              </a:cxn>
              <a:cxn ang="0">
                <a:pos x="608172" y="143729"/>
              </a:cxn>
              <a:cxn ang="0">
                <a:pos x="512312" y="151997"/>
              </a:cxn>
              <a:cxn ang="0">
                <a:pos x="415817" y="160264"/>
              </a:cxn>
              <a:cxn ang="0">
                <a:pos x="312339" y="176164"/>
              </a:cxn>
              <a:cxn ang="0">
                <a:pos x="199973" y="183795"/>
              </a:cxn>
              <a:cxn ang="0">
                <a:pos x="79989" y="200330"/>
              </a:cxn>
              <a:cxn ang="0">
                <a:pos x="0" y="104299"/>
              </a:cxn>
            </a:cxnLst>
            <a:rect l="l" t="t" r="r" b="b"/>
            <a:pathLst>
              <a:path w="1928" h="327">
                <a:moveTo>
                  <a:pt x="0" y="164"/>
                </a:moveTo>
                <a:lnTo>
                  <a:pt x="13" y="164"/>
                </a:lnTo>
                <a:lnTo>
                  <a:pt x="38" y="164"/>
                </a:lnTo>
                <a:lnTo>
                  <a:pt x="50" y="164"/>
                </a:lnTo>
                <a:lnTo>
                  <a:pt x="76" y="164"/>
                </a:lnTo>
                <a:lnTo>
                  <a:pt x="101" y="164"/>
                </a:lnTo>
                <a:lnTo>
                  <a:pt x="139" y="164"/>
                </a:lnTo>
                <a:lnTo>
                  <a:pt x="177" y="151"/>
                </a:lnTo>
                <a:lnTo>
                  <a:pt x="214" y="151"/>
                </a:lnTo>
                <a:lnTo>
                  <a:pt x="265" y="138"/>
                </a:lnTo>
                <a:lnTo>
                  <a:pt x="303" y="138"/>
                </a:lnTo>
                <a:lnTo>
                  <a:pt x="366" y="126"/>
                </a:lnTo>
                <a:lnTo>
                  <a:pt x="416" y="126"/>
                </a:lnTo>
                <a:lnTo>
                  <a:pt x="479" y="113"/>
                </a:lnTo>
                <a:lnTo>
                  <a:pt x="555" y="101"/>
                </a:lnTo>
                <a:lnTo>
                  <a:pt x="618" y="88"/>
                </a:lnTo>
                <a:lnTo>
                  <a:pt x="693" y="88"/>
                </a:lnTo>
                <a:lnTo>
                  <a:pt x="769" y="75"/>
                </a:lnTo>
                <a:lnTo>
                  <a:pt x="845" y="63"/>
                </a:lnTo>
                <a:lnTo>
                  <a:pt x="908" y="50"/>
                </a:lnTo>
                <a:lnTo>
                  <a:pt x="971" y="50"/>
                </a:lnTo>
                <a:lnTo>
                  <a:pt x="1034" y="38"/>
                </a:lnTo>
                <a:lnTo>
                  <a:pt x="1097" y="25"/>
                </a:lnTo>
                <a:lnTo>
                  <a:pt x="1160" y="25"/>
                </a:lnTo>
                <a:lnTo>
                  <a:pt x="1210" y="13"/>
                </a:lnTo>
                <a:lnTo>
                  <a:pt x="1273" y="13"/>
                </a:lnTo>
                <a:lnTo>
                  <a:pt x="1323" y="13"/>
                </a:lnTo>
                <a:lnTo>
                  <a:pt x="1361" y="13"/>
                </a:lnTo>
                <a:lnTo>
                  <a:pt x="1412" y="0"/>
                </a:lnTo>
                <a:lnTo>
                  <a:pt x="1462" y="0"/>
                </a:lnTo>
                <a:lnTo>
                  <a:pt x="1500" y="0"/>
                </a:lnTo>
                <a:lnTo>
                  <a:pt x="1538" y="0"/>
                </a:lnTo>
                <a:lnTo>
                  <a:pt x="1563" y="0"/>
                </a:lnTo>
                <a:lnTo>
                  <a:pt x="1626" y="0"/>
                </a:lnTo>
                <a:lnTo>
                  <a:pt x="1689" y="13"/>
                </a:lnTo>
                <a:lnTo>
                  <a:pt x="1739" y="25"/>
                </a:lnTo>
                <a:lnTo>
                  <a:pt x="1790" y="50"/>
                </a:lnTo>
                <a:lnTo>
                  <a:pt x="1828" y="75"/>
                </a:lnTo>
                <a:lnTo>
                  <a:pt x="1865" y="101"/>
                </a:lnTo>
                <a:lnTo>
                  <a:pt x="1903" y="138"/>
                </a:lnTo>
                <a:lnTo>
                  <a:pt x="1928" y="189"/>
                </a:lnTo>
                <a:lnTo>
                  <a:pt x="1853" y="189"/>
                </a:lnTo>
                <a:lnTo>
                  <a:pt x="1777" y="189"/>
                </a:lnTo>
                <a:lnTo>
                  <a:pt x="1689" y="189"/>
                </a:lnTo>
                <a:lnTo>
                  <a:pt x="1613" y="189"/>
                </a:lnTo>
                <a:lnTo>
                  <a:pt x="1513" y="189"/>
                </a:lnTo>
                <a:lnTo>
                  <a:pt x="1424" y="201"/>
                </a:lnTo>
                <a:lnTo>
                  <a:pt x="1336" y="201"/>
                </a:lnTo>
                <a:lnTo>
                  <a:pt x="1235" y="214"/>
                </a:lnTo>
                <a:lnTo>
                  <a:pt x="1185" y="214"/>
                </a:lnTo>
                <a:lnTo>
                  <a:pt x="1134" y="214"/>
                </a:lnTo>
                <a:lnTo>
                  <a:pt x="1071" y="214"/>
                </a:lnTo>
                <a:lnTo>
                  <a:pt x="1021" y="226"/>
                </a:lnTo>
                <a:lnTo>
                  <a:pt x="958" y="226"/>
                </a:lnTo>
                <a:lnTo>
                  <a:pt x="882" y="239"/>
                </a:lnTo>
                <a:lnTo>
                  <a:pt x="807" y="239"/>
                </a:lnTo>
                <a:lnTo>
                  <a:pt x="744" y="252"/>
                </a:lnTo>
                <a:lnTo>
                  <a:pt x="655" y="252"/>
                </a:lnTo>
                <a:lnTo>
                  <a:pt x="580" y="264"/>
                </a:lnTo>
                <a:lnTo>
                  <a:pt x="492" y="277"/>
                </a:lnTo>
                <a:lnTo>
                  <a:pt x="403" y="277"/>
                </a:lnTo>
                <a:lnTo>
                  <a:pt x="315" y="289"/>
                </a:lnTo>
                <a:lnTo>
                  <a:pt x="214" y="302"/>
                </a:lnTo>
                <a:lnTo>
                  <a:pt x="126" y="315"/>
                </a:lnTo>
                <a:lnTo>
                  <a:pt x="25" y="327"/>
                </a:lnTo>
                <a:lnTo>
                  <a:pt x="0" y="16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sp>
        <p:nvSpPr>
          <p:cNvPr id="9226" name="Freeform 17"/>
          <p:cNvSpPr/>
          <p:nvPr/>
        </p:nvSpPr>
        <p:spPr bwMode="auto">
          <a:xfrm>
            <a:off x="3838575" y="2160588"/>
            <a:ext cx="1960563" cy="1398587"/>
          </a:xfrm>
          <a:custGeom>
            <a:avLst/>
            <a:gdLst/>
            <a:ahLst/>
            <a:cxnLst>
              <a:cxn ang="0">
                <a:pos x="1648194" y="0"/>
              </a:cxn>
              <a:cxn ang="0">
                <a:pos x="1696446" y="0"/>
              </a:cxn>
              <a:cxn ang="0">
                <a:pos x="1736444" y="24125"/>
              </a:cxn>
              <a:cxn ang="0">
                <a:pos x="1808188" y="71739"/>
              </a:cxn>
              <a:cxn ang="0">
                <a:pos x="1896438" y="135859"/>
              </a:cxn>
              <a:cxn ang="0">
                <a:pos x="1944691" y="184108"/>
              </a:cxn>
              <a:cxn ang="0">
                <a:pos x="1960563" y="207598"/>
              </a:cxn>
              <a:cxn ang="0">
                <a:pos x="1936437" y="247594"/>
              </a:cxn>
              <a:cxn ang="0">
                <a:pos x="1896438" y="271718"/>
              </a:cxn>
              <a:cxn ang="0">
                <a:pos x="1872312" y="335839"/>
              </a:cxn>
              <a:cxn ang="0">
                <a:pos x="1856440" y="439320"/>
              </a:cxn>
              <a:cxn ang="0">
                <a:pos x="1832314" y="575179"/>
              </a:cxn>
              <a:cxn ang="0">
                <a:pos x="1800569" y="743416"/>
              </a:cxn>
              <a:cxn ang="0">
                <a:pos x="1752317" y="926889"/>
              </a:cxn>
              <a:cxn ang="0">
                <a:pos x="1712318" y="1078620"/>
              </a:cxn>
              <a:cxn ang="0">
                <a:pos x="1672320" y="1190989"/>
              </a:cxn>
              <a:cxn ang="0">
                <a:pos x="1640575" y="1262728"/>
              </a:cxn>
              <a:cxn ang="0">
                <a:pos x="1592323" y="1318595"/>
              </a:cxn>
              <a:cxn ang="0">
                <a:pos x="1544705" y="1366844"/>
              </a:cxn>
              <a:cxn ang="0">
                <a:pos x="1504707" y="1390334"/>
              </a:cxn>
              <a:cxn ang="0">
                <a:pos x="1464073" y="1398587"/>
              </a:cxn>
              <a:cxn ang="0">
                <a:pos x="1432328" y="1398587"/>
              </a:cxn>
              <a:cxn ang="0">
                <a:pos x="1416456" y="1374462"/>
              </a:cxn>
              <a:cxn ang="0">
                <a:pos x="1416456" y="1334467"/>
              </a:cxn>
              <a:cxn ang="0">
                <a:pos x="1424075" y="1294471"/>
              </a:cxn>
              <a:cxn ang="0">
                <a:pos x="1416456" y="1254475"/>
              </a:cxn>
              <a:cxn ang="0">
                <a:pos x="1392330" y="1190989"/>
              </a:cxn>
              <a:cxn ang="0">
                <a:pos x="1360585" y="1118616"/>
              </a:cxn>
              <a:cxn ang="0">
                <a:pos x="1312333" y="1022752"/>
              </a:cxn>
              <a:cxn ang="0">
                <a:pos x="1312333" y="982757"/>
              </a:cxn>
              <a:cxn ang="0">
                <a:pos x="1408202" y="1046877"/>
              </a:cxn>
              <a:cxn ang="0">
                <a:pos x="1464073" y="1071001"/>
              </a:cxn>
              <a:cxn ang="0">
                <a:pos x="1504707" y="1071001"/>
              </a:cxn>
              <a:cxn ang="0">
                <a:pos x="1544705" y="1031006"/>
              </a:cxn>
              <a:cxn ang="0">
                <a:pos x="1568196" y="959267"/>
              </a:cxn>
              <a:cxn ang="0">
                <a:pos x="1592323" y="846897"/>
              </a:cxn>
              <a:cxn ang="0">
                <a:pos x="1640575" y="591685"/>
              </a:cxn>
              <a:cxn ang="0">
                <a:pos x="1664701" y="351710"/>
              </a:cxn>
              <a:cxn ang="0">
                <a:pos x="1664701" y="247594"/>
              </a:cxn>
              <a:cxn ang="0">
                <a:pos x="1656447" y="191726"/>
              </a:cxn>
              <a:cxn ang="0">
                <a:pos x="1640575" y="168237"/>
              </a:cxn>
              <a:cxn ang="0">
                <a:pos x="1592323" y="159984"/>
              </a:cxn>
              <a:cxn ang="0">
                <a:pos x="1536452" y="151731"/>
              </a:cxn>
              <a:cxn ang="0">
                <a:pos x="1432328" y="159984"/>
              </a:cxn>
              <a:cxn ang="0">
                <a:pos x="1280588" y="168237"/>
              </a:cxn>
              <a:cxn ang="0">
                <a:pos x="1016471" y="199980"/>
              </a:cxn>
              <a:cxn ang="0">
                <a:pos x="575852" y="255847"/>
              </a:cxn>
              <a:cxn ang="0">
                <a:pos x="135868" y="295843"/>
              </a:cxn>
              <a:cxn ang="0">
                <a:pos x="119996" y="207598"/>
              </a:cxn>
              <a:cxn ang="0">
                <a:pos x="432365" y="175855"/>
              </a:cxn>
              <a:cxn ang="0">
                <a:pos x="696482" y="144112"/>
              </a:cxn>
              <a:cxn ang="0">
                <a:pos x="928220" y="119988"/>
              </a:cxn>
              <a:cxn ang="0">
                <a:pos x="1112340" y="104116"/>
              </a:cxn>
              <a:cxn ang="0">
                <a:pos x="1256462" y="88245"/>
              </a:cxn>
              <a:cxn ang="0">
                <a:pos x="1376457" y="71739"/>
              </a:cxn>
              <a:cxn ang="0">
                <a:pos x="1464073" y="64120"/>
              </a:cxn>
              <a:cxn ang="0">
                <a:pos x="1536452" y="48249"/>
              </a:cxn>
              <a:cxn ang="0">
                <a:pos x="1584704" y="39996"/>
              </a:cxn>
              <a:cxn ang="0">
                <a:pos x="1608195" y="24125"/>
              </a:cxn>
              <a:cxn ang="0">
                <a:pos x="1616449" y="24125"/>
              </a:cxn>
            </a:cxnLst>
            <a:rect l="l" t="t" r="r" b="b"/>
            <a:pathLst>
              <a:path w="3088" h="2203">
                <a:moveTo>
                  <a:pt x="2546" y="38"/>
                </a:moveTo>
                <a:lnTo>
                  <a:pt x="2571" y="13"/>
                </a:lnTo>
                <a:lnTo>
                  <a:pt x="2596" y="0"/>
                </a:lnTo>
                <a:lnTo>
                  <a:pt x="2622" y="0"/>
                </a:lnTo>
                <a:lnTo>
                  <a:pt x="2647" y="0"/>
                </a:lnTo>
                <a:lnTo>
                  <a:pt x="2672" y="0"/>
                </a:lnTo>
                <a:lnTo>
                  <a:pt x="2685" y="13"/>
                </a:lnTo>
                <a:lnTo>
                  <a:pt x="2710" y="25"/>
                </a:lnTo>
                <a:lnTo>
                  <a:pt x="2735" y="38"/>
                </a:lnTo>
                <a:lnTo>
                  <a:pt x="2773" y="63"/>
                </a:lnTo>
                <a:lnTo>
                  <a:pt x="2811" y="88"/>
                </a:lnTo>
                <a:lnTo>
                  <a:pt x="2848" y="113"/>
                </a:lnTo>
                <a:lnTo>
                  <a:pt x="2899" y="151"/>
                </a:lnTo>
                <a:lnTo>
                  <a:pt x="2937" y="176"/>
                </a:lnTo>
                <a:lnTo>
                  <a:pt x="2987" y="214"/>
                </a:lnTo>
                <a:lnTo>
                  <a:pt x="3012" y="239"/>
                </a:lnTo>
                <a:lnTo>
                  <a:pt x="3038" y="265"/>
                </a:lnTo>
                <a:lnTo>
                  <a:pt x="3063" y="290"/>
                </a:lnTo>
                <a:lnTo>
                  <a:pt x="3075" y="302"/>
                </a:lnTo>
                <a:lnTo>
                  <a:pt x="3088" y="315"/>
                </a:lnTo>
                <a:lnTo>
                  <a:pt x="3088" y="327"/>
                </a:lnTo>
                <a:lnTo>
                  <a:pt x="3088" y="353"/>
                </a:lnTo>
                <a:lnTo>
                  <a:pt x="3075" y="378"/>
                </a:lnTo>
                <a:lnTo>
                  <a:pt x="3050" y="390"/>
                </a:lnTo>
                <a:lnTo>
                  <a:pt x="3025" y="403"/>
                </a:lnTo>
                <a:lnTo>
                  <a:pt x="3012" y="416"/>
                </a:lnTo>
                <a:lnTo>
                  <a:pt x="2987" y="428"/>
                </a:lnTo>
                <a:lnTo>
                  <a:pt x="2987" y="453"/>
                </a:lnTo>
                <a:lnTo>
                  <a:pt x="2962" y="491"/>
                </a:lnTo>
                <a:lnTo>
                  <a:pt x="2949" y="529"/>
                </a:lnTo>
                <a:lnTo>
                  <a:pt x="2937" y="579"/>
                </a:lnTo>
                <a:lnTo>
                  <a:pt x="2937" y="630"/>
                </a:lnTo>
                <a:lnTo>
                  <a:pt x="2924" y="692"/>
                </a:lnTo>
                <a:lnTo>
                  <a:pt x="2911" y="755"/>
                </a:lnTo>
                <a:lnTo>
                  <a:pt x="2899" y="831"/>
                </a:lnTo>
                <a:lnTo>
                  <a:pt x="2886" y="906"/>
                </a:lnTo>
                <a:lnTo>
                  <a:pt x="2874" y="995"/>
                </a:lnTo>
                <a:lnTo>
                  <a:pt x="2848" y="1083"/>
                </a:lnTo>
                <a:lnTo>
                  <a:pt x="2836" y="1171"/>
                </a:lnTo>
                <a:lnTo>
                  <a:pt x="2811" y="1259"/>
                </a:lnTo>
                <a:lnTo>
                  <a:pt x="2785" y="1360"/>
                </a:lnTo>
                <a:lnTo>
                  <a:pt x="2760" y="1460"/>
                </a:lnTo>
                <a:lnTo>
                  <a:pt x="2748" y="1548"/>
                </a:lnTo>
                <a:lnTo>
                  <a:pt x="2722" y="1624"/>
                </a:lnTo>
                <a:lnTo>
                  <a:pt x="2697" y="1699"/>
                </a:lnTo>
                <a:lnTo>
                  <a:pt x="2685" y="1775"/>
                </a:lnTo>
                <a:lnTo>
                  <a:pt x="2659" y="1825"/>
                </a:lnTo>
                <a:lnTo>
                  <a:pt x="2634" y="1876"/>
                </a:lnTo>
                <a:lnTo>
                  <a:pt x="2622" y="1926"/>
                </a:lnTo>
                <a:lnTo>
                  <a:pt x="2596" y="1964"/>
                </a:lnTo>
                <a:lnTo>
                  <a:pt x="2584" y="1989"/>
                </a:lnTo>
                <a:lnTo>
                  <a:pt x="2559" y="2027"/>
                </a:lnTo>
                <a:lnTo>
                  <a:pt x="2533" y="2052"/>
                </a:lnTo>
                <a:lnTo>
                  <a:pt x="2508" y="2077"/>
                </a:lnTo>
                <a:lnTo>
                  <a:pt x="2483" y="2115"/>
                </a:lnTo>
                <a:lnTo>
                  <a:pt x="2458" y="2127"/>
                </a:lnTo>
                <a:lnTo>
                  <a:pt x="2433" y="2153"/>
                </a:lnTo>
                <a:lnTo>
                  <a:pt x="2407" y="2165"/>
                </a:lnTo>
                <a:lnTo>
                  <a:pt x="2382" y="2178"/>
                </a:lnTo>
                <a:lnTo>
                  <a:pt x="2370" y="2190"/>
                </a:lnTo>
                <a:lnTo>
                  <a:pt x="2344" y="2203"/>
                </a:lnTo>
                <a:lnTo>
                  <a:pt x="2332" y="2203"/>
                </a:lnTo>
                <a:lnTo>
                  <a:pt x="2306" y="2203"/>
                </a:lnTo>
                <a:lnTo>
                  <a:pt x="2294" y="2203"/>
                </a:lnTo>
                <a:lnTo>
                  <a:pt x="2269" y="2203"/>
                </a:lnTo>
                <a:lnTo>
                  <a:pt x="2256" y="2203"/>
                </a:lnTo>
                <a:lnTo>
                  <a:pt x="2243" y="2190"/>
                </a:lnTo>
                <a:lnTo>
                  <a:pt x="2243" y="2178"/>
                </a:lnTo>
                <a:lnTo>
                  <a:pt x="2231" y="2165"/>
                </a:lnTo>
                <a:lnTo>
                  <a:pt x="2231" y="2153"/>
                </a:lnTo>
                <a:lnTo>
                  <a:pt x="2231" y="2127"/>
                </a:lnTo>
                <a:lnTo>
                  <a:pt x="2231" y="2102"/>
                </a:lnTo>
                <a:lnTo>
                  <a:pt x="2243" y="2077"/>
                </a:lnTo>
                <a:lnTo>
                  <a:pt x="2243" y="2064"/>
                </a:lnTo>
                <a:lnTo>
                  <a:pt x="2243" y="2039"/>
                </a:lnTo>
                <a:lnTo>
                  <a:pt x="2243" y="2027"/>
                </a:lnTo>
                <a:lnTo>
                  <a:pt x="2243" y="2002"/>
                </a:lnTo>
                <a:lnTo>
                  <a:pt x="2231" y="1976"/>
                </a:lnTo>
                <a:lnTo>
                  <a:pt x="2218" y="1951"/>
                </a:lnTo>
                <a:lnTo>
                  <a:pt x="2218" y="1913"/>
                </a:lnTo>
                <a:lnTo>
                  <a:pt x="2193" y="1876"/>
                </a:lnTo>
                <a:lnTo>
                  <a:pt x="2180" y="1838"/>
                </a:lnTo>
                <a:lnTo>
                  <a:pt x="2168" y="1800"/>
                </a:lnTo>
                <a:lnTo>
                  <a:pt x="2143" y="1762"/>
                </a:lnTo>
                <a:lnTo>
                  <a:pt x="2117" y="1712"/>
                </a:lnTo>
                <a:lnTo>
                  <a:pt x="2092" y="1662"/>
                </a:lnTo>
                <a:lnTo>
                  <a:pt x="2067" y="1611"/>
                </a:lnTo>
                <a:lnTo>
                  <a:pt x="2042" y="1561"/>
                </a:lnTo>
                <a:lnTo>
                  <a:pt x="2004" y="1498"/>
                </a:lnTo>
                <a:lnTo>
                  <a:pt x="2067" y="1548"/>
                </a:lnTo>
                <a:lnTo>
                  <a:pt x="2130" y="1586"/>
                </a:lnTo>
                <a:lnTo>
                  <a:pt x="2180" y="1611"/>
                </a:lnTo>
                <a:lnTo>
                  <a:pt x="2218" y="1649"/>
                </a:lnTo>
                <a:lnTo>
                  <a:pt x="2256" y="1662"/>
                </a:lnTo>
                <a:lnTo>
                  <a:pt x="2281" y="1674"/>
                </a:lnTo>
                <a:lnTo>
                  <a:pt x="2306" y="1687"/>
                </a:lnTo>
                <a:lnTo>
                  <a:pt x="2319" y="1699"/>
                </a:lnTo>
                <a:lnTo>
                  <a:pt x="2344" y="1699"/>
                </a:lnTo>
                <a:lnTo>
                  <a:pt x="2370" y="1687"/>
                </a:lnTo>
                <a:lnTo>
                  <a:pt x="2395" y="1674"/>
                </a:lnTo>
                <a:lnTo>
                  <a:pt x="2420" y="1636"/>
                </a:lnTo>
                <a:lnTo>
                  <a:pt x="2433" y="1624"/>
                </a:lnTo>
                <a:lnTo>
                  <a:pt x="2433" y="1599"/>
                </a:lnTo>
                <a:lnTo>
                  <a:pt x="2458" y="1561"/>
                </a:lnTo>
                <a:lnTo>
                  <a:pt x="2470" y="1511"/>
                </a:lnTo>
                <a:lnTo>
                  <a:pt x="2483" y="1460"/>
                </a:lnTo>
                <a:lnTo>
                  <a:pt x="2496" y="1397"/>
                </a:lnTo>
                <a:lnTo>
                  <a:pt x="2508" y="1334"/>
                </a:lnTo>
                <a:lnTo>
                  <a:pt x="2533" y="1246"/>
                </a:lnTo>
                <a:lnTo>
                  <a:pt x="2559" y="1083"/>
                </a:lnTo>
                <a:lnTo>
                  <a:pt x="2584" y="932"/>
                </a:lnTo>
                <a:lnTo>
                  <a:pt x="2609" y="781"/>
                </a:lnTo>
                <a:lnTo>
                  <a:pt x="2622" y="630"/>
                </a:lnTo>
                <a:lnTo>
                  <a:pt x="2622" y="554"/>
                </a:lnTo>
                <a:lnTo>
                  <a:pt x="2622" y="491"/>
                </a:lnTo>
                <a:lnTo>
                  <a:pt x="2622" y="441"/>
                </a:lnTo>
                <a:lnTo>
                  <a:pt x="2622" y="390"/>
                </a:lnTo>
                <a:lnTo>
                  <a:pt x="2622" y="353"/>
                </a:lnTo>
                <a:lnTo>
                  <a:pt x="2609" y="327"/>
                </a:lnTo>
                <a:lnTo>
                  <a:pt x="2609" y="302"/>
                </a:lnTo>
                <a:lnTo>
                  <a:pt x="2596" y="290"/>
                </a:lnTo>
                <a:lnTo>
                  <a:pt x="2596" y="277"/>
                </a:lnTo>
                <a:lnTo>
                  <a:pt x="2584" y="265"/>
                </a:lnTo>
                <a:lnTo>
                  <a:pt x="2559" y="252"/>
                </a:lnTo>
                <a:lnTo>
                  <a:pt x="2533" y="252"/>
                </a:lnTo>
                <a:lnTo>
                  <a:pt x="2508" y="252"/>
                </a:lnTo>
                <a:lnTo>
                  <a:pt x="2483" y="239"/>
                </a:lnTo>
                <a:lnTo>
                  <a:pt x="2445" y="239"/>
                </a:lnTo>
                <a:lnTo>
                  <a:pt x="2420" y="239"/>
                </a:lnTo>
                <a:lnTo>
                  <a:pt x="2370" y="239"/>
                </a:lnTo>
                <a:lnTo>
                  <a:pt x="2319" y="239"/>
                </a:lnTo>
                <a:lnTo>
                  <a:pt x="2256" y="252"/>
                </a:lnTo>
                <a:lnTo>
                  <a:pt x="2180" y="252"/>
                </a:lnTo>
                <a:lnTo>
                  <a:pt x="2105" y="265"/>
                </a:lnTo>
                <a:lnTo>
                  <a:pt x="2017" y="265"/>
                </a:lnTo>
                <a:lnTo>
                  <a:pt x="1928" y="277"/>
                </a:lnTo>
                <a:lnTo>
                  <a:pt x="1815" y="290"/>
                </a:lnTo>
                <a:lnTo>
                  <a:pt x="1601" y="315"/>
                </a:lnTo>
                <a:lnTo>
                  <a:pt x="1374" y="353"/>
                </a:lnTo>
                <a:lnTo>
                  <a:pt x="1147" y="378"/>
                </a:lnTo>
                <a:lnTo>
                  <a:pt x="907" y="403"/>
                </a:lnTo>
                <a:lnTo>
                  <a:pt x="668" y="428"/>
                </a:lnTo>
                <a:lnTo>
                  <a:pt x="441" y="453"/>
                </a:lnTo>
                <a:lnTo>
                  <a:pt x="214" y="466"/>
                </a:lnTo>
                <a:lnTo>
                  <a:pt x="0" y="491"/>
                </a:lnTo>
                <a:lnTo>
                  <a:pt x="0" y="353"/>
                </a:lnTo>
                <a:lnTo>
                  <a:pt x="189" y="327"/>
                </a:lnTo>
                <a:lnTo>
                  <a:pt x="353" y="315"/>
                </a:lnTo>
                <a:lnTo>
                  <a:pt x="517" y="290"/>
                </a:lnTo>
                <a:lnTo>
                  <a:pt x="681" y="277"/>
                </a:lnTo>
                <a:lnTo>
                  <a:pt x="819" y="265"/>
                </a:lnTo>
                <a:lnTo>
                  <a:pt x="970" y="239"/>
                </a:lnTo>
                <a:lnTo>
                  <a:pt x="1097" y="227"/>
                </a:lnTo>
                <a:lnTo>
                  <a:pt x="1223" y="214"/>
                </a:lnTo>
                <a:lnTo>
                  <a:pt x="1349" y="202"/>
                </a:lnTo>
                <a:lnTo>
                  <a:pt x="1462" y="189"/>
                </a:lnTo>
                <a:lnTo>
                  <a:pt x="1563" y="176"/>
                </a:lnTo>
                <a:lnTo>
                  <a:pt x="1664" y="164"/>
                </a:lnTo>
                <a:lnTo>
                  <a:pt x="1752" y="164"/>
                </a:lnTo>
                <a:lnTo>
                  <a:pt x="1840" y="151"/>
                </a:lnTo>
                <a:lnTo>
                  <a:pt x="1916" y="139"/>
                </a:lnTo>
                <a:lnTo>
                  <a:pt x="1979" y="139"/>
                </a:lnTo>
                <a:lnTo>
                  <a:pt x="2042" y="126"/>
                </a:lnTo>
                <a:lnTo>
                  <a:pt x="2105" y="126"/>
                </a:lnTo>
                <a:lnTo>
                  <a:pt x="2168" y="113"/>
                </a:lnTo>
                <a:lnTo>
                  <a:pt x="2218" y="113"/>
                </a:lnTo>
                <a:lnTo>
                  <a:pt x="2269" y="101"/>
                </a:lnTo>
                <a:lnTo>
                  <a:pt x="2306" y="101"/>
                </a:lnTo>
                <a:lnTo>
                  <a:pt x="2344" y="88"/>
                </a:lnTo>
                <a:lnTo>
                  <a:pt x="2382" y="88"/>
                </a:lnTo>
                <a:lnTo>
                  <a:pt x="2420" y="76"/>
                </a:lnTo>
                <a:lnTo>
                  <a:pt x="2445" y="76"/>
                </a:lnTo>
                <a:lnTo>
                  <a:pt x="2470" y="63"/>
                </a:lnTo>
                <a:lnTo>
                  <a:pt x="2496" y="63"/>
                </a:lnTo>
                <a:lnTo>
                  <a:pt x="2521" y="51"/>
                </a:lnTo>
                <a:lnTo>
                  <a:pt x="2533" y="51"/>
                </a:lnTo>
                <a:lnTo>
                  <a:pt x="2533" y="38"/>
                </a:lnTo>
                <a:lnTo>
                  <a:pt x="2546" y="3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</p:sp>
      <p:pic>
        <p:nvPicPr>
          <p:cNvPr id="9227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4083050"/>
            <a:ext cx="8570913" cy="18669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1288" y="517525"/>
            <a:ext cx="50276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643063"/>
            <a:ext cx="3805238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4" name="内容占位符 2"/>
          <p:cNvSpPr>
            <a:spLocks noGrp="1"/>
          </p:cNvSpPr>
          <p:nvPr>
            <p:ph idx="1"/>
          </p:nvPr>
        </p:nvSpPr>
        <p:spPr>
          <a:xfrm>
            <a:off x="434975" y="1038225"/>
            <a:ext cx="7886700" cy="441325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defPPr/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/>
              <a:t>         </a:t>
            </a:r>
            <a:r>
              <a:rPr lang="zh-CN" altLang="en-US" sz="3200" b="1">
                <a:solidFill>
                  <a:srgbClr val="C00000"/>
                </a:solidFill>
              </a:rPr>
              <a:t>多音字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zh-CN" altLang="en-US"/>
          </a:p>
          <a:p>
            <a:pPr marL="0" lvl="0" indent="0">
              <a:buNone/>
            </a:pPr>
            <a:endParaRPr lang="zh-CN" altLang="en-US"/>
          </a:p>
          <a:p>
            <a:pPr marL="0" lvl="0" indent="0">
              <a:buNone/>
            </a:pPr>
            <a:endParaRPr lang="zh-CN" altLang="en-US"/>
          </a:p>
        </p:txBody>
      </p:sp>
      <p:sp>
        <p:nvSpPr>
          <p:cNvPr id="10245" name="TextBox 1"/>
          <p:cNvSpPr/>
          <p:nvPr/>
        </p:nvSpPr>
        <p:spPr>
          <a:xfrm>
            <a:off x="692150" y="2589213"/>
            <a:ext cx="56991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/>
              <a:t>间</a:t>
            </a:r>
            <a:endParaRPr lang="zh-CN" altLang="en-US" sz="2800" b="1"/>
          </a:p>
        </p:txBody>
      </p:sp>
      <p:sp>
        <p:nvSpPr>
          <p:cNvPr id="10246" name="笑脸 1"/>
          <p:cNvSpPr/>
          <p:nvPr/>
        </p:nvSpPr>
        <p:spPr>
          <a:xfrm>
            <a:off x="641350" y="1038225"/>
            <a:ext cx="454025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10247" name="组合 3"/>
          <p:cNvGrpSpPr/>
          <p:nvPr/>
        </p:nvGrpSpPr>
        <p:grpSpPr>
          <a:xfrm>
            <a:off x="1473200" y="2068513"/>
            <a:ext cx="4602163" cy="1384300"/>
            <a:chOff x="2019864" y="2857824"/>
            <a:chExt cx="3263645" cy="954832"/>
          </a:xfrm>
        </p:grpSpPr>
        <p:sp>
          <p:nvSpPr>
            <p:cNvPr id="10250" name="左大括号 3"/>
            <p:cNvSpPr/>
            <p:nvPr/>
          </p:nvSpPr>
          <p:spPr>
            <a:xfrm>
              <a:off x="2019864" y="3099817"/>
              <a:ext cx="219528" cy="596770"/>
            </a:xfrm>
            <a:prstGeom prst="leftBrace">
              <a:avLst>
                <a:gd name="adj1" fmla="val 8331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defTabSz="457200" eaLnBrk="1" hangingPunct="1">
                <a:buFontTx/>
              </a:pPr>
              <a:endParaRPr lang="zh-CN" altLang="en-US" sz="2800" b="1"/>
            </a:p>
          </p:txBody>
        </p:sp>
        <p:sp>
          <p:nvSpPr>
            <p:cNvPr id="10251" name="TextBox 4"/>
            <p:cNvSpPr/>
            <p:nvPr/>
          </p:nvSpPr>
          <p:spPr>
            <a:xfrm>
              <a:off x="2186468" y="2857824"/>
              <a:ext cx="3097041" cy="9548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defTabSz="457200" eaLnBrk="1" hangingPunct="1">
                <a:lnSpc>
                  <a:spcPct val="150000"/>
                </a:lnSpc>
              </a:pP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jiān：房间　天上人间</a:t>
              </a:r>
              <a:endParaRPr lang="zh-CN" altLang="zh-CN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pPr marL="0" lvl="0" indent="0" defTabSz="457200" eaLnBrk="1" hangingPunct="1">
                <a:lnSpc>
                  <a:spcPct val="150000"/>
                </a:lnSpc>
              </a:pP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ji</a:t>
              </a:r>
              <a:r>
                <a:rPr lang="zh-CN" altLang="zh-CN" sz="2800" b="1">
                  <a:solidFill>
                    <a:srgbClr val="FF0000"/>
                  </a:solidFill>
                </a:rPr>
                <a:t>à</a:t>
              </a: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n：间谍　黑白相间</a:t>
              </a:r>
              <a:endParaRPr lang="zh-CN" altLang="zh-CN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0248" name="文本框 9"/>
          <p:cNvSpPr/>
          <p:nvPr/>
        </p:nvSpPr>
        <p:spPr>
          <a:xfrm>
            <a:off x="5942013" y="5626100"/>
            <a:ext cx="1604962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/>
              <a:t>黑白相间</a:t>
            </a:r>
            <a:endParaRPr lang="zh-CN" altLang="en-US" sz="2800"/>
          </a:p>
        </p:txBody>
      </p:sp>
      <p:pic>
        <p:nvPicPr>
          <p:cNvPr id="10249" name="图片 5" descr="GPCHJ[KSS]09H4{}J4E(N@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013" y="3573463"/>
            <a:ext cx="1895475" cy="17240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8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1377</Words>
  <Application>WPS 演示</Application>
  <PresentationFormat>On-screen Show (4:3)</PresentationFormat>
  <Paragraphs>159</Paragraphs>
  <Slides>22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 Light</vt:lpstr>
      <vt:lpstr>仿宋_GB2312</vt:lpstr>
      <vt:lpstr>仿宋_GB2312</vt:lpstr>
      <vt:lpstr>黑体</vt:lpstr>
      <vt:lpstr>仿宋</vt:lpstr>
      <vt:lpstr>微软雅黑</vt:lpstr>
      <vt:lpstr>Arial Unicode MS</vt:lpstr>
      <vt:lpstr>楷体</vt:lpstr>
      <vt:lpstr>楷体_GB2312</vt:lpstr>
      <vt:lpstr>新宋体</vt:lpstr>
      <vt:lpstr>Office 主题</vt:lpstr>
      <vt:lpstr>江 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2021-02-11T19:24:00Z</cp:lastPrinted>
  <dcterms:created xsi:type="dcterms:W3CDTF">2021-02-11T19:24:00Z</dcterms:created>
  <dcterms:modified xsi:type="dcterms:W3CDTF">2021-07-30T02:04:26Z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