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  <p:sldMasterId id="2147483696" r:id="rId6"/>
  </p:sldMasterIdLst>
  <p:notesMasterIdLst>
    <p:notesMasterId r:id="rId8"/>
  </p:notesMasterIdLst>
  <p:sldIdLst>
    <p:sldId id="424" r:id="rId7"/>
    <p:sldId id="461" r:id="rId9"/>
    <p:sldId id="426" r:id="rId10"/>
    <p:sldId id="444" r:id="rId11"/>
    <p:sldId id="427" r:id="rId12"/>
    <p:sldId id="445" r:id="rId13"/>
    <p:sldId id="428" r:id="rId14"/>
    <p:sldId id="443" r:id="rId15"/>
    <p:sldId id="448" r:id="rId16"/>
    <p:sldId id="297" r:id="rId17"/>
    <p:sldId id="271" r:id="rId18"/>
    <p:sldId id="272" r:id="rId19"/>
    <p:sldId id="273" r:id="rId20"/>
    <p:sldId id="442" r:id="rId21"/>
    <p:sldId id="431" r:id="rId22"/>
    <p:sldId id="414" r:id="rId23"/>
    <p:sldId id="397" r:id="rId24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0066"/>
    <a:srgbClr val="33CC33"/>
    <a:srgbClr val="B2F4BB"/>
    <a:srgbClr val="8BEF99"/>
    <a:srgbClr val="99FF33"/>
    <a:srgbClr val="FF9900"/>
    <a:srgbClr val="FF0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82"/>
    <p:restoredTop sz="93388"/>
  </p:normalViewPr>
  <p:slideViewPr>
    <p:cSldViewPr showGuides="1">
      <p:cViewPr varScale="1">
        <p:scale>
          <a:sx n="97" d="100"/>
          <a:sy n="97" d="100"/>
        </p:scale>
        <p:origin x="79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2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0" Type="http://schemas.openxmlformats.org/officeDocument/2006/relationships/slide" Target="slides/slide13.xml"/><Relationship Id="rId2" Type="http://schemas.openxmlformats.org/officeDocument/2006/relationships/theme" Target="theme/theme1.xml"/><Relationship Id="rId19" Type="http://schemas.openxmlformats.org/officeDocument/2006/relationships/slide" Target="slides/slide12.xml"/><Relationship Id="rId18" Type="http://schemas.openxmlformats.org/officeDocument/2006/relationships/slide" Target="slides/slide11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96E2584-2CB3-472B-BA9E-F62A3FC3D602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30722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9153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49154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1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51202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3249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53250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5297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55298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7345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57346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9393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59394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41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61442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3489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63490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32770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34818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36866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3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38914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61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40962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09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43010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5057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45058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7105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47106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zh-CN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zh-CN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zh-CN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zh-CN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zh-CN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zh-CN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1"/>
          <p:cNvSpPr>
            <a:spLocks noGrp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3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zh-CN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zh-CN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4"/>
          <p:cNvSpPr>
            <a:spLocks noGrp="1"/>
          </p:cNvSpPr>
          <p:nvPr>
            <p:ph type="dt" sz="half" idx="1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5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6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zh-CN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zh-CN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p>
            <a:pPr algn="r" eaLnBrk="1" fontAlgn="base" hangingPunct="1"/>
            <a:fld id="{9A0DB2DC-4C9A-4742-B13C-FB6460FD3503}" type="slidenum">
              <a:rPr lang="zh-CN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3" Type="http://schemas.openxmlformats.org/officeDocument/2006/relationships/theme" Target="../theme/theme4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3" Type="http://schemas.openxmlformats.org/officeDocument/2006/relationships/theme" Target="../theme/theme5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4.xml"/><Relationship Id="rId1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Rectang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1" name="Rectangle 3"/>
          <p:cNvSpPr>
            <a:spLocks noGrp="1"/>
          </p:cNvSpPr>
          <p:nvPr>
            <p:ph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kumimoji="1" sz="1400">
                <a:latin typeface="+mn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kumimoji="1" sz="1400"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latin typeface="Times New Roman" panose="02020603050405020304" pitchFamily="18" charset="0"/>
              </a:defRPr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  <p:pic>
        <p:nvPicPr>
          <p:cNvPr id="2055" name="Picture 7" descr="woxia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2562225" cy="838200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3074" name="Rectangle 2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zh-CN" dirty="0"/>
              <a:t>单击此处编辑母版标题样式</a:t>
            </a:r>
            <a:endParaRPr lang="zh-CN" altLang="zh-CN" dirty="0"/>
          </a:p>
        </p:txBody>
      </p:sp>
      <p:sp>
        <p:nvSpPr>
          <p:cNvPr id="3075" name="Rectangle 3"/>
          <p:cNvSpPr>
            <a:spLocks noGrp="1"/>
          </p:cNvSpPr>
          <p:nvPr>
            <p:ph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zh-CN" dirty="0"/>
              <a:t>单击此处编辑母版文本样式</a:t>
            </a:r>
            <a:endParaRPr lang="zh-CN" altLang="zh-CN" dirty="0"/>
          </a:p>
          <a:p>
            <a:pPr lvl="1" indent="-285750"/>
            <a:r>
              <a:rPr lang="zh-CN" altLang="zh-CN" dirty="0"/>
              <a:t>第二级</a:t>
            </a:r>
            <a:endParaRPr lang="zh-CN" altLang="zh-CN" dirty="0"/>
          </a:p>
          <a:p>
            <a:pPr lvl="2" indent="-228600"/>
            <a:r>
              <a:rPr lang="zh-CN" altLang="zh-CN" dirty="0"/>
              <a:t>第三级</a:t>
            </a:r>
            <a:endParaRPr lang="zh-CN" altLang="zh-CN" dirty="0"/>
          </a:p>
          <a:p>
            <a:pPr lvl="3" indent="-228600"/>
            <a:r>
              <a:rPr lang="zh-CN" altLang="zh-CN" dirty="0"/>
              <a:t>第四级</a:t>
            </a:r>
            <a:endParaRPr lang="zh-CN" altLang="zh-CN" dirty="0"/>
          </a:p>
          <a:p>
            <a:pPr lvl="4" indent="-228600"/>
            <a:r>
              <a:rPr lang="zh-CN" altLang="zh-CN" dirty="0"/>
              <a:t>第五级</a:t>
            </a:r>
            <a:endParaRPr lang="zh-CN" altLang="zh-CN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solidFill>
                  <a:srgbClr val="007400"/>
                </a:solidFill>
                <a:latin typeface="Times New Roman" panose="02020603050405020304" pitchFamily="18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rgbClr val="007400"/>
                </a:solidFill>
                <a:latin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zh-CN" sz="1400" b="0" i="0" u="none" strike="noStrike" kern="1200" cap="none" spc="0" normalizeH="0" baseline="0" noProof="0">
              <a:ln>
                <a:noFill/>
              </a:ln>
              <a:solidFill>
                <a:srgbClr val="007400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rgbClr val="007400"/>
                </a:solidFill>
                <a:latin typeface="Times New Roman" panose="02020603050405020304" pitchFamily="18" charset="0"/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zh-CN" strike="noStrike" noProof="1" dirty="0">
                <a:latin typeface="Times New Roman" panose="02020603050405020304" pitchFamily="18" charset="0"/>
                <a:ea typeface="宋体" panose="02010600030101010101" pitchFamily="2" charset="-122"/>
                <a:cs typeface="+mn-cs"/>
              </a:rPr>
            </a:fld>
            <a:endParaRPr lang="zh-CN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4099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3" name="Rectangle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GIF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4.xml"/><Relationship Id="rId8" Type="http://schemas.openxmlformats.org/officeDocument/2006/relationships/slideLayout" Target="../slideLayouts/slideLayout13.xml"/><Relationship Id="rId7" Type="http://schemas.openxmlformats.org/officeDocument/2006/relationships/image" Target="../media/image10.png"/><Relationship Id="rId6" Type="http://schemas.microsoft.com/office/2007/relationships/media" Target="file:///F:\&#22235;&#23395;\&#32431;&#38899;&#20048;%20-%20&#26216;&#38654;.mp3" TargetMode="External"/><Relationship Id="rId5" Type="http://schemas.openxmlformats.org/officeDocument/2006/relationships/audio" Target="file:///F:\&#22235;&#23395;\&#32431;&#38899;&#20048;%20-%20&#26216;&#38654;.mp3" TargetMode="Externa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6.xml"/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5.jpeg"/><Relationship Id="rId2" Type="http://schemas.openxmlformats.org/officeDocument/2006/relationships/image" Target="../media/image12.GIF"/><Relationship Id="rId1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46.xml"/><Relationship Id="rId7" Type="http://schemas.openxmlformats.org/officeDocument/2006/relationships/image" Target="../media/image10.png"/><Relationship Id="rId6" Type="http://schemas.microsoft.com/office/2007/relationships/media" Target="file:///F:\&#22235;&#23395;\&#32431;&#38899;&#20048;%20-%20&#26216;&#38654;.mp3" TargetMode="External"/><Relationship Id="rId5" Type="http://schemas.openxmlformats.org/officeDocument/2006/relationships/audio" Target="file:///F:\&#22235;&#23395;\&#32431;&#38899;&#20048;%20-%20&#26216;&#38654;.mp3" TargetMode="Externa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35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7" name="Picture 2" descr="落叶大道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1587"/>
            <a:ext cx="9144000" cy="68595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9698" name="Picture 3" descr="叶"/>
          <p:cNvPicPr>
            <a:picLocks noChangeAspect="1"/>
          </p:cNvPicPr>
          <p:nvPr/>
        </p:nvPicPr>
        <p:blipFill>
          <a:blip r:embed="rId2">
            <a:lum bright="-17999"/>
          </a:blip>
          <a:stretch>
            <a:fillRect/>
          </a:stretch>
        </p:blipFill>
        <p:spPr>
          <a:xfrm>
            <a:off x="-22860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9" name="Rectangle 4"/>
          <p:cNvSpPr/>
          <p:nvPr/>
        </p:nvSpPr>
        <p:spPr>
          <a:xfrm>
            <a:off x="4479925" y="3048000"/>
            <a:ext cx="184150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zh-CN" sz="4400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9700" name="Rectangle 5"/>
          <p:cNvSpPr/>
          <p:nvPr/>
        </p:nvSpPr>
        <p:spPr>
          <a:xfrm>
            <a:off x="4479925" y="3048000"/>
            <a:ext cx="184150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zh-CN" sz="4400" dirty="0">
              <a:solidFill>
                <a:schemeClr val="tx2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29701" name="TextBox 1"/>
          <p:cNvSpPr txBox="1"/>
          <p:nvPr/>
        </p:nvSpPr>
        <p:spPr>
          <a:xfrm>
            <a:off x="954088" y="5264150"/>
            <a:ext cx="6778625" cy="922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5400" dirty="0">
                <a:solidFill>
                  <a:srgbClr val="00B0F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秋天来了，</a:t>
            </a:r>
            <a:r>
              <a:rPr lang="en-US" altLang="zh-CN" sz="5400" dirty="0">
                <a:solidFill>
                  <a:srgbClr val="00B0F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————</a:t>
            </a:r>
            <a:r>
              <a:rPr lang="zh-CN" altLang="en-US" sz="5400" dirty="0">
                <a:solidFill>
                  <a:srgbClr val="00B0F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5400" dirty="0">
              <a:solidFill>
                <a:srgbClr val="00B0F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pull dir="r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8129" name="Picture 4" descr="春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7048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0" name="矩形 1"/>
          <p:cNvSpPr/>
          <p:nvPr/>
        </p:nvSpPr>
        <p:spPr>
          <a:xfrm>
            <a:off x="971550" y="2997200"/>
            <a:ext cx="5400675" cy="37861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rgbClr val="000066"/>
                </a:solidFill>
                <a:latin typeface="Times New Roman" panose="02020603050405020304" pitchFamily="18" charset="0"/>
                <a:ea typeface="楷体_GB2312" pitchFamily="49" charset="-122"/>
              </a:rPr>
              <a:t>草芽</a:t>
            </a:r>
            <a:r>
              <a:rPr lang="zh-CN" altLang="en-US" sz="6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尖尖</a:t>
            </a:r>
            <a:r>
              <a:rPr lang="zh-CN" altLang="en-US" sz="6000" b="1" dirty="0">
                <a:solidFill>
                  <a:srgbClr val="000066"/>
                </a:solidFill>
                <a:latin typeface="Times New Roman" panose="02020603050405020304" pitchFamily="18" charset="0"/>
                <a:ea typeface="楷体_GB2312" pitchFamily="49" charset="-122"/>
              </a:rPr>
              <a:t>，</a:t>
            </a:r>
            <a:endParaRPr lang="zh-CN" altLang="en-US" sz="6000" b="1" dirty="0">
              <a:solidFill>
                <a:srgbClr val="000066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rgbClr val="000066"/>
                </a:solidFill>
                <a:latin typeface="Times New Roman" panose="02020603050405020304" pitchFamily="18" charset="0"/>
                <a:ea typeface="楷体_GB2312" pitchFamily="49" charset="-122"/>
              </a:rPr>
              <a:t>他对小鸟</a:t>
            </a:r>
            <a:r>
              <a:rPr lang="zh-CN" altLang="en-US" sz="6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说</a:t>
            </a:r>
            <a:r>
              <a:rPr lang="zh-CN" altLang="en-US" sz="6000" b="1" dirty="0">
                <a:solidFill>
                  <a:srgbClr val="000066"/>
                </a:solidFill>
                <a:latin typeface="Times New Roman" panose="02020603050405020304" pitchFamily="18" charset="0"/>
                <a:ea typeface="楷体_GB2312" pitchFamily="49" charset="-122"/>
              </a:rPr>
              <a:t>：</a:t>
            </a:r>
            <a:endParaRPr lang="zh-CN" altLang="en-US" sz="6000" b="1" dirty="0">
              <a:solidFill>
                <a:srgbClr val="000066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6000" b="1" dirty="0">
                <a:solidFill>
                  <a:srgbClr val="000066"/>
                </a:solidFill>
                <a:latin typeface="Times New Roman" panose="02020603050405020304" pitchFamily="18" charset="0"/>
                <a:ea typeface="楷体_GB2312" pitchFamily="49" charset="-122"/>
              </a:rPr>
              <a:t>“我是</a:t>
            </a:r>
            <a:r>
              <a:rPr lang="zh-CN" altLang="en-US" sz="60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春天</a:t>
            </a:r>
            <a:r>
              <a:rPr lang="zh-CN" altLang="en-US" sz="6000" b="1" dirty="0">
                <a:solidFill>
                  <a:srgbClr val="000066"/>
                </a:solidFill>
                <a:latin typeface="Times New Roman" panose="02020603050405020304" pitchFamily="18" charset="0"/>
                <a:ea typeface="楷体_GB2312" pitchFamily="49" charset="-122"/>
              </a:rPr>
              <a:t>。”</a:t>
            </a:r>
            <a:endParaRPr lang="zh-CN" altLang="en-US" sz="6000" b="1" dirty="0">
              <a:solidFill>
                <a:srgbClr val="000066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0178" name="Text Box 3"/>
          <p:cNvSpPr txBox="1"/>
          <p:nvPr/>
        </p:nvSpPr>
        <p:spPr>
          <a:xfrm>
            <a:off x="0" y="1773238"/>
            <a:ext cx="4419600" cy="3416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33CC33"/>
                </a:solidFill>
                <a:latin typeface="Times New Roman" panose="02020603050405020304" pitchFamily="18" charset="0"/>
                <a:ea typeface="楷体_GB2312" pitchFamily="49" charset="-122"/>
              </a:rPr>
              <a:t>荷叶圆圆，</a:t>
            </a:r>
            <a:endParaRPr lang="zh-CN" altLang="en-US" sz="5400" b="1" dirty="0">
              <a:solidFill>
                <a:srgbClr val="33CC33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33CC33"/>
                </a:solidFill>
                <a:latin typeface="Times New Roman" panose="02020603050405020304" pitchFamily="18" charset="0"/>
                <a:ea typeface="楷体_GB2312" pitchFamily="49" charset="-122"/>
              </a:rPr>
              <a:t>他对</a:t>
            </a:r>
            <a:r>
              <a:rPr lang="zh-CN" altLang="en-US" sz="5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青蛙</a:t>
            </a:r>
            <a:r>
              <a:rPr lang="zh-CN" altLang="en-US" sz="5400" b="1" dirty="0">
                <a:solidFill>
                  <a:srgbClr val="33CC33"/>
                </a:solidFill>
                <a:latin typeface="Times New Roman" panose="02020603050405020304" pitchFamily="18" charset="0"/>
                <a:ea typeface="楷体_GB2312" pitchFamily="49" charset="-122"/>
              </a:rPr>
              <a:t>说：</a:t>
            </a:r>
            <a:endParaRPr lang="zh-CN" altLang="en-US" sz="5400" b="1" dirty="0">
              <a:solidFill>
                <a:srgbClr val="33CC33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33CC33"/>
                </a:solidFill>
                <a:latin typeface="Times New Roman" panose="02020603050405020304" pitchFamily="18" charset="0"/>
                <a:ea typeface="楷体_GB2312" pitchFamily="49" charset="-122"/>
              </a:rPr>
              <a:t>“我是</a:t>
            </a:r>
            <a:r>
              <a:rPr lang="zh-CN" altLang="en-US" sz="5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夏天</a:t>
            </a:r>
            <a:r>
              <a:rPr lang="zh-CN" altLang="en-US" sz="5400" b="1" dirty="0">
                <a:solidFill>
                  <a:srgbClr val="33CC33"/>
                </a:solidFill>
                <a:latin typeface="Times New Roman" panose="02020603050405020304" pitchFamily="18" charset="0"/>
                <a:ea typeface="楷体_GB2312" pitchFamily="49" charset="-122"/>
              </a:rPr>
              <a:t>。”</a:t>
            </a:r>
            <a:endParaRPr lang="zh-CN" altLang="en-US" sz="5400" b="1" dirty="0">
              <a:solidFill>
                <a:srgbClr val="33CC33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0179" name="Text Box 4"/>
          <p:cNvSpPr txBox="1"/>
          <p:nvPr/>
        </p:nvSpPr>
        <p:spPr>
          <a:xfrm>
            <a:off x="1187450" y="1412875"/>
            <a:ext cx="1057275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yuán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0180" name="Text Box 5"/>
          <p:cNvSpPr txBox="1"/>
          <p:nvPr/>
        </p:nvSpPr>
        <p:spPr>
          <a:xfrm>
            <a:off x="2124075" y="1412875"/>
            <a:ext cx="1190625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yuán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0181" name="Text Box 6"/>
          <p:cNvSpPr txBox="1"/>
          <p:nvPr/>
        </p:nvSpPr>
        <p:spPr>
          <a:xfrm>
            <a:off x="1331913" y="2565400"/>
            <a:ext cx="11430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qīng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50182" name="Picture 27" descr="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1638" y="0"/>
            <a:ext cx="4932362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83" name="Text Box 28"/>
          <p:cNvSpPr txBox="1"/>
          <p:nvPr/>
        </p:nvSpPr>
        <p:spPr>
          <a:xfrm>
            <a:off x="0" y="0"/>
            <a:ext cx="2771775" cy="9159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p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          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2531" name="Text Box 3"/>
          <p:cNvSpPr txBox="1"/>
          <p:nvPr/>
        </p:nvSpPr>
        <p:spPr>
          <a:xfrm>
            <a:off x="250825" y="1052513"/>
            <a:ext cx="5184775" cy="4524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FF9933"/>
                </a:solidFill>
                <a:latin typeface="Times New Roman" panose="02020603050405020304" pitchFamily="18" charset="0"/>
                <a:ea typeface="楷体_GB2312" pitchFamily="49" charset="-122"/>
              </a:rPr>
              <a:t>谷穗</a:t>
            </a:r>
            <a:r>
              <a:rPr lang="zh-CN" altLang="en-US" sz="5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弯弯</a:t>
            </a:r>
            <a:r>
              <a:rPr lang="zh-CN" altLang="en-US" sz="5400" b="1" dirty="0">
                <a:solidFill>
                  <a:srgbClr val="FF9933"/>
                </a:solidFill>
                <a:latin typeface="Times New Roman" panose="02020603050405020304" pitchFamily="18" charset="0"/>
                <a:ea typeface="楷体_GB2312" pitchFamily="49" charset="-122"/>
              </a:rPr>
              <a:t>，</a:t>
            </a:r>
            <a:endParaRPr lang="zh-CN" altLang="en-US" sz="5400" b="1" dirty="0">
              <a:solidFill>
                <a:srgbClr val="FF9933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FF9933"/>
                </a:solidFill>
                <a:latin typeface="Times New Roman" panose="02020603050405020304" pitchFamily="18" charset="0"/>
                <a:ea typeface="楷体_GB2312" pitchFamily="49" charset="-122"/>
              </a:rPr>
              <a:t>他鞠着躬说：</a:t>
            </a:r>
            <a:endParaRPr lang="zh-CN" altLang="en-US" sz="5400" b="1" dirty="0">
              <a:solidFill>
                <a:srgbClr val="FF9933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5400" b="1" dirty="0">
                <a:solidFill>
                  <a:srgbClr val="FF9933"/>
                </a:solidFill>
                <a:latin typeface="Times New Roman" panose="02020603050405020304" pitchFamily="18" charset="0"/>
                <a:ea typeface="楷体_GB2312" pitchFamily="49" charset="-122"/>
              </a:rPr>
              <a:t>“我是秋天。”</a:t>
            </a:r>
            <a:endParaRPr lang="zh-CN" altLang="en-US" sz="5400" b="1" dirty="0">
              <a:solidFill>
                <a:srgbClr val="FF9933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endParaRPr lang="en-US" altLang="zh-CN" sz="4800" b="1" dirty="0">
              <a:solidFill>
                <a:srgbClr val="FF9933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2227" name="Text Box 4"/>
          <p:cNvSpPr txBox="1"/>
          <p:nvPr/>
        </p:nvSpPr>
        <p:spPr>
          <a:xfrm>
            <a:off x="1042988" y="765175"/>
            <a:ext cx="8382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suì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2228" name="Text Box 5"/>
          <p:cNvSpPr txBox="1"/>
          <p:nvPr/>
        </p:nvSpPr>
        <p:spPr>
          <a:xfrm>
            <a:off x="1116013" y="1844675"/>
            <a:ext cx="6096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jū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2229" name="Text Box 6"/>
          <p:cNvSpPr txBox="1"/>
          <p:nvPr/>
        </p:nvSpPr>
        <p:spPr>
          <a:xfrm>
            <a:off x="2268538" y="1844675"/>
            <a:ext cx="1223962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ɡōnɡ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52230" name="Picture 8" descr="200808112242044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00563" y="0"/>
            <a:ext cx="464343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231" name="Text Box 9"/>
          <p:cNvSpPr txBox="1"/>
          <p:nvPr/>
        </p:nvSpPr>
        <p:spPr>
          <a:xfrm>
            <a:off x="447675" y="4514850"/>
            <a:ext cx="2900363" cy="3667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2232" name="Text Box 10"/>
          <p:cNvSpPr txBox="1"/>
          <p:nvPr/>
        </p:nvSpPr>
        <p:spPr>
          <a:xfrm>
            <a:off x="0" y="0"/>
            <a:ext cx="2771775" cy="9159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p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          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2531">
                                            <p:txEl>
                                              <p:charRg st="6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199925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2531">
                                            <p:txEl>
                                              <p:charRg st="6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199925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2531">
                                            <p:txEl>
                                              <p:charRg st="6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199925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2531">
                                            <p:txEl>
                                              <p:charRg st="6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4274" name="Text Box 3"/>
          <p:cNvSpPr txBox="1"/>
          <p:nvPr/>
        </p:nvSpPr>
        <p:spPr>
          <a:xfrm>
            <a:off x="0" y="1557338"/>
            <a:ext cx="5651500" cy="36655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5400" b="1" dirty="0">
                <a:solidFill>
                  <a:srgbClr val="3399FF"/>
                </a:solidFill>
                <a:latin typeface="Times New Roman" panose="02020603050405020304" pitchFamily="18" charset="0"/>
                <a:ea typeface="楷体_GB2312" pitchFamily="49" charset="-122"/>
              </a:rPr>
              <a:t>雪人大肚子一</a:t>
            </a:r>
            <a:r>
              <a:rPr lang="zh-CN" altLang="en-US" sz="5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挺</a:t>
            </a:r>
            <a:r>
              <a:rPr lang="zh-CN" altLang="en-US" sz="5400" b="1" dirty="0">
                <a:solidFill>
                  <a:srgbClr val="3399FF"/>
                </a:solidFill>
                <a:latin typeface="Times New Roman" panose="02020603050405020304" pitchFamily="18" charset="0"/>
                <a:ea typeface="楷体_GB2312" pitchFamily="49" charset="-122"/>
              </a:rPr>
              <a:t>，</a:t>
            </a:r>
            <a:endParaRPr lang="zh-CN" altLang="en-US" sz="5400" b="1" dirty="0">
              <a:solidFill>
                <a:srgbClr val="3399FF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5400" b="1" dirty="0">
                <a:solidFill>
                  <a:srgbClr val="3399FF"/>
                </a:solidFill>
                <a:latin typeface="Times New Roman" panose="02020603050405020304" pitchFamily="18" charset="0"/>
                <a:ea typeface="楷体_GB2312" pitchFamily="49" charset="-122"/>
              </a:rPr>
              <a:t>他</a:t>
            </a:r>
            <a:r>
              <a:rPr lang="zh-CN" altLang="en-US" sz="5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顽皮</a:t>
            </a:r>
            <a:r>
              <a:rPr lang="zh-CN" altLang="en-US" sz="5400" b="1" dirty="0">
                <a:solidFill>
                  <a:srgbClr val="3399FF"/>
                </a:solidFill>
                <a:latin typeface="Times New Roman" panose="02020603050405020304" pitchFamily="18" charset="0"/>
                <a:ea typeface="楷体_GB2312" pitchFamily="49" charset="-122"/>
              </a:rPr>
              <a:t>地说：</a:t>
            </a:r>
            <a:endParaRPr lang="zh-CN" altLang="en-US" sz="5400" b="1" dirty="0">
              <a:solidFill>
                <a:srgbClr val="3399FF"/>
              </a:solidFill>
              <a:latin typeface="Times New Roman" panose="02020603050405020304" pitchFamily="18" charset="0"/>
              <a:ea typeface="楷体_GB2312" pitchFamily="49" charset="-122"/>
            </a:endParaRP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5400" b="1" dirty="0">
                <a:solidFill>
                  <a:srgbClr val="3399FF"/>
                </a:solidFill>
                <a:latin typeface="Times New Roman" panose="02020603050405020304" pitchFamily="18" charset="0"/>
                <a:ea typeface="楷体_GB2312" pitchFamily="49" charset="-122"/>
              </a:rPr>
              <a:t>“我</a:t>
            </a:r>
            <a:r>
              <a:rPr lang="zh-CN" altLang="en-US" sz="5400" b="1" dirty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rPr>
              <a:t>就是</a:t>
            </a:r>
            <a:r>
              <a:rPr lang="zh-CN" altLang="en-US" sz="5400" b="1" dirty="0">
                <a:solidFill>
                  <a:srgbClr val="3399FF"/>
                </a:solidFill>
                <a:latin typeface="Times New Roman" panose="02020603050405020304" pitchFamily="18" charset="0"/>
                <a:ea typeface="楷体_GB2312" pitchFamily="49" charset="-122"/>
              </a:rPr>
              <a:t>冬天。”</a:t>
            </a:r>
            <a:endParaRPr lang="zh-CN" altLang="en-US" sz="5400" b="1" dirty="0">
              <a:solidFill>
                <a:srgbClr val="3399FF"/>
              </a:solidFill>
              <a:latin typeface="Times New Roman" panose="02020603050405020304" pitchFamily="18" charset="0"/>
              <a:ea typeface="楷体_GB2312" pitchFamily="49" charset="-122"/>
            </a:endParaRPr>
          </a:p>
        </p:txBody>
      </p:sp>
      <p:sp>
        <p:nvSpPr>
          <p:cNvPr id="54275" name="Text Box 4"/>
          <p:cNvSpPr txBox="1"/>
          <p:nvPr/>
        </p:nvSpPr>
        <p:spPr>
          <a:xfrm>
            <a:off x="641350" y="2557463"/>
            <a:ext cx="1066800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wán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54276" name="Text Box 5"/>
          <p:cNvSpPr txBox="1"/>
          <p:nvPr/>
        </p:nvSpPr>
        <p:spPr>
          <a:xfrm>
            <a:off x="4227513" y="1274763"/>
            <a:ext cx="1143000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 dirty="0">
                <a:latin typeface="Times New Roman" panose="02020603050405020304" pitchFamily="18" charset="0"/>
                <a:ea typeface="宋体" panose="02010600030101010101" pitchFamily="2" charset="-122"/>
              </a:rPr>
              <a:t>tǐnɡ</a:t>
            </a:r>
            <a:endParaRPr lang="en-US" altLang="zh-CN" sz="32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54277" name="Picture 7" descr="%A1%B6%CB%C4%BC%BE%A1%B7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32363" y="0"/>
            <a:ext cx="4643437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78" name="Text Box 8"/>
          <p:cNvSpPr txBox="1"/>
          <p:nvPr/>
        </p:nvSpPr>
        <p:spPr>
          <a:xfrm>
            <a:off x="0" y="0"/>
            <a:ext cx="2771775" cy="91598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p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          </a:t>
            </a:r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6321" name="Picture 2" descr="春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356100" cy="3357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2" name="Picture 3" descr="夏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6100" y="0"/>
            <a:ext cx="4787900" cy="3425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6323" name="Picture 4" descr="200808112242044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738" y="3335338"/>
            <a:ext cx="4427537" cy="3500437"/>
          </a:xfrm>
          <a:ln/>
        </p:spPr>
      </p:pic>
      <p:pic>
        <p:nvPicPr>
          <p:cNvPr id="56324" name="Picture 5" descr="%A1%B6%CB%C4%BC%BE%A1%B7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6100" y="3357563"/>
            <a:ext cx="4787900" cy="35004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纯音乐 - 晨雾.mp3">
            <a:hlinkClick r:id="" action="ppaction://media"/>
          </p:cNvPr>
          <p:cNvPicPr>
            <a:picLocks noRot="1"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101013" y="5589588"/>
            <a:ext cx="609600" cy="609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6326" name="矩形 2"/>
          <p:cNvSpPr/>
          <p:nvPr/>
        </p:nvSpPr>
        <p:spPr>
          <a:xfrm>
            <a:off x="539750" y="711200"/>
            <a:ext cx="4572000" cy="26463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66"/>
                </a:solidFill>
                <a:latin typeface="Arial" panose="020B0604020202020204" pitchFamily="34" charset="0"/>
                <a:ea typeface="楷体_GB2312" pitchFamily="49" charset="-122"/>
              </a:rPr>
              <a:t>草芽尖尖，</a:t>
            </a:r>
            <a:endParaRPr lang="zh-CN" altLang="en-US" sz="4000" b="1" dirty="0">
              <a:solidFill>
                <a:srgbClr val="000066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66"/>
                </a:solidFill>
                <a:latin typeface="Arial" panose="020B0604020202020204" pitchFamily="34" charset="0"/>
                <a:ea typeface="楷体_GB2312" pitchFamily="49" charset="-122"/>
              </a:rPr>
              <a:t>他对小鸟说：</a:t>
            </a:r>
            <a:endParaRPr lang="zh-CN" altLang="en-US" sz="4000" b="1" dirty="0">
              <a:solidFill>
                <a:srgbClr val="000066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66"/>
                </a:solidFill>
                <a:latin typeface="Arial" panose="020B0604020202020204" pitchFamily="34" charset="0"/>
                <a:ea typeface="楷体_GB2312" pitchFamily="49" charset="-122"/>
              </a:rPr>
              <a:t>“我是春天</a:t>
            </a:r>
            <a:r>
              <a:rPr lang="zh-CN" altLang="en-US" sz="4400" b="1" dirty="0">
                <a:solidFill>
                  <a:srgbClr val="000066"/>
                </a:solidFill>
                <a:latin typeface="Arial" panose="020B0604020202020204" pitchFamily="34" charset="0"/>
                <a:ea typeface="楷体_GB2312" pitchFamily="49" charset="-122"/>
              </a:rPr>
              <a:t>。”</a:t>
            </a:r>
            <a:endParaRPr lang="zh-CN" altLang="en-US" sz="4400" b="1" dirty="0">
              <a:solidFill>
                <a:srgbClr val="000066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6327" name="矩形 3"/>
          <p:cNvSpPr/>
          <p:nvPr/>
        </p:nvSpPr>
        <p:spPr>
          <a:xfrm>
            <a:off x="4470400" y="711200"/>
            <a:ext cx="4572000" cy="2554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66"/>
                </a:solidFill>
                <a:latin typeface="Arial" panose="020B0604020202020204" pitchFamily="34" charset="0"/>
                <a:ea typeface="楷体_GB2312" pitchFamily="49" charset="-122"/>
              </a:rPr>
              <a:t>荷叶圆圆，</a:t>
            </a:r>
            <a:endParaRPr lang="zh-CN" altLang="en-US" sz="4000" b="1" dirty="0">
              <a:solidFill>
                <a:srgbClr val="000066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66"/>
                </a:solidFill>
                <a:latin typeface="Arial" panose="020B0604020202020204" pitchFamily="34" charset="0"/>
                <a:ea typeface="楷体_GB2312" pitchFamily="49" charset="-122"/>
              </a:rPr>
              <a:t>他对青蛙说：</a:t>
            </a:r>
            <a:endParaRPr lang="zh-CN" altLang="en-US" sz="4000" b="1" dirty="0">
              <a:solidFill>
                <a:srgbClr val="000066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66"/>
                </a:solidFill>
                <a:latin typeface="Arial" panose="020B0604020202020204" pitchFamily="34" charset="0"/>
                <a:ea typeface="楷体_GB2312" pitchFamily="49" charset="-122"/>
              </a:rPr>
              <a:t>“我是夏天。”</a:t>
            </a:r>
            <a:endParaRPr lang="zh-CN" altLang="en-US" sz="4000" b="1" dirty="0">
              <a:solidFill>
                <a:srgbClr val="000066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6328" name="矩形 4"/>
          <p:cNvSpPr/>
          <p:nvPr/>
        </p:nvSpPr>
        <p:spPr>
          <a:xfrm>
            <a:off x="544513" y="3640138"/>
            <a:ext cx="4572000" cy="25558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tx2"/>
                </a:solidFill>
                <a:latin typeface="Arial" panose="020B0604020202020204" pitchFamily="34" charset="0"/>
                <a:ea typeface="楷体_GB2312" pitchFamily="49" charset="-122"/>
              </a:rPr>
              <a:t>谷穗弯弯，</a:t>
            </a:r>
            <a:endParaRPr lang="zh-CN" altLang="en-US" sz="4000" b="1" dirty="0">
              <a:solidFill>
                <a:schemeClr val="tx2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tx2"/>
                </a:solidFill>
                <a:latin typeface="Arial" panose="020B0604020202020204" pitchFamily="34" charset="0"/>
                <a:ea typeface="楷体_GB2312" pitchFamily="49" charset="-122"/>
              </a:rPr>
              <a:t>他鞠着躬说：</a:t>
            </a:r>
            <a:endParaRPr lang="zh-CN" altLang="en-US" sz="4000" b="1" dirty="0">
              <a:solidFill>
                <a:schemeClr val="tx2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chemeClr val="tx2"/>
                </a:solidFill>
                <a:latin typeface="Arial" panose="020B0604020202020204" pitchFamily="34" charset="0"/>
                <a:ea typeface="楷体_GB2312" pitchFamily="49" charset="-122"/>
              </a:rPr>
              <a:t>“我是秋天。”</a:t>
            </a:r>
            <a:endParaRPr lang="zh-CN" altLang="en-US" sz="4000" b="1" dirty="0">
              <a:solidFill>
                <a:schemeClr val="tx2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  <p:sp>
        <p:nvSpPr>
          <p:cNvPr id="56329" name="矩形 5"/>
          <p:cNvSpPr/>
          <p:nvPr/>
        </p:nvSpPr>
        <p:spPr>
          <a:xfrm>
            <a:off x="4356100" y="3689350"/>
            <a:ext cx="4572000" cy="28368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rgbClr val="000066"/>
                </a:solidFill>
                <a:latin typeface="Arial" panose="020B0604020202020204" pitchFamily="34" charset="0"/>
                <a:ea typeface="楷体_GB2312" pitchFamily="49" charset="-122"/>
              </a:rPr>
              <a:t>雪人大肚子一挺，</a:t>
            </a:r>
            <a:endParaRPr lang="zh-CN" altLang="en-US" sz="4000" b="1" dirty="0">
              <a:solidFill>
                <a:srgbClr val="000066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rgbClr val="000066"/>
                </a:solidFill>
                <a:latin typeface="Arial" panose="020B0604020202020204" pitchFamily="34" charset="0"/>
                <a:ea typeface="楷体_GB2312" pitchFamily="49" charset="-122"/>
              </a:rPr>
              <a:t>他顽皮地说：</a:t>
            </a:r>
            <a:endParaRPr lang="zh-CN" altLang="en-US" sz="4000" b="1" dirty="0">
              <a:solidFill>
                <a:srgbClr val="000066"/>
              </a:solidFill>
              <a:latin typeface="Arial" panose="020B0604020202020204" pitchFamily="34" charset="0"/>
              <a:ea typeface="楷体_GB2312" pitchFamily="49" charset="-122"/>
            </a:endParaRP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rgbClr val="000066"/>
                </a:solidFill>
                <a:latin typeface="Arial" panose="020B0604020202020204" pitchFamily="34" charset="0"/>
                <a:ea typeface="楷体_GB2312" pitchFamily="49" charset="-122"/>
              </a:rPr>
              <a:t>“我就是冬天。</a:t>
            </a:r>
            <a:r>
              <a:rPr lang="zh-CN" altLang="en-US" sz="4400" b="1" dirty="0">
                <a:solidFill>
                  <a:srgbClr val="000066"/>
                </a:solidFill>
                <a:latin typeface="Arial" panose="020B0604020202020204" pitchFamily="34" charset="0"/>
                <a:ea typeface="楷体_GB2312" pitchFamily="49" charset="-122"/>
              </a:rPr>
              <a:t>”</a:t>
            </a:r>
            <a:endParaRPr lang="zh-CN" altLang="en-US" sz="4400" b="1" dirty="0">
              <a:solidFill>
                <a:srgbClr val="000066"/>
              </a:solidFill>
              <a:latin typeface="Arial" panose="020B060402020202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17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69" name="Rectangle 2"/>
          <p:cNvSpPr>
            <a:spLocks noGrp="1"/>
          </p:cNvSpPr>
          <p:nvPr>
            <p:ph type="ctr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>
              <a:buClrTx/>
              <a:buSzTx/>
              <a:buFontTx/>
            </a:pPr>
            <a:endParaRPr lang="zh-CN" altLang="zh-CN" dirty="0"/>
          </a:p>
        </p:txBody>
      </p:sp>
      <p:sp>
        <p:nvSpPr>
          <p:cNvPr id="58370" name="Rectangle 3"/>
          <p:cNvSpPr>
            <a:spLocks noGrp="1"/>
          </p:cNvSpPr>
          <p:nvPr>
            <p:ph type="subTitle"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>
              <a:buClrTx/>
              <a:buSzTx/>
              <a:buFontTx/>
            </a:pPr>
            <a:endParaRPr lang="zh-CN" altLang="zh-CN" dirty="0">
              <a:latin typeface="+mn-lt"/>
              <a:ea typeface="+mn-ea"/>
              <a:cs typeface="+mn-cs"/>
            </a:endParaRPr>
          </a:p>
        </p:txBody>
      </p:sp>
      <p:pic>
        <p:nvPicPr>
          <p:cNvPr id="58371" name="Picture 4" descr="bk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8372" name="Picture 5" descr="童馨书法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3810000"/>
            <a:ext cx="2362200" cy="2895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4" descr="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188" y="1160463"/>
            <a:ext cx="3649662" cy="4537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5" descr="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7900" y="1160463"/>
            <a:ext cx="3384550" cy="45370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0417" name="Rectangle 2"/>
          <p:cNvSpPr>
            <a:spLocks noGrp="1"/>
          </p:cNvSpPr>
          <p:nvPr>
            <p:ph type="ctrTitle"/>
          </p:nvPr>
        </p:nvSpPr>
        <p:spPr>
          <a:ln/>
        </p:spPr>
        <p:txBody>
          <a:bodyPr vert="horz" wrap="square" lIns="91440" tIns="45720" rIns="91440" bIns="45720" anchor="ctr"/>
          <a:p>
            <a:pPr eaLnBrk="1" hangingPunct="1">
              <a:buClrTx/>
              <a:buSzTx/>
              <a:buFontTx/>
            </a:pPr>
            <a:endParaRPr lang="zh-CN" altLang="zh-CN" dirty="0"/>
          </a:p>
        </p:txBody>
      </p:sp>
      <p:sp>
        <p:nvSpPr>
          <p:cNvPr id="60418" name="Rectangle 3"/>
          <p:cNvSpPr>
            <a:spLocks noGrp="1"/>
          </p:cNvSpPr>
          <p:nvPr>
            <p:ph type="subTitle" idx="1"/>
          </p:nvPr>
        </p:nvSpPr>
        <p:spPr>
          <a:ln/>
        </p:spPr>
        <p:txBody>
          <a:bodyPr vert="horz" wrap="square" lIns="91440" tIns="45720" rIns="91440" bIns="45720" anchor="t"/>
          <a:p>
            <a:pPr eaLnBrk="1" hangingPunct="1">
              <a:buClrTx/>
              <a:buSzTx/>
              <a:buFontTx/>
            </a:pPr>
            <a:endParaRPr lang="zh-CN" altLang="zh-CN" dirty="0">
              <a:latin typeface="+mn-lt"/>
              <a:ea typeface="+mn-ea"/>
              <a:cs typeface="+mn-cs"/>
            </a:endParaRPr>
          </a:p>
        </p:txBody>
      </p:sp>
      <p:pic>
        <p:nvPicPr>
          <p:cNvPr id="60419" name="Picture 4" descr="bk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0420" name="Picture 5" descr="童馨书法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3810000"/>
            <a:ext cx="2362200" cy="28956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60421" name="表格 60420"/>
          <p:cNvGraphicFramePr/>
          <p:nvPr/>
        </p:nvGraphicFramePr>
        <p:xfrm>
          <a:off x="250825" y="1484313"/>
          <a:ext cx="3600450" cy="3673475"/>
        </p:xfrm>
        <a:graphic>
          <a:graphicData uri="http://schemas.openxmlformats.org/drawingml/2006/table">
            <a:tbl>
              <a:tblPr/>
              <a:tblGrid>
                <a:gridCol w="1800225"/>
                <a:gridCol w="1800225"/>
              </a:tblGrid>
              <a:tr h="18224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lang="zh-CN" altLang="en-US" sz="1800" dirty="0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38" marB="45738" anchor="t">
                    <a:lnL w="1270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3"/>
                    </a:blip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lang="zh-CN" altLang="en-US" sz="1800" dirty="0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38" marB="45738" anchor="t">
                    <a:lnL w="5715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3"/>
                    </a:blipFill>
                  </a:tcPr>
                </a:tc>
              </a:tr>
              <a:tr h="18510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lang="zh-CN" altLang="en-US" sz="1800" dirty="0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38" marB="45738" anchor="t">
                    <a:lnL w="1270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3"/>
                    </a:blip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lang="zh-CN" altLang="en-US" sz="1800" dirty="0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38" marB="45738" anchor="t">
                    <a:lnL w="5715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3"/>
                    </a:blipFill>
                  </a:tcPr>
                </a:tc>
              </a:tr>
            </a:tbl>
          </a:graphicData>
        </a:graphic>
      </p:graphicFrame>
      <p:sp>
        <p:nvSpPr>
          <p:cNvPr id="60432" name="TextBox 6"/>
          <p:cNvSpPr txBox="1"/>
          <p:nvPr/>
        </p:nvSpPr>
        <p:spPr>
          <a:xfrm>
            <a:off x="53975" y="879475"/>
            <a:ext cx="3797300" cy="4710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0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</a:t>
            </a:r>
            <a:endParaRPr lang="zh-CN" altLang="en-US" sz="30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aphicFrame>
        <p:nvGraphicFramePr>
          <p:cNvPr id="60433" name="表格 60432"/>
          <p:cNvGraphicFramePr/>
          <p:nvPr/>
        </p:nvGraphicFramePr>
        <p:xfrm>
          <a:off x="4572000" y="1484313"/>
          <a:ext cx="3600450" cy="3673475"/>
        </p:xfrm>
        <a:graphic>
          <a:graphicData uri="http://schemas.openxmlformats.org/drawingml/2006/table">
            <a:tbl>
              <a:tblPr/>
              <a:tblGrid>
                <a:gridCol w="1792288"/>
                <a:gridCol w="1808162"/>
              </a:tblGrid>
              <a:tr h="18224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lang="zh-CN" altLang="en-US" sz="1800" dirty="0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38" marB="45738" anchor="t">
                    <a:lnL w="1270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3"/>
                    </a:blip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lang="zh-CN" altLang="en-US" sz="1800" dirty="0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38" marB="45738" anchor="t">
                    <a:lnL w="5715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5715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3"/>
                    </a:blipFill>
                  </a:tcPr>
                </a:tc>
              </a:tr>
              <a:tr h="18510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lang="zh-CN" altLang="en-US" sz="1800" dirty="0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38" marB="45738" anchor="t">
                    <a:lnL w="1270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5715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3"/>
                    </a:blip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lang="zh-CN" altLang="en-US" sz="1800" dirty="0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 marL="91441" marR="91441" marT="45738" marB="45738" anchor="t">
                    <a:lnL w="5715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5715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rotWithShape="0">
                      <a:blip r:embed="rId3"/>
                    </a:blipFill>
                  </a:tcPr>
                </a:tc>
              </a:tr>
            </a:tbl>
          </a:graphicData>
        </a:graphic>
      </p:graphicFrame>
      <p:sp>
        <p:nvSpPr>
          <p:cNvPr id="60444" name="TextBox 6"/>
          <p:cNvSpPr txBox="1"/>
          <p:nvPr/>
        </p:nvSpPr>
        <p:spPr>
          <a:xfrm>
            <a:off x="4427538" y="836613"/>
            <a:ext cx="3744912" cy="47085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0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</a:t>
            </a:r>
            <a:endParaRPr lang="zh-CN" altLang="en-US" sz="30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2465" name="Picture 2" descr="春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7048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2466" name="Text Box 3"/>
          <p:cNvSpPr txBox="1"/>
          <p:nvPr/>
        </p:nvSpPr>
        <p:spPr>
          <a:xfrm>
            <a:off x="273050" y="1265238"/>
            <a:ext cx="1406525" cy="83026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800" b="1" dirty="0">
                <a:latin typeface="Arial" panose="020B0604020202020204" pitchFamily="34" charset="0"/>
                <a:ea typeface="宋体" panose="02010600030101010101" pitchFamily="2" charset="-122"/>
              </a:rPr>
              <a:t>作业</a:t>
            </a:r>
            <a:endParaRPr lang="zh-CN" altLang="en-US" sz="4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2467" name="Text Box 4"/>
          <p:cNvSpPr txBox="1"/>
          <p:nvPr/>
        </p:nvSpPr>
        <p:spPr>
          <a:xfrm>
            <a:off x="385763" y="2878138"/>
            <a:ext cx="7953375" cy="1570037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zh-CN" sz="4800" b="1" dirty="0">
                <a:latin typeface="Arial" panose="020B060402020202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4800" b="1" dirty="0">
                <a:latin typeface="Arial" panose="020B0604020202020204" pitchFamily="34" charset="0"/>
                <a:ea typeface="宋体" panose="02010600030101010101" pitchFamily="2" charset="-122"/>
              </a:rPr>
              <a:t>、朗读课文，背诵课文。</a:t>
            </a:r>
            <a:endParaRPr lang="en-US" altLang="zh-CN" sz="4800" b="1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4800" b="1" dirty="0">
                <a:latin typeface="Arial" panose="020B060402020202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4800" b="1" dirty="0">
                <a:latin typeface="Arial" panose="020B0604020202020204" pitchFamily="34" charset="0"/>
                <a:ea typeface="宋体" panose="02010600030101010101" pitchFamily="2" charset="-122"/>
              </a:rPr>
              <a:t>、把你喜欢的季节画下来。</a:t>
            </a:r>
            <a:endParaRPr lang="zh-CN" altLang="en-US" sz="4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5" name="Picture 2" descr="春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356100" cy="3357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6" name="Picture 3" descr="夏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6100" y="0"/>
            <a:ext cx="4787900" cy="3425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7" name="Picture 4" descr="200808112242044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3357563"/>
            <a:ext cx="4427538" cy="3500437"/>
          </a:xfrm>
          <a:ln/>
        </p:spPr>
      </p:pic>
      <p:pic>
        <p:nvPicPr>
          <p:cNvPr id="31748" name="Picture 5" descr="%A1%B6%CB%C4%BC%BE%A1%B7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6100" y="3357563"/>
            <a:ext cx="4787900" cy="3500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9" name="Text Box 10"/>
          <p:cNvSpPr txBox="1"/>
          <p:nvPr/>
        </p:nvSpPr>
        <p:spPr>
          <a:xfrm>
            <a:off x="998538" y="320675"/>
            <a:ext cx="5576887" cy="14462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8800" b="1" dirty="0">
                <a:latin typeface="Arial" panose="020B0604020202020204" pitchFamily="34" charset="0"/>
                <a:ea typeface="宋体" panose="02010600030101010101" pitchFamily="2" charset="-122"/>
              </a:rPr>
              <a:t>4</a:t>
            </a:r>
            <a:r>
              <a:rPr lang="zh-CN" altLang="en-US" sz="8800" b="1" dirty="0">
                <a:latin typeface="Arial" panose="020B0604020202020204" pitchFamily="34" charset="0"/>
                <a:ea typeface="宋体" panose="02010600030101010101" pitchFamily="2" charset="-122"/>
              </a:rPr>
              <a:t>、四   季</a:t>
            </a:r>
            <a:endParaRPr lang="zh-CN" altLang="en-US" sz="8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" name="纯音乐 - 晨雾.mp3">
            <a:hlinkClick r:id="" action="ppaction://media"/>
          </p:cNvPr>
          <p:cNvPicPr>
            <a:picLocks noRot="1" noChangeAspect="1"/>
          </p:cNvPicPr>
          <p:nvPr>
            <a:audioFile r:link="rId5"/>
            <p:extLst>
              <p:ext uri="{DAA4B4D4-6D71-4841-9C94-3DE7FCFB9230}">
                <p14:media xmlns:p14="http://schemas.microsoft.com/office/powerpoint/2010/main" r:link="rId6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101013" y="5589588"/>
            <a:ext cx="609600" cy="609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51" name="文本框 2"/>
          <p:cNvSpPr txBox="1"/>
          <p:nvPr/>
        </p:nvSpPr>
        <p:spPr>
          <a:xfrm>
            <a:off x="4356100" y="6124575"/>
            <a:ext cx="4787900" cy="5222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latin typeface="Arial" panose="020B0604020202020204" pitchFamily="34" charset="0"/>
                <a:ea typeface="宋体" panose="02010600030101010101" pitchFamily="2" charset="-122"/>
              </a:rPr>
              <a:t>部编版一年级上册第四单元</a:t>
            </a:r>
            <a:endParaRPr lang="zh-CN" altLang="en-US" sz="28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17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33794" name="TextBox 1"/>
          <p:cNvSpPr txBox="1"/>
          <p:nvPr/>
        </p:nvSpPr>
        <p:spPr>
          <a:xfrm>
            <a:off x="971550" y="1014413"/>
            <a:ext cx="7308850" cy="830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4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ji</a:t>
            </a:r>
            <a:r>
              <a:rPr lang="el-GR" altLang="zh-CN" sz="4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ᾱ</a:t>
            </a:r>
            <a:r>
              <a:rPr lang="en-US" altLang="zh-CN" sz="4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n</a:t>
            </a:r>
            <a:r>
              <a:rPr lang="en-US" altLang="zh-CN" sz="4800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en-US" altLang="zh-CN" sz="48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shuō</a:t>
            </a:r>
            <a:r>
              <a:rPr lang="en-US" altLang="zh-CN" sz="4800" dirty="0">
                <a:latin typeface="Arial" panose="020B0604020202020204" pitchFamily="34" charset="0"/>
                <a:ea typeface="宋体" panose="02010600030101010101" pitchFamily="2" charset="-122"/>
              </a:rPr>
              <a:t>  ch</a:t>
            </a:r>
            <a:r>
              <a:rPr lang="el-GR" altLang="zh-CN" sz="4800" dirty="0">
                <a:latin typeface="Arial" panose="020B0604020202020204" pitchFamily="34" charset="0"/>
                <a:ea typeface="宋体" panose="02010600030101010101" pitchFamily="2" charset="-122"/>
              </a:rPr>
              <a:t>ῡ</a:t>
            </a:r>
            <a:r>
              <a:rPr lang="en-US" altLang="zh-CN" sz="4800" dirty="0">
                <a:latin typeface="Arial" panose="020B0604020202020204" pitchFamily="34" charset="0"/>
                <a:ea typeface="宋体" panose="02010600030101010101" pitchFamily="2" charset="-122"/>
              </a:rPr>
              <a:t>n  qīng  w</a:t>
            </a:r>
            <a:r>
              <a:rPr lang="el-GR" altLang="zh-CN" sz="4800" dirty="0">
                <a:latin typeface="Arial" panose="020B0604020202020204" pitchFamily="34" charset="0"/>
                <a:ea typeface="宋体" panose="02010600030101010101" pitchFamily="2" charset="-122"/>
              </a:rPr>
              <a:t>ᾱ</a:t>
            </a:r>
            <a:endParaRPr lang="zh-CN" altLang="en-US" sz="4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795" name="TextBox 3"/>
          <p:cNvSpPr txBox="1"/>
          <p:nvPr/>
        </p:nvSpPr>
        <p:spPr>
          <a:xfrm>
            <a:off x="971550" y="1844675"/>
            <a:ext cx="7496175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60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尖</a:t>
            </a:r>
            <a:r>
              <a:rPr lang="zh-CN" altLang="zh-CN" sz="60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60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zh-CN" sz="60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说  </a:t>
            </a:r>
            <a:r>
              <a:rPr lang="zh-CN" altLang="en-US" sz="60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春</a:t>
            </a:r>
            <a:r>
              <a:rPr lang="zh-CN" altLang="zh-CN" sz="60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60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60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青  蛙</a:t>
            </a:r>
            <a:endParaRPr lang="en-US" altLang="zh-CN" sz="6000" b="1" dirty="0">
              <a:solidFill>
                <a:srgbClr val="0074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3796" name="TextBox 8"/>
          <p:cNvSpPr txBox="1"/>
          <p:nvPr/>
        </p:nvSpPr>
        <p:spPr>
          <a:xfrm>
            <a:off x="712788" y="3152775"/>
            <a:ext cx="7561262" cy="922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5400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en-US" altLang="zh-CN" sz="54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xi</a:t>
            </a:r>
            <a:r>
              <a:rPr lang="el-GR" altLang="zh-CN" sz="54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ὰ</a:t>
            </a:r>
            <a:r>
              <a:rPr lang="en-US" altLang="zh-CN" sz="5400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en-US" altLang="zh-CN" sz="5400" dirty="0">
                <a:latin typeface="Arial" panose="020B0604020202020204" pitchFamily="34" charset="0"/>
                <a:ea typeface="宋体" panose="02010600030101010101" pitchFamily="2" charset="-122"/>
              </a:rPr>
              <a:t>w</a:t>
            </a:r>
            <a:r>
              <a:rPr lang="el-GR" altLang="zh-CN" sz="5400" dirty="0">
                <a:latin typeface="Arial" panose="020B0604020202020204" pitchFamily="34" charset="0"/>
                <a:ea typeface="宋体" panose="02010600030101010101" pitchFamily="2" charset="-122"/>
              </a:rPr>
              <a:t>ᾱ</a:t>
            </a:r>
            <a:r>
              <a:rPr lang="en-US" altLang="zh-CN" sz="5400" dirty="0">
                <a:latin typeface="Arial" panose="020B0604020202020204" pitchFamily="34" charset="0"/>
                <a:ea typeface="宋体" panose="02010600030101010101" pitchFamily="2" charset="-122"/>
              </a:rPr>
              <a:t>n   </a:t>
            </a:r>
            <a:r>
              <a:rPr lang="en-US" altLang="zh-CN" sz="5400" dirty="0">
                <a:solidFill>
                  <a:srgbClr val="00B0F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de </a:t>
            </a:r>
            <a:r>
              <a:rPr lang="en-US" altLang="zh-CN" sz="5400" dirty="0">
                <a:latin typeface="Arial" panose="020B0604020202020204" pitchFamily="34" charset="0"/>
                <a:ea typeface="宋体" panose="02010600030101010101" pitchFamily="2" charset="-122"/>
              </a:rPr>
              <a:t> jiù  dōng</a:t>
            </a:r>
            <a:endParaRPr lang="zh-CN" altLang="en-US" sz="5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3797" name="TextBox 9"/>
          <p:cNvSpPr txBox="1"/>
          <p:nvPr/>
        </p:nvSpPr>
        <p:spPr>
          <a:xfrm>
            <a:off x="1109663" y="4221163"/>
            <a:ext cx="8791575" cy="1016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60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夏  弯  </a:t>
            </a:r>
            <a:r>
              <a:rPr lang="zh-CN" altLang="en-US" sz="6000" b="1" dirty="0">
                <a:solidFill>
                  <a:srgbClr val="00B0F0"/>
                </a:solidFill>
                <a:latin typeface="楷体_GB2312" pitchFamily="49" charset="-122"/>
                <a:ea typeface="楷体_GB2312" pitchFamily="49" charset="-122"/>
              </a:rPr>
              <a:t>地</a:t>
            </a:r>
            <a:r>
              <a:rPr lang="zh-CN" altLang="en-US" sz="60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 就</a:t>
            </a:r>
            <a:r>
              <a:rPr lang="zh-CN" altLang="zh-CN" sz="60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60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60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冬</a:t>
            </a:r>
            <a:r>
              <a:rPr lang="en-US" altLang="zh-CN" sz="60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zh-CN" sz="6000" b="1" dirty="0">
              <a:solidFill>
                <a:srgbClr val="0074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35842" name="TextBox 1"/>
          <p:cNvSpPr txBox="1"/>
          <p:nvPr/>
        </p:nvSpPr>
        <p:spPr>
          <a:xfrm>
            <a:off x="1331913" y="2349500"/>
            <a:ext cx="2232025" cy="1568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8800" b="1" dirty="0">
                <a:latin typeface="Arial" panose="020B0604020202020204" pitchFamily="34" charset="0"/>
                <a:ea typeface="宋体" panose="02010600030101010101" pitchFamily="2" charset="-122"/>
              </a:rPr>
              <a:t>地 </a:t>
            </a:r>
            <a:r>
              <a:rPr lang="en-US" altLang="zh-CN" sz="9600" dirty="0">
                <a:latin typeface="Arial" panose="020B0604020202020204" pitchFamily="34" charset="0"/>
                <a:ea typeface="宋体" panose="02010600030101010101" pitchFamily="2" charset="-122"/>
              </a:rPr>
              <a:t>{</a:t>
            </a:r>
            <a:endParaRPr lang="zh-CN" altLang="en-US" sz="9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5843" name="TextBox 2"/>
          <p:cNvSpPr txBox="1"/>
          <p:nvPr/>
        </p:nvSpPr>
        <p:spPr>
          <a:xfrm>
            <a:off x="3851275" y="1989138"/>
            <a:ext cx="3600450" cy="2584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sz="5400" b="1" dirty="0">
                <a:latin typeface="Arial" panose="020B0604020202020204" pitchFamily="34" charset="0"/>
                <a:ea typeface="宋体" panose="02010600030101010101" pitchFamily="2" charset="-122"/>
              </a:rPr>
              <a:t>de</a:t>
            </a:r>
            <a:r>
              <a:rPr lang="en-US" altLang="zh-CN" sz="5400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顽皮地</a:t>
            </a:r>
            <a:endParaRPr lang="en-US" altLang="zh-CN" sz="5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54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5400" b="1" dirty="0">
                <a:latin typeface="Arial" panose="020B0604020202020204" pitchFamily="34" charset="0"/>
                <a:ea typeface="宋体" panose="02010600030101010101" pitchFamily="2" charset="-122"/>
              </a:rPr>
              <a:t>dì </a:t>
            </a:r>
            <a:r>
              <a:rPr lang="en-US" altLang="zh-CN" sz="5400" dirty="0">
                <a:latin typeface="Arial" panose="020B0604020202020204" pitchFamily="34" charset="0"/>
                <a:ea typeface="宋体" panose="02010600030101010101" pitchFamily="2" charset="-122"/>
              </a:rPr>
              <a:t>  </a:t>
            </a:r>
            <a:r>
              <a:rPr lang="zh-CN" altLang="en-US" sz="54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土地</a:t>
            </a:r>
            <a:endParaRPr lang="zh-CN" altLang="en-US" sz="54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37890" name="Text Box 3"/>
          <p:cNvSpPr txBox="1"/>
          <p:nvPr/>
        </p:nvSpPr>
        <p:spPr>
          <a:xfrm>
            <a:off x="1476375" y="1997075"/>
            <a:ext cx="6408738" cy="30464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4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尖</a:t>
            </a:r>
            <a:r>
              <a:rPr lang="zh-CN" altLang="zh-CN" sz="4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说</a:t>
            </a:r>
            <a:r>
              <a:rPr lang="zh-CN" altLang="zh-CN" sz="48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48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春</a:t>
            </a:r>
            <a:r>
              <a:rPr lang="zh-CN" altLang="zh-CN" sz="48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en-US" altLang="zh-CN" sz="48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48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青  蛙</a:t>
            </a:r>
            <a:endParaRPr lang="en-US" altLang="zh-CN" sz="4800" b="1" dirty="0">
              <a:solidFill>
                <a:srgbClr val="007400"/>
              </a:solidFill>
              <a:latin typeface="楷体_GB2312" pitchFamily="49" charset="-122"/>
              <a:ea typeface="楷体_GB2312" pitchFamily="49" charset="-122"/>
            </a:endParaRPr>
          </a:p>
          <a:p>
            <a:endParaRPr lang="en-US" altLang="zh-CN" sz="4800" b="1" dirty="0">
              <a:solidFill>
                <a:srgbClr val="0074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48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endParaRPr lang="en-US" altLang="zh-CN" sz="4800" b="1" dirty="0">
              <a:solidFill>
                <a:srgbClr val="007400"/>
              </a:solidFill>
              <a:latin typeface="楷体_GB2312" pitchFamily="49" charset="-122"/>
              <a:ea typeface="楷体_GB2312" pitchFamily="49" charset="-122"/>
            </a:endParaRPr>
          </a:p>
          <a:p>
            <a:r>
              <a:rPr lang="zh-CN" altLang="en-US" sz="4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夏</a:t>
            </a:r>
            <a:r>
              <a:rPr lang="zh-CN" altLang="en-US" sz="48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  弯  </a:t>
            </a:r>
            <a:r>
              <a:rPr lang="zh-CN" altLang="en-US" sz="4800" b="1" dirty="0">
                <a:solidFill>
                  <a:srgbClr val="00B0F0"/>
                </a:solidFill>
                <a:latin typeface="楷体_GB2312" pitchFamily="49" charset="-122"/>
                <a:ea typeface="楷体_GB2312" pitchFamily="49" charset="-122"/>
              </a:rPr>
              <a:t>地</a:t>
            </a:r>
            <a:r>
              <a:rPr lang="zh-CN" altLang="en-US" sz="48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  就</a:t>
            </a:r>
            <a:r>
              <a:rPr lang="zh-CN" altLang="zh-CN" sz="48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48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冬</a:t>
            </a:r>
            <a:r>
              <a:rPr lang="en-US" altLang="zh-CN" sz="48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zh-CN" sz="4800" b="1" dirty="0">
              <a:solidFill>
                <a:srgbClr val="0074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7891" name="AutoShape 6"/>
          <p:cNvSpPr/>
          <p:nvPr/>
        </p:nvSpPr>
        <p:spPr>
          <a:xfrm>
            <a:off x="5364163" y="333375"/>
            <a:ext cx="1524000" cy="1143000"/>
          </a:xfrm>
          <a:prstGeom prst="cloudCallout">
            <a:avLst>
              <a:gd name="adj1" fmla="val -118440"/>
              <a:gd name="adj2" fmla="val 86528"/>
            </a:avLst>
          </a:prstGeom>
          <a:solidFill>
            <a:srgbClr val="C1FFE0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r>
              <a:rPr lang="zh-CN" altLang="zh-CN" sz="2800" b="1" dirty="0">
                <a:solidFill>
                  <a:srgbClr val="007400"/>
                </a:solidFill>
                <a:latin typeface="楷体_GB2312" pitchFamily="49" charset="-122"/>
                <a:ea typeface="楷体_GB2312" pitchFamily="49" charset="-122"/>
              </a:rPr>
              <a:t>我会     读</a:t>
            </a:r>
            <a:endParaRPr lang="zh-CN" altLang="zh-CN" sz="2000" dirty="0">
              <a:solidFill>
                <a:srgbClr val="0074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7892" name="TextBox 7"/>
          <p:cNvSpPr txBox="1"/>
          <p:nvPr/>
        </p:nvSpPr>
        <p:spPr>
          <a:xfrm>
            <a:off x="1628775" y="1628775"/>
            <a:ext cx="358775" cy="3683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 spd="med"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901700" y="836613"/>
            <a:ext cx="7451725" cy="56324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en-US" altLang="zh-CN" dirty="0"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r>
              <a:rPr lang="zh-CN" altLang="en-US" sz="7200" b="1" dirty="0"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讠</a:t>
            </a:r>
            <a:r>
              <a:rPr lang="zh-CN" altLang="en-US" sz="7200" b="1" dirty="0">
                <a:latin typeface="Arial" panose="020B0604020202020204" pitchFamily="34" charset="0"/>
                <a:ea typeface="宋体" panose="02010600030101010101" pitchFamily="2" charset="-122"/>
              </a:rPr>
              <a:t>  言字旁    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说</a:t>
            </a:r>
            <a:endParaRPr lang="en-US" altLang="zh-CN" sz="7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7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夂 </a:t>
            </a:r>
            <a:r>
              <a:rPr lang="zh-CN" altLang="en-US" sz="7200" b="1" dirty="0">
                <a:latin typeface="Arial" panose="020B0604020202020204" pitchFamily="34" charset="0"/>
                <a:ea typeface="宋体" panose="02010600030101010101" pitchFamily="2" charset="-122"/>
              </a:rPr>
              <a:t>  折文     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夏  冬</a:t>
            </a:r>
            <a:endParaRPr lang="en-US" altLang="zh-CN" sz="7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endParaRPr lang="en-US" altLang="zh-CN" sz="7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虫</a:t>
            </a:r>
            <a:r>
              <a:rPr lang="zh-CN" altLang="en-US" sz="7200" b="1" dirty="0">
                <a:latin typeface="Arial" panose="020B0604020202020204" pitchFamily="34" charset="0"/>
                <a:ea typeface="宋体" panose="02010600030101010101" pitchFamily="2" charset="-122"/>
              </a:rPr>
              <a:t>   虫字旁    </a:t>
            </a:r>
            <a:r>
              <a:rPr lang="zh-CN" altLang="en-US" sz="72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蛙</a:t>
            </a:r>
            <a:endParaRPr lang="zh-CN" altLang="en-US" sz="72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17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charRg st="17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charRg st="17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34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charRg st="34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charRg st="34" end="4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4691063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草芽  </a:t>
            </a: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尖尖</a:t>
            </a: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春天 </a:t>
            </a:r>
            <a:br>
              <a:rPr kumimoji="0" lang="en-US" altLang="zh-CN" sz="5400" b="1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altLang="zh-CN" sz="5400" b="1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荷叶  </a:t>
            </a: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青蛙</a:t>
            </a: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夏</a:t>
            </a: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天 </a:t>
            </a:r>
            <a:br>
              <a:rPr kumimoji="0" lang="en-US" altLang="zh-CN" sz="5400" b="1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说</a:t>
            </a: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话  </a:t>
            </a: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弯弯</a:t>
            </a: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秋天  </a:t>
            </a:r>
            <a:br>
              <a:rPr kumimoji="0" lang="en-US" altLang="zh-CN" sz="5400" b="1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altLang="zh-CN" sz="5400" b="1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雪人 </a:t>
            </a: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就是</a:t>
            </a: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冬</a:t>
            </a:r>
            <a:r>
              <a:rPr kumimoji="0" lang="zh-CN" altLang="en-US" sz="5400" b="1" i="0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  <a:lumOff val="1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天</a:t>
            </a:r>
            <a:endParaRPr kumimoji="0" lang="zh-CN" altLang="en-US" sz="5400" b="1" i="0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90000"/>
                  <a:lumOff val="1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987" name="TextBox 2"/>
          <p:cNvSpPr txBox="1"/>
          <p:nvPr/>
        </p:nvSpPr>
        <p:spPr>
          <a:xfrm>
            <a:off x="3132138" y="5845175"/>
            <a:ext cx="3240087" cy="3698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dirty="0">
                <a:latin typeface="Arial" panose="020B0604020202020204" pitchFamily="34" charset="0"/>
                <a:ea typeface="宋体" panose="02010600030101010101" pitchFamily="2" charset="-122"/>
              </a:rPr>
              <a:t>任选一个词语说一句话</a:t>
            </a:r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4213" y="981075"/>
            <a:ext cx="7704137" cy="4392613"/>
          </a:xfrm>
          <a:ln/>
        </p:spPr>
        <p:txBody>
          <a:bodyPr vert="horz" wrap="square" lIns="91440" tIns="45720" rIns="91440" bIns="45720" anchor="ctr"/>
          <a:p>
            <a:r>
              <a:rPr lang="zh-CN" altLang="en-US" sz="7200" b="1" dirty="0"/>
              <a:t>草芽尖尖 </a:t>
            </a:r>
            <a:br>
              <a:rPr lang="en-US" altLang="zh-CN" sz="7200" b="1" dirty="0"/>
            </a:br>
            <a:r>
              <a:rPr lang="zh-CN" altLang="en-US" sz="7200" b="1" dirty="0"/>
              <a:t>荷叶圆圆</a:t>
            </a:r>
            <a:br>
              <a:rPr lang="en-US" altLang="zh-CN" sz="7200" b="1" dirty="0"/>
            </a:br>
            <a:r>
              <a:rPr lang="zh-CN" altLang="en-US" sz="7200" b="1" dirty="0"/>
              <a:t>谷穗弯弯</a:t>
            </a:r>
            <a:br>
              <a:rPr lang="en-US" altLang="zh-CN" sz="7200" b="1" dirty="0"/>
            </a:br>
            <a:r>
              <a:rPr lang="zh-CN" altLang="en-US" sz="7200" b="1" dirty="0"/>
              <a:t>雪人大肚子</a:t>
            </a:r>
            <a:endParaRPr lang="zh-CN" altLang="en-US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6081" name="Picture 2" descr="春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356100" cy="3357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2" name="Picture 3" descr="夏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6100" y="0"/>
            <a:ext cx="4787900" cy="3425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3" name="Picture 4" descr="200808112242044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3357563"/>
            <a:ext cx="4427538" cy="3500437"/>
          </a:xfrm>
          <a:ln/>
        </p:spPr>
      </p:pic>
      <p:pic>
        <p:nvPicPr>
          <p:cNvPr id="46084" name="Picture 5" descr="%A1%B6%CB%C4%BC%BE%A1%B7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6100" y="3357563"/>
            <a:ext cx="4787900" cy="35004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6085" name="Text Box 6"/>
          <p:cNvSpPr txBox="1"/>
          <p:nvPr/>
        </p:nvSpPr>
        <p:spPr>
          <a:xfrm>
            <a:off x="1547813" y="2349500"/>
            <a:ext cx="120332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春天</a:t>
            </a:r>
            <a:endParaRPr lang="zh-CN" altLang="en-US" sz="40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6" name="Text Box 7"/>
          <p:cNvSpPr txBox="1"/>
          <p:nvPr/>
        </p:nvSpPr>
        <p:spPr>
          <a:xfrm>
            <a:off x="6588125" y="2492375"/>
            <a:ext cx="120332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夏天</a:t>
            </a:r>
            <a:endParaRPr lang="zh-CN" altLang="en-US" sz="40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7" name="Text Box 8"/>
          <p:cNvSpPr txBox="1"/>
          <p:nvPr/>
        </p:nvSpPr>
        <p:spPr>
          <a:xfrm>
            <a:off x="1547813" y="6156325"/>
            <a:ext cx="120332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秋天</a:t>
            </a:r>
            <a:endParaRPr lang="zh-CN" altLang="en-US" sz="40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8" name="Text Box 9"/>
          <p:cNvSpPr txBox="1"/>
          <p:nvPr/>
        </p:nvSpPr>
        <p:spPr>
          <a:xfrm>
            <a:off x="6372225" y="6156325"/>
            <a:ext cx="120332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冬天</a:t>
            </a:r>
            <a:endParaRPr lang="zh-CN" altLang="en-US" sz="4000" b="1" dirty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1_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默认设计模板">
  <a:themeElements>
    <a:clrScheme name="">
      <a:dk1>
        <a:srgbClr val="0074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6200"/>
      </a:accent4>
      <a:accent5>
        <a:srgbClr val="AAE2CA"/>
      </a:accent5>
      <a:accent6>
        <a:srgbClr val="2D2DB9"/>
      </a:accent6>
      <a:hlink>
        <a:srgbClr val="E03500"/>
      </a:hlink>
      <a:folHlink>
        <a:srgbClr val="64787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529</Words>
  <Application>WPS 演示</Application>
  <PresentationFormat>全屏显示(4:3)</PresentationFormat>
  <Paragraphs>117</Paragraphs>
  <Slides>17</Slides>
  <Notes>0</Notes>
  <HiddenSlides>0</HiddenSlides>
  <MMClips>2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17</vt:i4>
      </vt:variant>
    </vt:vector>
  </HeadingPairs>
  <TitlesOfParts>
    <vt:vector size="32" baseType="lpstr">
      <vt:lpstr>Arial</vt:lpstr>
      <vt:lpstr>宋体</vt:lpstr>
      <vt:lpstr>Wingdings</vt:lpstr>
      <vt:lpstr>Calibri</vt:lpstr>
      <vt:lpstr>Times New Roman</vt:lpstr>
      <vt:lpstr>楷体_GB2312</vt:lpstr>
      <vt:lpstr>新宋体</vt:lpstr>
      <vt:lpstr>楷体</vt:lpstr>
      <vt:lpstr>微软雅黑</vt:lpstr>
      <vt:lpstr>Arial Unicode MS</vt:lpstr>
      <vt:lpstr>默认设计模板</vt:lpstr>
      <vt:lpstr>1_默认设计模板</vt:lpstr>
      <vt:lpstr>3_默认设计模板</vt:lpstr>
      <vt:lpstr>4_默认设计模板</vt:lpstr>
      <vt:lpstr>2_默认设计模板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10</cp:revision>
  <dcterms:created xsi:type="dcterms:W3CDTF">2020-08-15T17:00:19Z</dcterms:created>
  <dcterms:modified xsi:type="dcterms:W3CDTF">2021-07-30T02:08:11Z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