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" ContentType="application/msword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243" r:id="rId3"/>
    <p:sldId id="1251" r:id="rId5"/>
    <p:sldId id="1252" r:id="rId6"/>
    <p:sldId id="1253" r:id="rId7"/>
    <p:sldId id="1254" r:id="rId8"/>
    <p:sldId id="1255" r:id="rId9"/>
    <p:sldId id="1259" r:id="rId10"/>
    <p:sldId id="1256" r:id="rId11"/>
    <p:sldId id="1257" r:id="rId12"/>
    <p:sldId id="1260" r:id="rId13"/>
  </p:sldIdLst>
  <p:sldSz cx="11520170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9105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8845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7950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37690" algn="l" rtl="0" fontAlgn="base">
      <a:spcBef>
        <a:spcPct val="0"/>
      </a:spcBef>
      <a:spcAft>
        <a:spcPct val="0"/>
      </a:spcAft>
      <a:buFont typeface="Arial" panose="020B0604020202020204" pitchFamily="34" charset="0"/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96795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56535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15640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75380" algn="l" defTabSz="918845" rtl="0" eaLnBrk="1" latinLnBrk="0" hangingPunct="1">
      <a:defRPr sz="3215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90D8"/>
    <a:srgbClr val="FF0000"/>
    <a:srgbClr val="D8EBFC"/>
    <a:srgbClr val="A6CFEE"/>
    <a:srgbClr val="E3261E"/>
    <a:srgbClr val="B53D5A"/>
    <a:srgbClr val="339966"/>
    <a:srgbClr val="5F5F5F"/>
    <a:srgbClr val="D60093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26" y="-44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1pPr>
    <a:lvl2pPr marL="459105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2pPr>
    <a:lvl3pPr marL="918845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3pPr>
    <a:lvl4pPr marL="1377950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4pPr>
    <a:lvl5pPr marL="1837690" algn="l" rtl="0" fontAlgn="base">
      <a:spcBef>
        <a:spcPct val="0"/>
      </a:spcBef>
      <a:spcAft>
        <a:spcPct val="0"/>
      </a:spcAft>
      <a:defRPr sz="1205" kern="1200">
        <a:solidFill>
          <a:schemeClr val="tx1"/>
        </a:solidFill>
        <a:latin typeface="+mn-lt"/>
        <a:ea typeface="+mn-ea"/>
        <a:cs typeface="+mn-cs"/>
      </a:defRPr>
    </a:lvl5pPr>
    <a:lvl6pPr marL="2296795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6pPr>
    <a:lvl7pPr marL="2756535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7pPr>
    <a:lvl8pPr marL="3215640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8pPr>
    <a:lvl9pPr marL="3675380" algn="l" defTabSz="918845" rtl="0" eaLnBrk="1" latinLnBrk="0" hangingPunct="1">
      <a:defRPr sz="120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3600" y="2012950"/>
            <a:ext cx="9793288" cy="13890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788" y="3671888"/>
            <a:ext cx="8062912" cy="1655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425" y="258763"/>
            <a:ext cx="2590800" cy="55292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263" y="258763"/>
            <a:ext cx="7624762" cy="55292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9638" y="4164013"/>
            <a:ext cx="9793287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09638" y="2746375"/>
            <a:ext cx="9793287" cy="14176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263" y="1511300"/>
            <a:ext cx="5106987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35650" y="1511300"/>
            <a:ext cx="5108575" cy="427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450975"/>
            <a:ext cx="5089525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263" y="2055813"/>
            <a:ext cx="5089525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1525" y="1450975"/>
            <a:ext cx="5092700" cy="6048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1525" y="2055813"/>
            <a:ext cx="5092700" cy="37322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3789362" cy="1096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3738" y="258763"/>
            <a:ext cx="6440487" cy="5529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263" y="1355725"/>
            <a:ext cx="3789362" cy="44323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7425" y="4535488"/>
            <a:ext cx="6913563" cy="536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7425" y="579438"/>
            <a:ext cx="6913563" cy="38877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7425" y="5072063"/>
            <a:ext cx="6913563" cy="760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263" y="258763"/>
            <a:ext cx="10367962" cy="1081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263" y="1511300"/>
            <a:ext cx="10367962" cy="4276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263" y="6005513"/>
            <a:ext cx="268763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D2362-CA17-45BC-A1A0-6CBF1D340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5413" y="6005513"/>
            <a:ext cx="3649662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6588" y="6005513"/>
            <a:ext cx="2687637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4ADC7-774B-49B4-AA6F-D4AE1943B37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.xml"/><Relationship Id="rId3" Type="http://schemas.openxmlformats.org/officeDocument/2006/relationships/image" Target="../media/image6.tiff"/><Relationship Id="rId2" Type="http://schemas.openxmlformats.org/officeDocument/2006/relationships/image" Target="../media/image11.emf"/><Relationship Id="rId1" Type="http://schemas.openxmlformats.org/officeDocument/2006/relationships/oleObject" Target="../embeddings/Document8.doc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.xml"/><Relationship Id="rId3" Type="http://schemas.openxmlformats.org/officeDocument/2006/relationships/image" Target="../media/image1.tiff"/><Relationship Id="rId2" Type="http://schemas.openxmlformats.org/officeDocument/2006/relationships/image" Target="../media/image3.emf"/><Relationship Id="rId1" Type="http://schemas.openxmlformats.org/officeDocument/2006/relationships/oleObject" Target="../embeddings/Document1.doc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.xml"/><Relationship Id="rId4" Type="http://schemas.openxmlformats.org/officeDocument/2006/relationships/image" Target="../media/image5.png"/><Relationship Id="rId3" Type="http://schemas.openxmlformats.org/officeDocument/2006/relationships/image" Target="../media/image4.emf"/><Relationship Id="rId2" Type="http://schemas.openxmlformats.org/officeDocument/2006/relationships/oleObject" Target="../embeddings/Document2.doc"/><Relationship Id="rId1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.xml"/><Relationship Id="rId4" Type="http://schemas.openxmlformats.org/officeDocument/2006/relationships/image" Target="../media/image3.tiff"/><Relationship Id="rId3" Type="http://schemas.openxmlformats.org/officeDocument/2006/relationships/image" Target="../media/image1.tiff"/><Relationship Id="rId2" Type="http://schemas.openxmlformats.org/officeDocument/2006/relationships/image" Target="../media/image6.emf"/><Relationship Id="rId1" Type="http://schemas.openxmlformats.org/officeDocument/2006/relationships/oleObject" Target="../embeddings/Document3.doc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image" Target="../media/image7.emf"/><Relationship Id="rId1" Type="http://schemas.openxmlformats.org/officeDocument/2006/relationships/oleObject" Target="../embeddings/Document4.doc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.xml"/><Relationship Id="rId3" Type="http://schemas.openxmlformats.org/officeDocument/2006/relationships/image" Target="../media/image4.tiff"/><Relationship Id="rId2" Type="http://schemas.openxmlformats.org/officeDocument/2006/relationships/image" Target="../media/image8.emf"/><Relationship Id="rId1" Type="http://schemas.openxmlformats.org/officeDocument/2006/relationships/oleObject" Target="../embeddings/Document5.doc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Relationship Id="rId3" Type="http://schemas.openxmlformats.org/officeDocument/2006/relationships/image" Target="../media/image5.tiff"/><Relationship Id="rId2" Type="http://schemas.openxmlformats.org/officeDocument/2006/relationships/image" Target="../media/image9.emf"/><Relationship Id="rId1" Type="http://schemas.openxmlformats.org/officeDocument/2006/relationships/oleObject" Target="../embeddings/Document6.doc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8.xml"/><Relationship Id="rId2" Type="http://schemas.openxmlformats.org/officeDocument/2006/relationships/image" Target="../media/image10.emf"/><Relationship Id="rId1" Type="http://schemas.openxmlformats.org/officeDocument/2006/relationships/oleObject" Target="../embeddings/Document7.doc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6" r="13885"/>
          <a:stretch>
            <a:fillRect/>
          </a:stretch>
        </p:blipFill>
        <p:spPr>
          <a:xfrm>
            <a:off x="1166678" y="3768251"/>
            <a:ext cx="1939891" cy="20431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470" y="1465845"/>
            <a:ext cx="2282738" cy="35993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33074" y="1655912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zh-CN" sz="4800" b="0" dirty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第四单元　课文</a:t>
            </a:r>
            <a:endParaRPr lang="zh-CN" altLang="zh-CN" sz="4800" b="0" dirty="0">
              <a:solidFill>
                <a:srgbClr val="3090D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00665" y="2676976"/>
            <a:ext cx="22356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zh-CN" sz="2800" b="0" dirty="0">
                <a:solidFill>
                  <a:srgbClr val="3090D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语文园地四</a:t>
            </a:r>
            <a:endParaRPr lang="zh-CN" altLang="zh-CN" sz="2800" b="0" dirty="0">
              <a:solidFill>
                <a:srgbClr val="3090D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47675" y="216899"/>
            <a:ext cx="10480675" cy="5548418"/>
            <a:chOff x="647675" y="216899"/>
            <a:chExt cx="10480675" cy="5548418"/>
          </a:xfrm>
        </p:grpSpPr>
        <p:graphicFrame>
          <p:nvGraphicFramePr>
            <p:cNvPr id="3" name="对象 1085443"/>
            <p:cNvGraphicFramePr/>
            <p:nvPr/>
          </p:nvGraphicFramePr>
          <p:xfrm>
            <a:off x="647675" y="216899"/>
            <a:ext cx="10480675" cy="1608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3" name="Document" r:id="rId1" imgW="11960225" imgH="1827530" progId="Word.Document.8">
                    <p:embed/>
                  </p:oleObj>
                </mc:Choice>
                <mc:Fallback>
                  <p:oleObj name="Document" r:id="rId1" imgW="11960225" imgH="1827530" progId="Word.Document.8">
                    <p:embed/>
                    <p:pic>
                      <p:nvPicPr>
                        <p:cNvPr id="0" name="图片 819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47675" y="216899"/>
                          <a:ext cx="10480675" cy="1608137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/>
            <p:nvPr/>
          </p:nvSpPr>
          <p:spPr>
            <a:xfrm>
              <a:off x="911576" y="1020967"/>
              <a:ext cx="10192643" cy="2224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55600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图上的小女孩在什么地方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她手里拿着什么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她玩得开心吗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认真看图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用一两句话说一说图上的内容。有能力的小朋友还可以写一写。</a:t>
              </a:r>
              <a:endParaRPr lang="zh-CN" altLang="zh-CN" sz="3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" name="image537.jpe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879924" y="3245037"/>
              <a:ext cx="4087493" cy="2520280"/>
            </a:xfrm>
            <a:prstGeom prst="rect">
              <a:avLst/>
            </a:prstGeom>
          </p:spPr>
        </p:pic>
      </p:grp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对象 1085443"/>
          <p:cNvGraphicFramePr/>
          <p:nvPr/>
        </p:nvGraphicFramePr>
        <p:xfrm>
          <a:off x="599945" y="404340"/>
          <a:ext cx="10482262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1" imgW="11800205" imgH="1833245" progId="Word.Document.8">
                  <p:embed/>
                </p:oleObj>
              </mc:Choice>
              <mc:Fallback>
                <p:oleObj name="Document" r:id="rId1" imgW="11800205" imgH="1833245" progId="Word.Document.8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99945" y="404340"/>
                        <a:ext cx="10482262" cy="1625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1464809" y="1583903"/>
            <a:ext cx="8561556" cy="1008112"/>
            <a:chOff x="1464809" y="1583903"/>
            <a:chExt cx="8561556" cy="1008112"/>
          </a:xfrm>
        </p:grpSpPr>
        <p:grpSp>
          <p:nvGrpSpPr>
            <p:cNvPr id="3" name="组合 2"/>
            <p:cNvGrpSpPr/>
            <p:nvPr/>
          </p:nvGrpSpPr>
          <p:grpSpPr>
            <a:xfrm>
              <a:off x="1464809" y="1583903"/>
              <a:ext cx="8361934" cy="1008112"/>
              <a:chOff x="1439764" y="1439257"/>
              <a:chExt cx="8361934" cy="1008112"/>
            </a:xfrm>
          </p:grpSpPr>
          <p:pic>
            <p:nvPicPr>
              <p:cNvPr id="13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9764" y="1439257"/>
                <a:ext cx="1008112" cy="1008112"/>
              </a:xfrm>
              <a:prstGeom prst="rect">
                <a:avLst/>
              </a:prstGeom>
            </p:spPr>
          </p:pic>
          <p:pic>
            <p:nvPicPr>
              <p:cNvPr id="21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35908" y="1439257"/>
                <a:ext cx="1008112" cy="1008112"/>
              </a:xfrm>
              <a:prstGeom prst="rect">
                <a:avLst/>
              </a:prstGeom>
            </p:spPr>
          </p:pic>
          <p:pic>
            <p:nvPicPr>
              <p:cNvPr id="22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60044" y="1439257"/>
                <a:ext cx="1008112" cy="1008112"/>
              </a:xfrm>
              <a:prstGeom prst="rect">
                <a:avLst/>
              </a:prstGeom>
            </p:spPr>
          </p:pic>
          <p:pic>
            <p:nvPicPr>
              <p:cNvPr id="23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84180" y="1439257"/>
                <a:ext cx="1008112" cy="1008112"/>
              </a:xfrm>
              <a:prstGeom prst="rect">
                <a:avLst/>
              </a:prstGeom>
            </p:spPr>
          </p:pic>
          <p:pic>
            <p:nvPicPr>
              <p:cNvPr id="25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08316" y="1439257"/>
                <a:ext cx="1008112" cy="1008112"/>
              </a:xfrm>
              <a:prstGeom prst="rect">
                <a:avLst/>
              </a:prstGeom>
            </p:spPr>
          </p:pic>
          <p:pic>
            <p:nvPicPr>
              <p:cNvPr id="27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60444" y="1439257"/>
                <a:ext cx="1008112" cy="1008112"/>
              </a:xfrm>
              <a:prstGeom prst="rect">
                <a:avLst/>
              </a:prstGeom>
            </p:spPr>
          </p:pic>
          <p:pic>
            <p:nvPicPr>
              <p:cNvPr id="28" name="image519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93586" y="1439257"/>
                <a:ext cx="1008112" cy="1008112"/>
              </a:xfrm>
              <a:prstGeom prst="rect">
                <a:avLst/>
              </a:prstGeom>
            </p:spPr>
          </p:pic>
        </p:grpSp>
        <p:sp>
          <p:nvSpPr>
            <p:cNvPr id="29" name="矩形 28"/>
            <p:cNvSpPr/>
            <p:nvPr/>
          </p:nvSpPr>
          <p:spPr>
            <a:xfrm>
              <a:off x="1655788" y="1745534"/>
              <a:ext cx="837057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就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    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会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看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在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</a:t>
              </a:r>
              <a:r>
                <a:rPr lang="en-US" altLang="zh-CN" sz="25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飞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</a:t>
              </a:r>
              <a:r>
                <a:rPr lang="en-US" altLang="zh-CN" sz="25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女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冬</a:t>
              </a:r>
              <a:endParaRPr lang="zh-CN" altLang="zh-CN" sz="3200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1439764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2" name="表格 31"/>
          <p:cNvGraphicFramePr>
            <a:graphicFrameLocks noGrp="1"/>
          </p:cNvGraphicFramePr>
          <p:nvPr/>
        </p:nvGraphicFramePr>
        <p:xfrm>
          <a:off x="2735908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3" name="表格 32"/>
          <p:cNvGraphicFramePr>
            <a:graphicFrameLocks noGrp="1"/>
          </p:cNvGraphicFramePr>
          <p:nvPr/>
        </p:nvGraphicFramePr>
        <p:xfrm>
          <a:off x="4018447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4" name="表格 33"/>
          <p:cNvGraphicFramePr>
            <a:graphicFrameLocks noGrp="1"/>
          </p:cNvGraphicFramePr>
          <p:nvPr/>
        </p:nvGraphicFramePr>
        <p:xfrm>
          <a:off x="5293904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6527240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7719021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7" name="表格 36"/>
          <p:cNvGraphicFramePr>
            <a:graphicFrameLocks noGrp="1"/>
          </p:cNvGraphicFramePr>
          <p:nvPr/>
        </p:nvGraphicFramePr>
        <p:xfrm>
          <a:off x="8928596" y="2653377"/>
          <a:ext cx="1008112" cy="822960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</a:tblGrid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8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583780" y="2675341"/>
            <a:ext cx="9217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latin typeface="NEU-XT"/>
                <a:cs typeface="Times New Roman" panose="02020603050405020304" pitchFamily="18" charset="0"/>
              </a:rPr>
              <a:t>iu</a:t>
            </a:r>
            <a:r>
              <a:rPr lang="zh-CN" altLang="zh-CN" sz="3600" dirty="0">
                <a:latin typeface="NEU-XT"/>
                <a:cs typeface="Times New Roman" panose="02020603050405020304" pitchFamily="18" charset="0"/>
              </a:rPr>
              <a:t>　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  ui</a:t>
            </a:r>
            <a:r>
              <a:rPr lang="zh-CN" altLang="zh-CN" sz="3600" dirty="0">
                <a:latin typeface="NEU-XT"/>
                <a:cs typeface="Times New Roman" panose="02020603050405020304" pitchFamily="18" charset="0"/>
              </a:rPr>
              <a:t>　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 </a:t>
            </a:r>
            <a:r>
              <a:rPr lang="en-US" altLang="zh-CN" sz="1000" dirty="0" smtClean="0">
                <a:latin typeface="NEU-XT"/>
                <a:cs typeface="Times New Roman" panose="02020603050405020304" pitchFamily="18" charset="0"/>
              </a:rPr>
              <a:t> 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ɑn</a:t>
            </a:r>
            <a:r>
              <a:rPr lang="zh-CN" altLang="zh-CN" sz="3600" dirty="0">
                <a:latin typeface="NEU-XT"/>
                <a:cs typeface="Times New Roman" panose="02020603050405020304" pitchFamily="18" charset="0"/>
              </a:rPr>
              <a:t>　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 </a:t>
            </a:r>
            <a:r>
              <a:rPr lang="en-US" altLang="zh-CN" sz="2000" dirty="0" smtClean="0">
                <a:latin typeface="NEU-XT"/>
                <a:cs typeface="Times New Roman" panose="02020603050405020304" pitchFamily="18" charset="0"/>
              </a:rPr>
              <a:t> 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ɑi</a:t>
            </a:r>
            <a:r>
              <a:rPr lang="zh-CN" altLang="zh-CN" sz="3600" dirty="0">
                <a:latin typeface="NEU-XT"/>
                <a:cs typeface="Times New Roman" panose="02020603050405020304" pitchFamily="18" charset="0"/>
              </a:rPr>
              <a:t>　</a:t>
            </a:r>
            <a:r>
              <a:rPr lang="en-US" altLang="zh-CN" sz="1000" dirty="0" smtClean="0">
                <a:latin typeface="NEU-XT"/>
                <a:cs typeface="Times New Roman" panose="02020603050405020304" pitchFamily="18" charset="0"/>
              </a:rPr>
              <a:t> 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 ei</a:t>
            </a:r>
            <a:r>
              <a:rPr lang="zh-CN" altLang="zh-CN" sz="3600" dirty="0">
                <a:latin typeface="NEU-XT"/>
                <a:cs typeface="Times New Roman" panose="02020603050405020304" pitchFamily="18" charset="0"/>
              </a:rPr>
              <a:t>　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  ü</a:t>
            </a:r>
            <a:r>
              <a:rPr lang="zh-CN" altLang="zh-CN" sz="3600" dirty="0">
                <a:latin typeface="NEU-XT"/>
                <a:cs typeface="Times New Roman" panose="02020603050405020304" pitchFamily="18" charset="0"/>
              </a:rPr>
              <a:t>　</a:t>
            </a:r>
            <a:r>
              <a:rPr lang="en-US" altLang="zh-CN" sz="3600" dirty="0" smtClean="0">
                <a:latin typeface="NEU-XT"/>
                <a:cs typeface="Times New Roman" panose="02020603050405020304" pitchFamily="18" charset="0"/>
              </a:rPr>
              <a:t> on</a:t>
            </a:r>
            <a:r>
              <a:rPr lang="zh-CN" altLang="en-US" sz="3600" b="0" dirty="0" smtClean="0"/>
              <a:t>ɡ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523.jpeg"/>
          <p:cNvPicPr/>
          <p:nvPr/>
        </p:nvPicPr>
        <p:blipFill>
          <a:blip r:embed="rId1"/>
          <a:stretch>
            <a:fillRect/>
          </a:stretch>
        </p:blipFill>
        <p:spPr>
          <a:xfrm>
            <a:off x="3816028" y="2917654"/>
            <a:ext cx="252028" cy="504056"/>
          </a:xfrm>
          <a:prstGeom prst="rect">
            <a:avLst/>
          </a:prstGeom>
        </p:spPr>
      </p:pic>
      <p:graphicFrame>
        <p:nvGraphicFramePr>
          <p:cNvPr id="23" name="对象 1085443"/>
          <p:cNvGraphicFramePr/>
          <p:nvPr/>
        </p:nvGraphicFramePr>
        <p:xfrm>
          <a:off x="503660" y="791815"/>
          <a:ext cx="10261600" cy="189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Document" r:id="rId2" imgW="11800205" imgH="2185670" progId="Word.Document.8">
                  <p:embed/>
                </p:oleObj>
              </mc:Choice>
              <mc:Fallback>
                <p:oleObj name="Document" r:id="rId2" imgW="11800205" imgH="2185670" progId="Word.Document.8">
                  <p:embed/>
                  <p:pic>
                    <p:nvPicPr>
                      <p:cNvPr id="0" name="图片 204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03660" y="791815"/>
                        <a:ext cx="10261600" cy="18970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1079724" y="2591879"/>
            <a:ext cx="100091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3200" dirty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sz="3200" dirty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:piě</a:t>
            </a:r>
            <a:r>
              <a:rPr lang="en-US" altLang="zh-CN" sz="3200" dirty="0">
                <a:solidFill>
                  <a:schemeClr val="tx1"/>
                </a:solidFill>
                <a:latin typeface="NEU-XT"/>
                <a:ea typeface="宋体" panose="02010600030101010101" pitchFamily="2" charset="-122"/>
              </a:rPr>
              <a:t> </a:t>
            </a:r>
            <a:r>
              <a:rPr lang="en-US" altLang="zh-CN" sz="32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diǎn      </a:t>
            </a:r>
            <a:r>
              <a:rPr lang="zh-CN" altLang="en-US" sz="32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女       </a:t>
            </a:r>
            <a:r>
              <a:rPr lang="en-US" altLang="zh-CN" sz="32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hén</a:t>
            </a:r>
            <a:r>
              <a:rPr lang="zh-CN" altLang="en-US" sz="3200" b="0" dirty="0" smtClean="0">
                <a:solidFill>
                  <a:schemeClr val="tx1"/>
                </a:solidFill>
              </a:rPr>
              <a:t>ɡ</a:t>
            </a:r>
            <a:r>
              <a:rPr lang="en-US" altLang="zh-CN" sz="32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</a:rPr>
              <a:t> </a:t>
            </a:r>
            <a:r>
              <a:rPr lang="en-US" altLang="zh-CN" sz="3200" dirty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zhé</a:t>
            </a:r>
            <a:r>
              <a:rPr lang="en-US" altLang="zh-CN" sz="3200" dirty="0">
                <a:solidFill>
                  <a:schemeClr val="tx1"/>
                </a:solidFill>
                <a:latin typeface="NEU-XT"/>
                <a:ea typeface="宋体" panose="02010600030101010101" pitchFamily="2" charset="-122"/>
              </a:rPr>
              <a:t> </a:t>
            </a:r>
            <a:r>
              <a:rPr lang="zh-CN" altLang="en-US" sz="3200" b="0" dirty="0" smtClean="0">
                <a:solidFill>
                  <a:schemeClr val="tx1"/>
                </a:solidFill>
              </a:rPr>
              <a:t>ɡ</a:t>
            </a:r>
            <a:r>
              <a:rPr lang="en-US" altLang="zh-CN" sz="3200" dirty="0" smtClean="0">
                <a:solidFill>
                  <a:schemeClr val="tx1"/>
                </a:solidFill>
                <a:latin typeface="NEU-XT"/>
                <a:ea typeface="宋体" panose="02010600030101010101" pitchFamily="2" charset="-122"/>
                <a:cs typeface="Times New Roman" panose="02020603050405020304" pitchFamily="18" charset="0"/>
              </a:rPr>
              <a:t>ōu</a:t>
            </a:r>
            <a:endParaRPr lang="en-US" altLang="zh-CN" sz="3200" dirty="0" smtClean="0">
              <a:solidFill>
                <a:schemeClr val="tx1"/>
              </a:solidFill>
              <a:latin typeface="NEU-X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3200" dirty="0" smtClean="0">
                <a:solidFill>
                  <a:schemeClr val="tx1"/>
                </a:solidFill>
                <a:latin typeface="NEU-XT"/>
              </a:rPr>
              <a:t> shù wān                  shù wān </a:t>
            </a:r>
            <a:r>
              <a:rPr lang="zh-CN" altLang="en-US" sz="3200" b="0" dirty="0" smtClean="0">
                <a:solidFill>
                  <a:schemeClr val="tx1"/>
                </a:solidFill>
              </a:rPr>
              <a:t>ɡ</a:t>
            </a:r>
            <a:r>
              <a:rPr lang="en-US" altLang="zh-CN" sz="3200" dirty="0" smtClean="0">
                <a:solidFill>
                  <a:schemeClr val="tx1"/>
                </a:solidFill>
                <a:latin typeface="NEU-XT"/>
              </a:rPr>
              <a:t>ōu</a:t>
            </a:r>
            <a:endParaRPr lang="zh-CN" altLang="zh-CN" sz="3200" dirty="0">
              <a:solidFill>
                <a:schemeClr val="tx1"/>
              </a:solidFill>
              <a:latin typeface="NEU-X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988" y="2789741"/>
            <a:ext cx="932769" cy="8839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675" y="2789741"/>
            <a:ext cx="932769" cy="88399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2612" y="2789741"/>
            <a:ext cx="932769" cy="88399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9299" y="2789741"/>
            <a:ext cx="932769" cy="88399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7916" y="3866215"/>
            <a:ext cx="932769" cy="88399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4603" y="3866215"/>
            <a:ext cx="932769" cy="88399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6588" y="3866215"/>
            <a:ext cx="932769" cy="883997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3275" y="3866215"/>
            <a:ext cx="932769" cy="883997"/>
          </a:xfrm>
          <a:prstGeom prst="rect">
            <a:avLst/>
          </a:prstGeom>
        </p:spPr>
      </p:pic>
      <p:sp>
        <p:nvSpPr>
          <p:cNvPr id="32" name="任意多边形 31"/>
          <p:cNvSpPr/>
          <p:nvPr/>
        </p:nvSpPr>
        <p:spPr>
          <a:xfrm>
            <a:off x="9381145" y="3032295"/>
            <a:ext cx="408212" cy="409000"/>
          </a:xfrm>
          <a:custGeom>
            <a:avLst/>
            <a:gdLst>
              <a:gd name="connsiteX0" fmla="*/ 17756 w 4598633"/>
              <a:gd name="connsiteY0" fmla="*/ 372862 h 4607511"/>
              <a:gd name="connsiteX1" fmla="*/ 3808521 w 4598633"/>
              <a:gd name="connsiteY1" fmla="*/ 399495 h 4607511"/>
              <a:gd name="connsiteX2" fmla="*/ 4092606 w 4598633"/>
              <a:gd name="connsiteY2" fmla="*/ 0 h 4607511"/>
              <a:gd name="connsiteX3" fmla="*/ 4136994 w 4598633"/>
              <a:gd name="connsiteY3" fmla="*/ 0 h 4607511"/>
              <a:gd name="connsiteX4" fmla="*/ 4199138 w 4598633"/>
              <a:gd name="connsiteY4" fmla="*/ 44389 h 4607511"/>
              <a:gd name="connsiteX5" fmla="*/ 4598633 w 4598633"/>
              <a:gd name="connsiteY5" fmla="*/ 470517 h 4607511"/>
              <a:gd name="connsiteX6" fmla="*/ 4554245 w 4598633"/>
              <a:gd name="connsiteY6" fmla="*/ 532660 h 4607511"/>
              <a:gd name="connsiteX7" fmla="*/ 4332303 w 4598633"/>
              <a:gd name="connsiteY7" fmla="*/ 719091 h 4607511"/>
              <a:gd name="connsiteX8" fmla="*/ 4110361 w 4598633"/>
              <a:gd name="connsiteY8" fmla="*/ 3852909 h 4607511"/>
              <a:gd name="connsiteX9" fmla="*/ 4057095 w 4598633"/>
              <a:gd name="connsiteY9" fmla="*/ 4074851 h 4607511"/>
              <a:gd name="connsiteX10" fmla="*/ 3888420 w 4598633"/>
              <a:gd name="connsiteY10" fmla="*/ 4234649 h 4607511"/>
              <a:gd name="connsiteX11" fmla="*/ 3444536 w 4598633"/>
              <a:gd name="connsiteY11" fmla="*/ 4509856 h 4607511"/>
              <a:gd name="connsiteX12" fmla="*/ 3169328 w 4598633"/>
              <a:gd name="connsiteY12" fmla="*/ 4607511 h 4607511"/>
              <a:gd name="connsiteX13" fmla="*/ 3018408 w 4598633"/>
              <a:gd name="connsiteY13" fmla="*/ 4483223 h 4607511"/>
              <a:gd name="connsiteX14" fmla="*/ 3018408 w 4598633"/>
              <a:gd name="connsiteY14" fmla="*/ 4358936 h 4607511"/>
              <a:gd name="connsiteX15" fmla="*/ 2929631 w 4598633"/>
              <a:gd name="connsiteY15" fmla="*/ 4190260 h 4607511"/>
              <a:gd name="connsiteX16" fmla="*/ 2769833 w 4598633"/>
              <a:gd name="connsiteY16" fmla="*/ 4039340 h 4607511"/>
              <a:gd name="connsiteX17" fmla="*/ 2379216 w 4598633"/>
              <a:gd name="connsiteY17" fmla="*/ 3968319 h 4607511"/>
              <a:gd name="connsiteX18" fmla="*/ 2210540 w 4598633"/>
              <a:gd name="connsiteY18" fmla="*/ 3790765 h 4607511"/>
              <a:gd name="connsiteX19" fmla="*/ 2334827 w 4598633"/>
              <a:gd name="connsiteY19" fmla="*/ 3773010 h 4607511"/>
              <a:gd name="connsiteX20" fmla="*/ 2636668 w 4598633"/>
              <a:gd name="connsiteY20" fmla="*/ 3808521 h 4607511"/>
              <a:gd name="connsiteX21" fmla="*/ 2929631 w 4598633"/>
              <a:gd name="connsiteY21" fmla="*/ 3852909 h 4607511"/>
              <a:gd name="connsiteX22" fmla="*/ 3089429 w 4598633"/>
              <a:gd name="connsiteY22" fmla="*/ 3861787 h 4607511"/>
              <a:gd name="connsiteX23" fmla="*/ 3169328 w 4598633"/>
              <a:gd name="connsiteY23" fmla="*/ 3861787 h 4607511"/>
              <a:gd name="connsiteX24" fmla="*/ 3391270 w 4598633"/>
              <a:gd name="connsiteY24" fmla="*/ 3879542 h 4607511"/>
              <a:gd name="connsiteX25" fmla="*/ 3533313 w 4598633"/>
              <a:gd name="connsiteY25" fmla="*/ 3879542 h 4607511"/>
              <a:gd name="connsiteX26" fmla="*/ 3595457 w 4598633"/>
              <a:gd name="connsiteY26" fmla="*/ 3808521 h 4607511"/>
              <a:gd name="connsiteX27" fmla="*/ 3622090 w 4598633"/>
              <a:gd name="connsiteY27" fmla="*/ 3622089 h 4607511"/>
              <a:gd name="connsiteX28" fmla="*/ 3701989 w 4598633"/>
              <a:gd name="connsiteY28" fmla="*/ 2858610 h 4607511"/>
              <a:gd name="connsiteX29" fmla="*/ 3808521 w 4598633"/>
              <a:gd name="connsiteY29" fmla="*/ 1864311 h 4607511"/>
              <a:gd name="connsiteX30" fmla="*/ 3879542 w 4598633"/>
              <a:gd name="connsiteY30" fmla="*/ 1029810 h 4607511"/>
              <a:gd name="connsiteX31" fmla="*/ 3923930 w 4598633"/>
              <a:gd name="connsiteY31" fmla="*/ 585926 h 4607511"/>
              <a:gd name="connsiteX32" fmla="*/ 195309 w 4598633"/>
              <a:gd name="connsiteY32" fmla="*/ 621437 h 4607511"/>
              <a:gd name="connsiteX33" fmla="*/ 79899 w 4598633"/>
              <a:gd name="connsiteY33" fmla="*/ 639192 h 4607511"/>
              <a:gd name="connsiteX34" fmla="*/ 0 w 4598633"/>
              <a:gd name="connsiteY34" fmla="*/ 443884 h 4607511"/>
              <a:gd name="connsiteX35" fmla="*/ 17756 w 4598633"/>
              <a:gd name="connsiteY35" fmla="*/ 372862 h 460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598633" h="4607511">
                <a:moveTo>
                  <a:pt x="17756" y="372862"/>
                </a:moveTo>
                <a:lnTo>
                  <a:pt x="3808521" y="399495"/>
                </a:lnTo>
                <a:lnTo>
                  <a:pt x="4092606" y="0"/>
                </a:lnTo>
                <a:lnTo>
                  <a:pt x="4136994" y="0"/>
                </a:lnTo>
                <a:lnTo>
                  <a:pt x="4199138" y="44389"/>
                </a:lnTo>
                <a:lnTo>
                  <a:pt x="4598633" y="470517"/>
                </a:lnTo>
                <a:lnTo>
                  <a:pt x="4554245" y="532660"/>
                </a:lnTo>
                <a:lnTo>
                  <a:pt x="4332303" y="719091"/>
                </a:lnTo>
                <a:lnTo>
                  <a:pt x="4110361" y="3852909"/>
                </a:lnTo>
                <a:lnTo>
                  <a:pt x="4057095" y="4074851"/>
                </a:lnTo>
                <a:lnTo>
                  <a:pt x="3888420" y="4234649"/>
                </a:lnTo>
                <a:lnTo>
                  <a:pt x="3444536" y="4509856"/>
                </a:lnTo>
                <a:lnTo>
                  <a:pt x="3169328" y="4607511"/>
                </a:lnTo>
                <a:lnTo>
                  <a:pt x="3018408" y="4483223"/>
                </a:lnTo>
                <a:lnTo>
                  <a:pt x="3018408" y="4358936"/>
                </a:lnTo>
                <a:lnTo>
                  <a:pt x="2929631" y="4190260"/>
                </a:lnTo>
                <a:lnTo>
                  <a:pt x="2769833" y="4039340"/>
                </a:lnTo>
                <a:lnTo>
                  <a:pt x="2379216" y="3968319"/>
                </a:lnTo>
                <a:lnTo>
                  <a:pt x="2210540" y="3790765"/>
                </a:lnTo>
                <a:lnTo>
                  <a:pt x="2334827" y="3773010"/>
                </a:lnTo>
                <a:lnTo>
                  <a:pt x="2636668" y="3808521"/>
                </a:lnTo>
                <a:lnTo>
                  <a:pt x="2929631" y="3852909"/>
                </a:lnTo>
                <a:lnTo>
                  <a:pt x="3089429" y="3861787"/>
                </a:lnTo>
                <a:lnTo>
                  <a:pt x="3169328" y="3861787"/>
                </a:lnTo>
                <a:lnTo>
                  <a:pt x="3391270" y="3879542"/>
                </a:lnTo>
                <a:lnTo>
                  <a:pt x="3533313" y="3879542"/>
                </a:lnTo>
                <a:lnTo>
                  <a:pt x="3595457" y="3808521"/>
                </a:lnTo>
                <a:lnTo>
                  <a:pt x="3622090" y="3622089"/>
                </a:lnTo>
                <a:lnTo>
                  <a:pt x="3701989" y="2858610"/>
                </a:lnTo>
                <a:lnTo>
                  <a:pt x="3808521" y="1864311"/>
                </a:lnTo>
                <a:lnTo>
                  <a:pt x="3879542" y="1029810"/>
                </a:lnTo>
                <a:lnTo>
                  <a:pt x="3923930" y="585926"/>
                </a:lnTo>
                <a:lnTo>
                  <a:pt x="195309" y="621437"/>
                </a:lnTo>
                <a:lnTo>
                  <a:pt x="79899" y="639192"/>
                </a:lnTo>
                <a:lnTo>
                  <a:pt x="0" y="443884"/>
                </a:lnTo>
                <a:lnTo>
                  <a:pt x="17756" y="372862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212590" y="28928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月</a:t>
            </a:r>
            <a:endParaRPr lang="zh-CN" altLang="en-US" sz="3200" dirty="0"/>
          </a:p>
        </p:txBody>
      </p:sp>
      <p:sp>
        <p:nvSpPr>
          <p:cNvPr id="34" name="任意多边形 33"/>
          <p:cNvSpPr/>
          <p:nvPr/>
        </p:nvSpPr>
        <p:spPr>
          <a:xfrm>
            <a:off x="3145939" y="4054607"/>
            <a:ext cx="256722" cy="431660"/>
          </a:xfrm>
          <a:custGeom>
            <a:avLst/>
            <a:gdLst>
              <a:gd name="connsiteX0" fmla="*/ 415636 w 3205018"/>
              <a:gd name="connsiteY0" fmla="*/ 701963 h 4867563"/>
              <a:gd name="connsiteX1" fmla="*/ 415636 w 3205018"/>
              <a:gd name="connsiteY1" fmla="*/ 4424218 h 4867563"/>
              <a:gd name="connsiteX2" fmla="*/ 517236 w 3205018"/>
              <a:gd name="connsiteY2" fmla="*/ 4488872 h 4867563"/>
              <a:gd name="connsiteX3" fmla="*/ 674255 w 3205018"/>
              <a:gd name="connsiteY3" fmla="*/ 4498109 h 4867563"/>
              <a:gd name="connsiteX4" fmla="*/ 3149600 w 3205018"/>
              <a:gd name="connsiteY4" fmla="*/ 4516581 h 4867563"/>
              <a:gd name="connsiteX5" fmla="*/ 3205018 w 3205018"/>
              <a:gd name="connsiteY5" fmla="*/ 4655127 h 4867563"/>
              <a:gd name="connsiteX6" fmla="*/ 3038764 w 3205018"/>
              <a:gd name="connsiteY6" fmla="*/ 4830618 h 4867563"/>
              <a:gd name="connsiteX7" fmla="*/ 2780145 w 3205018"/>
              <a:gd name="connsiteY7" fmla="*/ 4867563 h 4867563"/>
              <a:gd name="connsiteX8" fmla="*/ 332509 w 3205018"/>
              <a:gd name="connsiteY8" fmla="*/ 4849091 h 4867563"/>
              <a:gd name="connsiteX9" fmla="*/ 83127 w 3205018"/>
              <a:gd name="connsiteY9" fmla="*/ 4645891 h 4867563"/>
              <a:gd name="connsiteX10" fmla="*/ 27709 w 3205018"/>
              <a:gd name="connsiteY10" fmla="*/ 4507345 h 4867563"/>
              <a:gd name="connsiteX11" fmla="*/ 0 w 3205018"/>
              <a:gd name="connsiteY11" fmla="*/ 711200 h 4867563"/>
              <a:gd name="connsiteX12" fmla="*/ 18473 w 3205018"/>
              <a:gd name="connsiteY12" fmla="*/ 0 h 4867563"/>
              <a:gd name="connsiteX13" fmla="*/ 600364 w 3205018"/>
              <a:gd name="connsiteY13" fmla="*/ 424872 h 4867563"/>
              <a:gd name="connsiteX14" fmla="*/ 646545 w 3205018"/>
              <a:gd name="connsiteY14" fmla="*/ 471054 h 4867563"/>
              <a:gd name="connsiteX15" fmla="*/ 443345 w 3205018"/>
              <a:gd name="connsiteY15" fmla="*/ 646545 h 4867563"/>
              <a:gd name="connsiteX16" fmla="*/ 415636 w 3205018"/>
              <a:gd name="connsiteY16" fmla="*/ 701963 h 486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5018" h="4867563">
                <a:moveTo>
                  <a:pt x="415636" y="701963"/>
                </a:moveTo>
                <a:lnTo>
                  <a:pt x="415636" y="4424218"/>
                </a:lnTo>
                <a:lnTo>
                  <a:pt x="517236" y="4488872"/>
                </a:lnTo>
                <a:lnTo>
                  <a:pt x="674255" y="4498109"/>
                </a:lnTo>
                <a:lnTo>
                  <a:pt x="3149600" y="4516581"/>
                </a:lnTo>
                <a:lnTo>
                  <a:pt x="3205018" y="4655127"/>
                </a:lnTo>
                <a:lnTo>
                  <a:pt x="3038764" y="4830618"/>
                </a:lnTo>
                <a:lnTo>
                  <a:pt x="2780145" y="4867563"/>
                </a:lnTo>
                <a:lnTo>
                  <a:pt x="332509" y="4849091"/>
                </a:lnTo>
                <a:lnTo>
                  <a:pt x="83127" y="4645891"/>
                </a:lnTo>
                <a:lnTo>
                  <a:pt x="27709" y="4507345"/>
                </a:lnTo>
                <a:lnTo>
                  <a:pt x="0" y="711200"/>
                </a:lnTo>
                <a:lnTo>
                  <a:pt x="18473" y="0"/>
                </a:lnTo>
                <a:lnTo>
                  <a:pt x="600364" y="424872"/>
                </a:lnTo>
                <a:lnTo>
                  <a:pt x="646545" y="471054"/>
                </a:lnTo>
                <a:lnTo>
                  <a:pt x="443345" y="646545"/>
                </a:lnTo>
                <a:lnTo>
                  <a:pt x="415636" y="701963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942668" y="397804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四</a:t>
            </a:r>
            <a:endParaRPr lang="zh-CN" altLang="en-US" sz="3200" dirty="0"/>
          </a:p>
        </p:txBody>
      </p:sp>
      <p:sp>
        <p:nvSpPr>
          <p:cNvPr id="14368" name="矩形 14367"/>
          <p:cNvSpPr/>
          <p:nvPr/>
        </p:nvSpPr>
        <p:spPr>
          <a:xfrm>
            <a:off x="8983852" y="40076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乚</a:t>
            </a:r>
            <a:endParaRPr lang="zh-CN" altLang="en-US" sz="3200" dirty="0"/>
          </a:p>
        </p:txBody>
      </p:sp>
      <p:sp>
        <p:nvSpPr>
          <p:cNvPr id="14369" name="矩形 14368"/>
          <p:cNvSpPr/>
          <p:nvPr/>
        </p:nvSpPr>
        <p:spPr>
          <a:xfrm>
            <a:off x="10005381" y="39850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七</a:t>
            </a:r>
            <a:endParaRPr lang="zh-CN" altLang="en-US" sz="3200" dirty="0"/>
          </a:p>
        </p:txBody>
      </p:sp>
    </p:spTree>
    <p:custDataLst>
      <p:tags r:id="rId5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" grpId="0"/>
      <p:bldP spid="34" grpId="0" animBg="1"/>
      <p:bldP spid="14" grpId="0"/>
      <p:bldP spid="14368" grpId="0"/>
      <p:bldP spid="143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对象 1085443"/>
          <p:cNvGraphicFramePr/>
          <p:nvPr/>
        </p:nvGraphicFramePr>
        <p:xfrm>
          <a:off x="508000" y="711200"/>
          <a:ext cx="10482263" cy="123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Document" r:id="rId1" imgW="11800205" imgH="1403350" progId="Word.Document.8">
                  <p:embed/>
                </p:oleObj>
              </mc:Choice>
              <mc:Fallback>
                <p:oleObj name="Document" r:id="rId1" imgW="11800205" imgH="1403350" progId="Word.Document.8">
                  <p:embed/>
                  <p:pic>
                    <p:nvPicPr>
                      <p:cNvPr id="0" name="图片 307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8000" y="711200"/>
                        <a:ext cx="10482263" cy="12366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1215059" y="1727919"/>
            <a:ext cx="8182333" cy="1043801"/>
            <a:chOff x="1215059" y="1727919"/>
            <a:chExt cx="8182333" cy="1043801"/>
          </a:xfrm>
        </p:grpSpPr>
        <p:grpSp>
          <p:nvGrpSpPr>
            <p:cNvPr id="2" name="组合 1"/>
            <p:cNvGrpSpPr/>
            <p:nvPr/>
          </p:nvGrpSpPr>
          <p:grpSpPr>
            <a:xfrm>
              <a:off x="1215059" y="1727919"/>
              <a:ext cx="8145585" cy="1043801"/>
              <a:chOff x="1085513" y="1727919"/>
              <a:chExt cx="8145585" cy="1043801"/>
            </a:xfrm>
          </p:grpSpPr>
          <p:pic>
            <p:nvPicPr>
              <p:cNvPr id="12" name="image525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5513" y="1727919"/>
                <a:ext cx="1043801" cy="1043801"/>
              </a:xfrm>
              <a:prstGeom prst="rect">
                <a:avLst/>
              </a:prstGeom>
            </p:spPr>
          </p:pic>
          <p:pic>
            <p:nvPicPr>
              <p:cNvPr id="18" name="image525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58705" y="1727919"/>
                <a:ext cx="1043801" cy="1043801"/>
              </a:xfrm>
              <a:prstGeom prst="rect">
                <a:avLst/>
              </a:prstGeom>
            </p:spPr>
          </p:pic>
          <p:pic>
            <p:nvPicPr>
              <p:cNvPr id="19" name="image525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86897" y="1727919"/>
                <a:ext cx="1043801" cy="1043801"/>
              </a:xfrm>
              <a:prstGeom prst="rect">
                <a:avLst/>
              </a:prstGeom>
            </p:spPr>
          </p:pic>
          <p:pic>
            <p:nvPicPr>
              <p:cNvPr id="20" name="image525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87097" y="1727919"/>
                <a:ext cx="1043801" cy="1043801"/>
              </a:xfrm>
              <a:prstGeom prst="rect">
                <a:avLst/>
              </a:prstGeom>
            </p:spPr>
          </p:pic>
          <p:pic>
            <p:nvPicPr>
              <p:cNvPr id="21" name="image525.jpeg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87297" y="1727919"/>
                <a:ext cx="1043801" cy="1043801"/>
              </a:xfrm>
              <a:prstGeom prst="rect">
                <a:avLst/>
              </a:prstGeom>
            </p:spPr>
          </p:pic>
        </p:grpSp>
        <p:sp>
          <p:nvSpPr>
            <p:cNvPr id="5" name="矩形 4"/>
            <p:cNvSpPr/>
            <p:nvPr/>
          </p:nvSpPr>
          <p:spPr>
            <a:xfrm>
              <a:off x="1439764" y="1947863"/>
              <a:ext cx="795762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正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      </a:t>
              </a:r>
              <a:r>
                <a:rPr lang="en-US" altLang="zh-CN" sz="2000" dirty="0" smtClean="0">
                  <a:solidFill>
                    <a:schemeClr val="tx1"/>
                  </a:solidFill>
                  <a:latin typeface="+mn-ea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大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 </a:t>
              </a:r>
              <a:r>
                <a:rPr lang="en-US" altLang="zh-CN" sz="15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开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</a:t>
              </a:r>
              <a:r>
                <a:rPr lang="en-US" altLang="zh-CN" sz="25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30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上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</a:t>
              </a:r>
              <a:r>
                <a:rPr lang="en-US" altLang="zh-CN" sz="25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北</a:t>
              </a:r>
              <a:endParaRPr lang="zh-CN" altLang="en-US" sz="3200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85513" y="4248199"/>
            <a:ext cx="9436223" cy="1324535"/>
            <a:chOff x="1085513" y="4248199"/>
            <a:chExt cx="9436223" cy="1324535"/>
          </a:xfrm>
        </p:grpSpPr>
        <p:grpSp>
          <p:nvGrpSpPr>
            <p:cNvPr id="3" name="组合 2"/>
            <p:cNvGrpSpPr/>
            <p:nvPr/>
          </p:nvGrpSpPr>
          <p:grpSpPr>
            <a:xfrm>
              <a:off x="1085513" y="4248199"/>
              <a:ext cx="9198320" cy="1324535"/>
              <a:chOff x="1085513" y="4248199"/>
              <a:chExt cx="9198320" cy="1324535"/>
            </a:xfrm>
          </p:grpSpPr>
          <p:pic>
            <p:nvPicPr>
              <p:cNvPr id="22" name="image530.jpe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85513" y="4248199"/>
                <a:ext cx="1500620" cy="1324535"/>
              </a:xfrm>
              <a:prstGeom prst="rect">
                <a:avLst/>
              </a:prstGeom>
            </p:spPr>
          </p:pic>
          <p:pic>
            <p:nvPicPr>
              <p:cNvPr id="23" name="image530.jpe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08270" y="4248199"/>
                <a:ext cx="1500620" cy="1324535"/>
              </a:xfrm>
              <a:prstGeom prst="rect">
                <a:avLst/>
              </a:prstGeom>
            </p:spPr>
          </p:pic>
          <p:pic>
            <p:nvPicPr>
              <p:cNvPr id="24" name="image530.jpe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33251" y="4248199"/>
                <a:ext cx="1500620" cy="1324535"/>
              </a:xfrm>
              <a:prstGeom prst="rect">
                <a:avLst/>
              </a:prstGeom>
            </p:spPr>
          </p:pic>
          <p:pic>
            <p:nvPicPr>
              <p:cNvPr id="25" name="image530.jpe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58232" y="4248199"/>
                <a:ext cx="1500620" cy="1324535"/>
              </a:xfrm>
              <a:prstGeom prst="rect">
                <a:avLst/>
              </a:prstGeom>
            </p:spPr>
          </p:pic>
          <p:pic>
            <p:nvPicPr>
              <p:cNvPr id="26" name="image530.jpeg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83213" y="4248199"/>
                <a:ext cx="1500620" cy="1324535"/>
              </a:xfrm>
              <a:prstGeom prst="rect">
                <a:avLst/>
              </a:prstGeom>
            </p:spPr>
          </p:pic>
        </p:grpSp>
        <p:sp>
          <p:nvSpPr>
            <p:cNvPr id="27" name="矩形 26"/>
            <p:cNvSpPr/>
            <p:nvPr/>
          </p:nvSpPr>
          <p:spPr>
            <a:xfrm>
              <a:off x="1736959" y="4910466"/>
              <a:ext cx="878477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小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  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关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 </a:t>
              </a:r>
              <a:r>
                <a:rPr lang="en-US" altLang="zh-CN" sz="20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反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 </a:t>
              </a:r>
              <a:r>
                <a:rPr lang="en-US" altLang="zh-CN" sz="30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20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南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     </a:t>
              </a:r>
              <a:r>
                <a:rPr lang="en-US" altLang="zh-CN" sz="10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en-US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 </a:t>
              </a:r>
              <a:r>
                <a:rPr lang="zh-CN" altLang="zh-CN" sz="3200" dirty="0" smtClean="0">
                  <a:solidFill>
                    <a:schemeClr val="tx1"/>
                  </a:solidFill>
                  <a:latin typeface="+mn-ea"/>
                  <a:ea typeface="+mn-ea"/>
                </a:rPr>
                <a:t>下</a:t>
              </a:r>
              <a:endParaRPr lang="zh-CN" altLang="en-US" sz="3200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783184" y="2694219"/>
            <a:ext cx="4211559" cy="198852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2004986" y="2667332"/>
            <a:ext cx="1780605" cy="200405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4062616" y="2729829"/>
            <a:ext cx="1270898" cy="19529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135257" y="2701255"/>
            <a:ext cx="2840481" cy="209295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21" idx="2"/>
          </p:cNvCxnSpPr>
          <p:nvPr/>
        </p:nvCxnSpPr>
        <p:spPr>
          <a:xfrm flipH="1">
            <a:off x="7923186" y="2771720"/>
            <a:ext cx="915558" cy="196227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5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76263" y="359767"/>
            <a:ext cx="10405616" cy="5400600"/>
            <a:chOff x="576263" y="359767"/>
            <a:chExt cx="10405616" cy="5400600"/>
          </a:xfrm>
        </p:grpSpPr>
        <p:graphicFrame>
          <p:nvGraphicFramePr>
            <p:cNvPr id="16" name="对象 1085443"/>
            <p:cNvGraphicFramePr/>
            <p:nvPr/>
          </p:nvGraphicFramePr>
          <p:xfrm>
            <a:off x="576263" y="359767"/>
            <a:ext cx="10261600" cy="1219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7" name="Document" r:id="rId1" imgW="11800205" imgH="1403350" progId="Word.Document.8">
                    <p:embed/>
                  </p:oleObj>
                </mc:Choice>
                <mc:Fallback>
                  <p:oleObj name="Document" r:id="rId1" imgW="11800205" imgH="1403350" progId="Word.Document.8">
                    <p:embed/>
                    <p:pic>
                      <p:nvPicPr>
                        <p:cNvPr id="0" name="图片 409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76263" y="359767"/>
                          <a:ext cx="10261600" cy="121920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矩形 1"/>
            <p:cNvSpPr/>
            <p:nvPr/>
          </p:nvSpPr>
          <p:spPr>
            <a:xfrm>
              <a:off x="1367756" y="1236052"/>
              <a:ext cx="9614123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一年之计在于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一日之计在于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sz="32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春　　　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夏　　　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晨　　　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④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早</a:t>
              </a:r>
              <a:endParaRPr lang="zh-CN" altLang="zh-CN" sz="32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鱼戏莲叶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鱼戏莲叶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鱼戏莲叶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鱼戏莲叶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sz="32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东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北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西</a:t>
              </a: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dirty="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④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南</a:t>
              </a:r>
              <a:endParaRPr lang="zh-CN" altLang="zh-CN" sz="32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弯弯的</a:t>
              </a:r>
              <a:r>
                <a:rPr lang="zh-CN" altLang="zh-CN" sz="3200" u="sng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小小</a:t>
              </a:r>
              <a:r>
                <a:rPr lang="zh-CN" altLang="zh-CN" sz="3200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的船</a:t>
              </a:r>
              <a:r>
                <a:rPr lang="en-US" altLang="zh-CN" sz="3200" dirty="0">
                  <a:solidFill>
                    <a:schemeClr val="tx1"/>
                  </a:solidFill>
                  <a:latin typeface="方正书宋_GBK" panose="03000509000000000000" pitchFamily="65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小小的船</a:t>
              </a:r>
              <a:r>
                <a:rPr lang="zh-CN" altLang="zh-CN" sz="3200" u="sng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两</a:t>
              </a:r>
              <a:r>
                <a:rPr lang="zh-CN" altLang="zh-CN" sz="3200" u="sng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尖。</a:t>
              </a:r>
              <a:r>
                <a:rPr lang="en-US" altLang="zh-CN" sz="3200" dirty="0">
                  <a:solidFill>
                    <a:schemeClr val="tx1"/>
                  </a:solidFill>
                  <a:latin typeface="Cambria" panose="02040503050406030204" pitchFamily="18" charset="0"/>
                  <a:ea typeface="宋体" panose="02010600030101010101" pitchFamily="2" charset="-122"/>
                  <a:cs typeface="Cambria" panose="02040503050406030204" pitchFamily="18" charset="0"/>
                </a:rPr>
                <a:t> </a:t>
              </a:r>
              <a:endParaRPr lang="zh-CN" altLang="zh-CN" sz="3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417740" y="14173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①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8064362" y="141738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smtClean="0">
                <a:latin typeface="NEU-BZ"/>
                <a:cs typeface="Times New Roman" panose="02020603050405020304" pitchFamily="18" charset="0"/>
              </a:rPr>
              <a:t>③</a:t>
            </a:r>
            <a:endParaRPr lang="zh-CN" altLang="en-US" sz="3200" dirty="0"/>
          </a:p>
        </p:txBody>
      </p:sp>
      <p:sp>
        <p:nvSpPr>
          <p:cNvPr id="13" name="矩形 12"/>
          <p:cNvSpPr/>
          <p:nvPr/>
        </p:nvSpPr>
        <p:spPr>
          <a:xfrm>
            <a:off x="3634641" y="289655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①</a:t>
            </a:r>
            <a:endParaRPr lang="zh-CN" altLang="en-US" sz="3200" dirty="0"/>
          </a:p>
        </p:txBody>
      </p:sp>
      <p:sp>
        <p:nvSpPr>
          <p:cNvPr id="15" name="矩形 14"/>
          <p:cNvSpPr/>
          <p:nvPr/>
        </p:nvSpPr>
        <p:spPr>
          <a:xfrm>
            <a:off x="6428542" y="287260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③</a:t>
            </a:r>
            <a:endParaRPr lang="zh-CN" altLang="en-US" sz="3200" dirty="0"/>
          </a:p>
        </p:txBody>
      </p:sp>
      <p:sp>
        <p:nvSpPr>
          <p:cNvPr id="19" name="矩形 18"/>
          <p:cNvSpPr/>
          <p:nvPr/>
        </p:nvSpPr>
        <p:spPr>
          <a:xfrm>
            <a:off x="9243650" y="288115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④</a:t>
            </a:r>
            <a:endParaRPr lang="zh-CN" altLang="en-US" sz="3200" dirty="0"/>
          </a:p>
        </p:txBody>
      </p:sp>
      <p:sp>
        <p:nvSpPr>
          <p:cNvPr id="21" name="矩形 20"/>
          <p:cNvSpPr/>
          <p:nvPr/>
        </p:nvSpPr>
        <p:spPr>
          <a:xfrm>
            <a:off x="2890238" y="360015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NEU-BZ"/>
                <a:cs typeface="Times New Roman" panose="02020603050405020304" pitchFamily="18" charset="0"/>
              </a:rPr>
              <a:t>②</a:t>
            </a:r>
            <a:endParaRPr lang="zh-CN" altLang="en-US" sz="3200" dirty="0"/>
          </a:p>
        </p:txBody>
      </p:sp>
      <p:sp>
        <p:nvSpPr>
          <p:cNvPr id="22" name="矩形 21"/>
          <p:cNvSpPr/>
          <p:nvPr/>
        </p:nvSpPr>
        <p:spPr>
          <a:xfrm>
            <a:off x="3075045" y="503157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月儿</a:t>
            </a:r>
            <a:endParaRPr lang="zh-CN" altLang="en-US" sz="3200" dirty="0"/>
          </a:p>
        </p:txBody>
      </p:sp>
      <p:sp>
        <p:nvSpPr>
          <p:cNvPr id="23" name="矩形 22"/>
          <p:cNvSpPr/>
          <p:nvPr/>
        </p:nvSpPr>
        <p:spPr>
          <a:xfrm>
            <a:off x="7748601" y="50249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儿</a:t>
            </a:r>
            <a:endParaRPr lang="zh-CN" altLang="en-US" sz="3200" dirty="0"/>
          </a:p>
        </p:txBody>
      </p:sp>
      <p:sp>
        <p:nvSpPr>
          <p:cNvPr id="24" name="矩形 23"/>
          <p:cNvSpPr/>
          <p:nvPr/>
        </p:nvSpPr>
        <p:spPr>
          <a:xfrm>
            <a:off x="8928596" y="496827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头</a:t>
            </a:r>
            <a:endParaRPr lang="zh-CN" altLang="en-US" sz="3200" dirty="0"/>
          </a:p>
        </p:txBody>
      </p:sp>
    </p:spTree>
    <p:custDataLst>
      <p:tags r:id="rId3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3" grpId="0"/>
      <p:bldP spid="15" grpId="0"/>
      <p:bldP spid="19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对象 1085443"/>
          <p:cNvGraphicFramePr/>
          <p:nvPr/>
        </p:nvGraphicFramePr>
        <p:xfrm>
          <a:off x="287636" y="626889"/>
          <a:ext cx="10261600" cy="138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Document" r:id="rId1" imgW="11800205" imgH="1601470" progId="Word.Document.8">
                  <p:embed/>
                </p:oleObj>
              </mc:Choice>
              <mc:Fallback>
                <p:oleObj name="Document" r:id="rId1" imgW="11800205" imgH="1601470" progId="Word.Document.8">
                  <p:embed/>
                  <p:pic>
                    <p:nvPicPr>
                      <p:cNvPr id="0" name="图片 512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7636" y="626889"/>
                        <a:ext cx="10261600" cy="1389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image535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791692" y="2015951"/>
            <a:ext cx="10079990" cy="255587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35708" y="4824263"/>
            <a:ext cx="86407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sz="32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我最喜欢</a:t>
            </a:r>
            <a:r>
              <a:rPr lang="zh-CN" altLang="zh-CN" sz="3200" u="sng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　　　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因为</a:t>
            </a:r>
            <a:r>
              <a:rPr lang="zh-CN" altLang="zh-CN" sz="3200" u="sng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　</a:t>
            </a:r>
            <a:r>
              <a:rPr lang="en-US" altLang="zh-CN" sz="3200" u="sng" dirty="0" smtClean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                </a:t>
            </a:r>
            <a:r>
              <a:rPr lang="zh-CN" altLang="zh-CN" sz="3200" dirty="0" smtClean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。</a:t>
            </a:r>
            <a:r>
              <a:rPr lang="en-US" altLang="zh-CN" sz="3200" dirty="0">
                <a:solidFill>
                  <a:schemeClr val="tx1"/>
                </a:solidFill>
                <a:latin typeface="+mn-ea"/>
                <a:ea typeface="+mn-ea"/>
                <a:cs typeface="Cambria" panose="02040503050406030204" pitchFamily="18" charset="0"/>
              </a:rPr>
              <a:t> </a:t>
            </a:r>
            <a:endParaRPr lang="zh-CN" altLang="zh-CN" sz="3200" dirty="0">
              <a:solidFill>
                <a:schemeClr val="tx1"/>
              </a:solidFill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35908" y="47934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冬天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5144467" y="479348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冬天可以堆雪人</a:t>
            </a:r>
            <a:endParaRPr lang="zh-CN" altLang="en-US" sz="3200" dirty="0"/>
          </a:p>
        </p:txBody>
      </p: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对象 1085443"/>
          <p:cNvGraphicFramePr/>
          <p:nvPr/>
        </p:nvGraphicFramePr>
        <p:xfrm>
          <a:off x="508608" y="340682"/>
          <a:ext cx="9855200" cy="216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Document" r:id="rId1" imgW="11800205" imgH="2613660" progId="Word.Document.8">
                  <p:embed/>
                </p:oleObj>
              </mc:Choice>
              <mc:Fallback>
                <p:oleObj name="Document" r:id="rId1" imgW="11800205" imgH="2613660" progId="Word.Document.8">
                  <p:embed/>
                  <p:pic>
                    <p:nvPicPr>
                      <p:cNvPr id="0" name="图片 614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08608" y="340682"/>
                        <a:ext cx="9855200" cy="21669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1223740" y="1871935"/>
            <a:ext cx="93610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我从作业本上认识了很多同学的名字。</a:t>
            </a:r>
            <a:endParaRPr lang="zh-CN" altLang="zh-CN" sz="3200" dirty="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3200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学的路上</a:t>
            </a:r>
            <a:r>
              <a:rPr lang="en-US" altLang="zh-CN" sz="3200" dirty="0">
                <a:solidFill>
                  <a:schemeClr val="tx1"/>
                </a:solidFill>
                <a:latin typeface="方正书宋_GBK" panose="03000509000000000000" pitchFamily="65" charset="-122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3200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我认识了很多商店的招牌。</a:t>
            </a:r>
            <a:endParaRPr lang="zh-CN" altLang="zh-CN" sz="3200" dirty="0"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image536.jpeg"/>
          <p:cNvPicPr/>
          <p:nvPr/>
        </p:nvPicPr>
        <p:blipFill>
          <a:blip r:embed="rId3"/>
          <a:stretch>
            <a:fillRect/>
          </a:stretch>
        </p:blipFill>
        <p:spPr>
          <a:xfrm>
            <a:off x="863699" y="3441595"/>
            <a:ext cx="10026959" cy="224676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59394" y="510358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cs typeface="Times New Roman" panose="02020603050405020304" pitchFamily="18" charset="0"/>
              </a:rPr>
              <a:t>略。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4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对象 1085443"/>
          <p:cNvGraphicFramePr/>
          <p:nvPr/>
        </p:nvGraphicFramePr>
        <p:xfrm>
          <a:off x="795338" y="711200"/>
          <a:ext cx="10347325" cy="499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Document" r:id="rId1" imgW="12705715" imgH="6135370" progId="Word.Document.8">
                  <p:embed/>
                </p:oleObj>
              </mc:Choice>
              <mc:Fallback>
                <p:oleObj name="Document" r:id="rId1" imgW="12705715" imgH="6135370" progId="Word.Document.8">
                  <p:embed/>
                  <p:pic>
                    <p:nvPicPr>
                      <p:cNvPr id="0" name="图片 716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5338" y="711200"/>
                        <a:ext cx="10347325" cy="49958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2591892" y="445551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cs typeface="Times New Roman" panose="02020603050405020304" pitchFamily="18" charset="0"/>
              </a:rPr>
              <a:t>3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04961" y="443066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cs typeface="Times New Roman" panose="02020603050405020304" pitchFamily="18" charset="0"/>
              </a:rPr>
              <a:t>4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5099886" y="2375991"/>
            <a:ext cx="5700918" cy="5555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057472" y="431775"/>
          <a:ext cx="9671328" cy="5184576"/>
        </p:xfrm>
        <a:graphic>
          <a:graphicData uri="http://schemas.openxmlformats.org/drawingml/2006/table">
            <a:tbl>
              <a:tblPr firstRow="1" firstCol="1" bandRow="1"/>
              <a:tblGrid>
                <a:gridCol w="805944"/>
                <a:gridCol w="805944"/>
                <a:gridCol w="805944"/>
                <a:gridCol w="805944"/>
                <a:gridCol w="805944"/>
                <a:gridCol w="805944"/>
                <a:gridCol w="805944"/>
                <a:gridCol w="805944"/>
                <a:gridCol w="805944"/>
                <a:gridCol w="805944"/>
                <a:gridCol w="805944"/>
                <a:gridCol w="805944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700" spc="2900" baseline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3700" spc="2900" baseline="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1151732" y="359767"/>
            <a:ext cx="9937104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示</a:t>
            </a:r>
            <a:r>
              <a:rPr lang="en-US" altLang="zh-CN" sz="1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en-US" altLang="zh-CN" sz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例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:     </a:t>
            </a:r>
            <a:r>
              <a:rPr lang="en-US" altLang="zh-CN" sz="10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秋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5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天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来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啦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,      </a:t>
            </a:r>
            <a:r>
              <a:rPr lang="en-US" altLang="zh-CN" sz="10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树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纷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纷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飘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落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, 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像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蝴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样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翩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翩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起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舞</a:t>
            </a:r>
            <a:r>
              <a:rPr lang="zh-CN" altLang="zh-CN" sz="3200" dirty="0">
                <a:latin typeface="Calibri" panose="020F0502020204030204" pitchFamily="34" charset="0"/>
                <a:cs typeface="Times New Roman" panose="02020603050405020304" pitchFamily="18" charset="0"/>
              </a:rPr>
              <a:t>。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拎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CN" sz="1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小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竹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篮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去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野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外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采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集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树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不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会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儿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, 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就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捡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到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许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多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CN" sz="1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树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,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篮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都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装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不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下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啦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!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手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拎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篮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子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, 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手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举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美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的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片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树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里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跑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,  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她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要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和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伙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伴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们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起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做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树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叶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贴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画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zh-CN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呢</a:t>
            </a:r>
            <a:r>
              <a:rPr lang="en-US" altLang="zh-CN" sz="32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altLang="zh-CN" sz="3200" dirty="0" smtClean="0">
                <a:latin typeface="方正书宋_GBK" panose="03000509000000000000" pitchFamily="65" charset="-122"/>
                <a:cs typeface="Times New Roman" panose="02020603050405020304" pitchFamily="18" charset="0"/>
              </a:rPr>
              <a:t>!</a:t>
            </a:r>
            <a:endParaRPr lang="zh-CN" altLang="en-US" sz="3200" dirty="0"/>
          </a:p>
        </p:txBody>
      </p:sp>
    </p:spTree>
    <p:custDataLst>
      <p:tags r:id="rId1"/>
    </p:custData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TIMING" val="|2.1"/>
</p:tagLst>
</file>

<file path=ppt/tags/tag10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3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4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5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6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7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8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ags/tag9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小学模板</Template>
  <TotalTime>0</TotalTime>
  <Words>1143</Words>
  <Application>WPS 演示</Application>
  <PresentationFormat>自定义</PresentationFormat>
  <Paragraphs>248</Paragraphs>
  <Slides>10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10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NEU-XT</vt:lpstr>
      <vt:lpstr>Segoe Print</vt:lpstr>
      <vt:lpstr>方正书宋_GBK</vt:lpstr>
      <vt:lpstr>Arial Unicode MS</vt:lpstr>
      <vt:lpstr>Cambria</vt:lpstr>
      <vt:lpstr>NEU-BZ</vt:lpstr>
      <vt:lpstr>1_自定义设计方案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230</cp:revision>
  <dcterms:created xsi:type="dcterms:W3CDTF">2020-08-16T14:10:00Z</dcterms:created>
  <dcterms:modified xsi:type="dcterms:W3CDTF">2021-07-30T02:20:27Z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