
<file path=[Content_Types].xml><?xml version="1.0" encoding="utf-8"?>
<Types xmlns="http://schemas.openxmlformats.org/package/2006/content-types">
  <Default Extension="wav" ContentType="audio/x-wav"/>
  <Default Extension="jpeg" ContentType="image/jpeg"/>
  <Default Extension="emf" ContentType="image/x-emf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37"/>
  </p:handoutMasterIdLst>
  <p:sldIdLst>
    <p:sldId id="319" r:id="rId3"/>
    <p:sldId id="353" r:id="rId5"/>
    <p:sldId id="390" r:id="rId6"/>
    <p:sldId id="409" r:id="rId7"/>
    <p:sldId id="391" r:id="rId8"/>
    <p:sldId id="386" r:id="rId9"/>
    <p:sldId id="402" r:id="rId10"/>
    <p:sldId id="388" r:id="rId11"/>
    <p:sldId id="360" r:id="rId12"/>
    <p:sldId id="403" r:id="rId13"/>
    <p:sldId id="399" r:id="rId14"/>
    <p:sldId id="404" r:id="rId15"/>
    <p:sldId id="401" r:id="rId16"/>
    <p:sldId id="313" r:id="rId17"/>
    <p:sldId id="345" r:id="rId18"/>
    <p:sldId id="362" r:id="rId19"/>
    <p:sldId id="395" r:id="rId20"/>
    <p:sldId id="405" r:id="rId21"/>
    <p:sldId id="406" r:id="rId22"/>
    <p:sldId id="410" r:id="rId23"/>
    <p:sldId id="411" r:id="rId24"/>
    <p:sldId id="438" r:id="rId25"/>
    <p:sldId id="408" r:id="rId26"/>
    <p:sldId id="412" r:id="rId27"/>
    <p:sldId id="413" r:id="rId28"/>
    <p:sldId id="407" r:id="rId29"/>
    <p:sldId id="365" r:id="rId30"/>
    <p:sldId id="387" r:id="rId31"/>
    <p:sldId id="366" r:id="rId32"/>
    <p:sldId id="265" r:id="rId33"/>
    <p:sldId id="359" r:id="rId34"/>
    <p:sldId id="339" r:id="rId35"/>
    <p:sldId id="380" r:id="rId36"/>
  </p:sldIdLst>
  <p:sldSz cx="9144000" cy="6858000" type="screen4x3"/>
  <p:notesSz cx="6858000" cy="9144000"/>
  <p:custDataLst>
    <p:tags r:id="rId41"/>
  </p:custDataLst>
  <p:defaultTextStyle>
    <a:defPPr>
      <a:defRPr lang="en-US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SzPct val="100000"/>
      <a:buNone/>
      <a:defRPr b="0" i="0" u="none" kern="1200" baseline="0">
        <a:solidFill>
          <a:srgbClr val="000000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SzPct val="100000"/>
      <a:buFontTx/>
      <a:buNone/>
      <a:defRPr sz="1800" b="0" i="0" u="none" kern="1200" baseline="0">
        <a:solidFill>
          <a:srgbClr val="000000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SzPct val="100000"/>
      <a:buFontTx/>
      <a:buNone/>
      <a:defRPr sz="1800" b="0" i="0" u="none" kern="1200" baseline="0">
        <a:solidFill>
          <a:srgbClr val="000000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SzPct val="100000"/>
      <a:buFontTx/>
      <a:buNone/>
      <a:defRPr sz="1800" b="0" i="0" u="none" kern="1200" baseline="0">
        <a:solidFill>
          <a:srgbClr val="000000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SzPct val="100000"/>
      <a:buFontTx/>
      <a:buNone/>
      <a:defRPr sz="1800" b="0" i="0" u="none" kern="1200" baseline="0">
        <a:solidFill>
          <a:srgbClr val="000000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ClrTx/>
      <a:buSzPct val="100000"/>
      <a:buFontTx/>
      <a:buNone/>
      <a:defRPr sz="1800" b="0" i="0" u="none" kern="1200" baseline="0">
        <a:solidFill>
          <a:srgbClr val="000000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ClrTx/>
      <a:buSzPct val="100000"/>
      <a:buFontTx/>
      <a:buNone/>
      <a:defRPr sz="1800" b="0" i="0" u="none" kern="1200" baseline="0">
        <a:solidFill>
          <a:srgbClr val="000000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ClrTx/>
      <a:buSzPct val="100000"/>
      <a:buFontTx/>
      <a:buNone/>
      <a:defRPr sz="1800" b="0" i="0" u="none" kern="1200" baseline="0">
        <a:solidFill>
          <a:srgbClr val="000000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ClrTx/>
      <a:buSzPct val="100000"/>
      <a:buFontTx/>
      <a:buNone/>
      <a:defRPr sz="1800" b="0" i="0" u="none" kern="1200" baseline="0">
        <a:solidFill>
          <a:srgbClr val="000000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 varScale="1">
        <p:scale>
          <a:sx n="96" d="100"/>
          <a:sy n="96" d="100"/>
        </p:scale>
        <p:origin x="-102" y="-2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1" Type="http://schemas.openxmlformats.org/officeDocument/2006/relationships/tags" Target="tags/tag1.xml"/><Relationship Id="rId40" Type="http://schemas.openxmlformats.org/officeDocument/2006/relationships/tableStyles" Target="tableStyles.xml"/><Relationship Id="rId4" Type="http://schemas.openxmlformats.org/officeDocument/2006/relationships/notesMaster" Target="notesMasters/notesMaster1.xml"/><Relationship Id="rId39" Type="http://schemas.openxmlformats.org/officeDocument/2006/relationships/viewProps" Target="viewProps.xml"/><Relationship Id="rId38" Type="http://schemas.openxmlformats.org/officeDocument/2006/relationships/presProps" Target="presProps.xml"/><Relationship Id="rId37" Type="http://schemas.openxmlformats.org/officeDocument/2006/relationships/handoutMaster" Target="handoutMasters/handoutMaster1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47106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/>
          <a:p>
            <a:pPr marL="0" lv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  <a:buFont typeface="Arial" panose="020B0604020202020204" pitchFamily="34" charset="0"/>
              <a:buNone/>
            </a:pPr>
            <a:endParaRPr lang="zh-CN" altLang="en-US" sz="1200"/>
          </a:p>
        </p:txBody>
      </p:sp>
      <p:sp>
        <p:nvSpPr>
          <p:cNvPr id="47107" name="日期占位符 2"/>
          <p:cNvSpPr>
            <a:spLocks noGrp="1"/>
          </p:cNvSpPr>
          <p:nvPr>
            <p:ph type="dt" sz="quarter" idx="2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/>
          <a:p>
            <a:pPr marL="0" lvl="0" indent="0" algn="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  <a:buFont typeface="Arial" panose="020B0604020202020204" pitchFamily="34" charset="0"/>
              <a:buNone/>
            </a:pPr>
            <a:fld id="{BB962C8B-B14F-4D97-AF65-F5344CB8AC3E}" type="datetime1">
              <a:rPr lang="zh-CN" altLang="en-US" sz="1200"/>
            </a:fld>
            <a:endParaRPr lang="zh-CN" altLang="en-US" sz="1200"/>
          </a:p>
        </p:txBody>
      </p:sp>
      <p:sp>
        <p:nvSpPr>
          <p:cNvPr id="47108" name="页脚占位符 3"/>
          <p:cNvSpPr>
            <a:spLocks noGrp="1"/>
          </p:cNvSpPr>
          <p:nvPr>
            <p:ph type="ftr" sz="quarter" idx="3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b"/>
          <a:p>
            <a:pPr marL="0" lv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  <a:buFont typeface="Arial" panose="020B0604020202020204" pitchFamily="34" charset="0"/>
              <a:buNone/>
            </a:pPr>
            <a:endParaRPr lang="zh-CN" altLang="en-US" sz="1200"/>
          </a:p>
        </p:txBody>
      </p:sp>
      <p:sp>
        <p:nvSpPr>
          <p:cNvPr id="47109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marL="0" lvl="0" indent="0" algn="r" eaLnBrk="1" hangingPunct="1">
              <a:buSzPct val="100000"/>
              <a:buFont typeface="Arial" panose="020B0604020202020204" pitchFamily="34" charset="0"/>
            </a:pPr>
            <a:fld id="{9A0DB2DC-4C9A-4742-B13C-FB6460FD3503}" type="slidenum">
              <a:rPr lang="zh-CN" altLang="en-US" sz="1200"/>
            </a:fld>
            <a:endParaRPr lang="zh-CN" altLang="en-US" sz="12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4608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/>
          <a:p>
            <a:pPr marL="0" lv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  <a:buFontTx/>
              <a:buNone/>
            </a:pPr>
            <a:endParaRPr lang="zh-CN" altLang="en-US" sz="1200"/>
          </a:p>
        </p:txBody>
      </p:sp>
      <p:sp>
        <p:nvSpPr>
          <p:cNvPr id="46083" name="日期占位符 2"/>
          <p:cNvSpPr>
            <a:spLocks noGrp="1"/>
          </p:cNvSpPr>
          <p:nvPr>
            <p:ph type="dt" idx="2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/>
          <a:p>
            <a:pPr marL="0" lvl="0" indent="0" algn="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  <a:buFontTx/>
              <a:buNone/>
            </a:pPr>
            <a:endParaRPr lang="zh-CN" altLang="en-US" sz="1200"/>
          </a:p>
        </p:txBody>
      </p:sp>
      <p:sp>
        <p:nvSpPr>
          <p:cNvPr id="46084" name="幻灯片图像占位符 3"/>
          <p:cNvSpPr>
            <a:spLocks noGrp="1" noRot="1" noChangeAspect="1"/>
          </p:cNvSpPr>
          <p:nvPr>
            <p:ph type="sldImg" idx="5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1440" tIns="45720" rIns="91440" bIns="45720" anchor="ctr"/>
          <a:p>
            <a:pPr marL="0" lvl="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Pct val="100000"/>
              <a:buFontTx/>
              <a:buNone/>
            </a:pPr>
            <a:endParaRPr lang="zh-CN" altLang="en-US" sz="1200"/>
          </a:p>
        </p:txBody>
      </p:sp>
      <p:sp>
        <p:nvSpPr>
          <p:cNvPr id="46085" name="备注占位符 4"/>
          <p:cNvSpPr>
            <a:spLocks noGrp="1"/>
          </p:cNvSpPr>
          <p:nvPr>
            <p:ph type="body" sz="quarter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6086" name="页脚占位符 5"/>
          <p:cNvSpPr>
            <a:spLocks noGrp="1"/>
          </p:cNvSpPr>
          <p:nvPr>
            <p:ph type="ftr" sz="quarter" idx="3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b"/>
          <a:p>
            <a:pPr marL="0" lv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  <a:buFontTx/>
              <a:buNone/>
            </a:pPr>
            <a:endParaRPr lang="zh-CN" altLang="en-US" sz="1200"/>
          </a:p>
        </p:txBody>
      </p:sp>
      <p:sp>
        <p:nvSpPr>
          <p:cNvPr id="46087" name="灯片编号占位符 6"/>
          <p:cNvSpPr>
            <a:spLocks noGrp="1"/>
          </p:cNvSpPr>
          <p:nvPr>
            <p:ph type="sldNum" sz="quarter" idx="4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marL="0" lvl="0" indent="0" algn="r" eaLnBrk="1" hangingPunct="1">
              <a:buSzPct val="100000"/>
              <a:buFont typeface="Arial" panose="020B0604020202020204" pitchFamily="34" charset="0"/>
              <a:buChar char="•"/>
            </a:pPr>
            <a:fld id="{9A0DB2DC-4C9A-4742-B13C-FB6460FD3503}" type="slidenum">
              <a:rPr lang="zh-CN" altLang="en-US" sz="1200"/>
            </a:fld>
            <a:endParaRPr lang="zh-CN" altLang="en-US" sz="12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lvl="0" indent="0" algn="l" defTabSz="457200" rtl="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/>
      </a:defRPr>
    </a:lvl1pPr>
    <a:lvl2pPr marL="457200" lvl="1" indent="0" algn="l" defTabSz="457200" rtl="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/>
      </a:defRPr>
    </a:lvl2pPr>
    <a:lvl3pPr marL="914400" lvl="2" indent="0" algn="l" defTabSz="457200" rtl="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/>
      </a:defRPr>
    </a:lvl3pPr>
    <a:lvl4pPr marL="1371600" lvl="3" indent="0" algn="l" defTabSz="457200" rtl="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/>
      </a:defRPr>
    </a:lvl4pPr>
    <a:lvl5pPr marL="1828800" lvl="4" indent="0" algn="l" defTabSz="457200" rtl="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/>
      </a:defRPr>
    </a:lvl5pPr>
    <a:lvl6pPr marL="2286000" lvl="5" indent="0" algn="l" defTabSz="457200" rtl="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/>
      </a:defRPr>
    </a:lvl6pPr>
    <a:lvl7pPr marL="2743200" lvl="6" indent="0" algn="l" defTabSz="457200" rtl="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/>
      </a:defRPr>
    </a:lvl7pPr>
    <a:lvl8pPr marL="3200400" lvl="7" indent="0" algn="l" defTabSz="457200" rtl="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/>
      </a:defRPr>
    </a:lvl8pPr>
    <a:lvl9pPr marL="3657600" lvl="8" indent="0" algn="l" defTabSz="457200" rtl="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2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8130" name="幻灯片图像占位符 1"/>
          <p:cNvSpPr>
            <a:spLocks noTextEdit="1"/>
          </p:cNvSpPr>
          <p:nvPr>
            <p:ph type="sldImg"/>
          </p:nvPr>
        </p:nvSpPr>
        <p:spPr>
          <a:ln/>
        </p:spPr>
      </p:sp>
      <p:sp>
        <p:nvSpPr>
          <p:cNvPr id="48131" name="文本占位符 2"/>
          <p:cNvSpPr/>
          <p:nvPr>
            <p:ph type="body" idx="1"/>
          </p:nvPr>
        </p:nvSpPr>
        <p:spPr>
          <a:ln/>
        </p:spPr>
        <p:txBody>
          <a:bodyPr wrap="square" lIns="91440" tIns="45720" rIns="91440" bIns="45720" anchor="t"/>
          <a:p>
            <a:pPr marL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Pct val="100000"/>
              <a:buFontTx/>
              <a:buNone/>
            </a:pPr>
            <a:endParaRPr lang="zh-CN" altLang="en-US" sz="1200" u="none" baseline="0">
              <a:solidFill>
                <a:srgbClr val="000000"/>
              </a:solidFill>
              <a:effectLst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7346" name="幻灯片图像占位符 1"/>
          <p:cNvSpPr>
            <a:spLocks noTextEdit="1"/>
          </p:cNvSpPr>
          <p:nvPr>
            <p:ph type="sldImg"/>
          </p:nvPr>
        </p:nvSpPr>
        <p:spPr>
          <a:ln/>
        </p:spPr>
      </p:sp>
      <p:sp>
        <p:nvSpPr>
          <p:cNvPr id="57347" name="文本占位符 2"/>
          <p:cNvSpPr/>
          <p:nvPr>
            <p:ph type="body" idx="1"/>
          </p:nvPr>
        </p:nvSpPr>
        <p:spPr>
          <a:ln/>
        </p:spPr>
        <p:txBody>
          <a:bodyPr wrap="square" lIns="91440" tIns="45720" rIns="91440" bIns="45720" anchor="t"/>
          <a:p>
            <a:pPr marL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Pct val="100000"/>
              <a:buFontTx/>
              <a:buNone/>
            </a:pPr>
            <a:endParaRPr lang="zh-CN" altLang="en-US" sz="1200" u="none" baseline="0">
              <a:solidFill>
                <a:srgbClr val="000000"/>
              </a:solidFill>
              <a:effectLst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8370" name="幻灯片图像占位符 1"/>
          <p:cNvSpPr>
            <a:spLocks noTextEdit="1"/>
          </p:cNvSpPr>
          <p:nvPr>
            <p:ph type="sldImg"/>
          </p:nvPr>
        </p:nvSpPr>
        <p:spPr>
          <a:ln/>
        </p:spPr>
      </p:sp>
      <p:sp>
        <p:nvSpPr>
          <p:cNvPr id="58371" name="文本占位符 2"/>
          <p:cNvSpPr/>
          <p:nvPr>
            <p:ph type="body" idx="1"/>
          </p:nvPr>
        </p:nvSpPr>
        <p:spPr>
          <a:ln/>
        </p:spPr>
        <p:txBody>
          <a:bodyPr wrap="square" lIns="91440" tIns="45720" rIns="91440" bIns="45720" anchor="t"/>
          <a:p>
            <a:pPr marL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Pct val="100000"/>
              <a:buFontTx/>
              <a:buNone/>
            </a:pPr>
            <a:endParaRPr lang="zh-CN" altLang="en-US" sz="1200" u="none" baseline="0">
              <a:solidFill>
                <a:srgbClr val="000000"/>
              </a:solidFill>
              <a:effectLst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9394" name="幻灯片图像占位符 1"/>
          <p:cNvSpPr>
            <a:spLocks noTextEdit="1"/>
          </p:cNvSpPr>
          <p:nvPr>
            <p:ph type="sldImg"/>
          </p:nvPr>
        </p:nvSpPr>
        <p:spPr>
          <a:ln/>
        </p:spPr>
      </p:sp>
      <p:sp>
        <p:nvSpPr>
          <p:cNvPr id="59395" name="文本占位符 2"/>
          <p:cNvSpPr/>
          <p:nvPr>
            <p:ph type="body" idx="1"/>
          </p:nvPr>
        </p:nvSpPr>
        <p:spPr>
          <a:ln/>
        </p:spPr>
        <p:txBody>
          <a:bodyPr wrap="square" lIns="91440" tIns="45720" rIns="91440" bIns="45720" anchor="t"/>
          <a:p>
            <a:pPr marL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Pct val="100000"/>
              <a:buFontTx/>
              <a:buNone/>
            </a:pPr>
            <a:endParaRPr lang="zh-CN" altLang="en-US" sz="1200" u="none" baseline="0">
              <a:solidFill>
                <a:srgbClr val="000000"/>
              </a:solidFill>
              <a:effectLst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0418" name="幻灯片图像占位符 1"/>
          <p:cNvSpPr>
            <a:spLocks noTextEdit="1"/>
          </p:cNvSpPr>
          <p:nvPr>
            <p:ph type="sldImg"/>
          </p:nvPr>
        </p:nvSpPr>
        <p:spPr>
          <a:ln/>
        </p:spPr>
      </p:sp>
      <p:sp>
        <p:nvSpPr>
          <p:cNvPr id="60419" name="文本占位符 2"/>
          <p:cNvSpPr/>
          <p:nvPr>
            <p:ph type="body" idx="1"/>
          </p:nvPr>
        </p:nvSpPr>
        <p:spPr>
          <a:ln/>
        </p:spPr>
        <p:txBody>
          <a:bodyPr wrap="square" lIns="91440" tIns="45720" rIns="91440" bIns="45720" anchor="t"/>
          <a:p>
            <a:pPr marL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Pct val="100000"/>
              <a:buFontTx/>
              <a:buNone/>
            </a:pPr>
            <a:endParaRPr lang="zh-CN" altLang="en-US" sz="1200" u="none" baseline="0">
              <a:solidFill>
                <a:srgbClr val="000000"/>
              </a:solidFill>
              <a:effectLst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42" name="幻灯片图像占位符 1"/>
          <p:cNvSpPr>
            <a:spLocks noTextEdit="1"/>
          </p:cNvSpPr>
          <p:nvPr>
            <p:ph type="sldImg"/>
          </p:nvPr>
        </p:nvSpPr>
        <p:spPr>
          <a:ln/>
        </p:spPr>
      </p:sp>
      <p:sp>
        <p:nvSpPr>
          <p:cNvPr id="61443" name="文本占位符 2"/>
          <p:cNvSpPr/>
          <p:nvPr>
            <p:ph type="body" idx="1"/>
          </p:nvPr>
        </p:nvSpPr>
        <p:spPr>
          <a:ln/>
        </p:spPr>
        <p:txBody>
          <a:bodyPr wrap="square" lIns="91440" tIns="45720" rIns="91440" bIns="45720" anchor="t"/>
          <a:p>
            <a:pPr marL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Pct val="100000"/>
              <a:buFontTx/>
              <a:buNone/>
            </a:pPr>
            <a:endParaRPr lang="zh-CN" altLang="en-US" sz="1200" u="none" baseline="0">
              <a:solidFill>
                <a:srgbClr val="000000"/>
              </a:solidFill>
              <a:effectLst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2466" name="幻灯片图像占位符 1"/>
          <p:cNvSpPr>
            <a:spLocks noTextEdit="1"/>
          </p:cNvSpPr>
          <p:nvPr>
            <p:ph type="sldImg"/>
          </p:nvPr>
        </p:nvSpPr>
        <p:spPr>
          <a:ln/>
        </p:spPr>
      </p:sp>
      <p:sp>
        <p:nvSpPr>
          <p:cNvPr id="62467" name="文本占位符 2"/>
          <p:cNvSpPr/>
          <p:nvPr>
            <p:ph type="body" idx="1"/>
          </p:nvPr>
        </p:nvSpPr>
        <p:spPr>
          <a:ln/>
        </p:spPr>
        <p:txBody>
          <a:bodyPr wrap="square" lIns="91440" tIns="45720" rIns="91440" bIns="45720" anchor="t"/>
          <a:p>
            <a:pPr marL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Pct val="100000"/>
              <a:buFontTx/>
              <a:buNone/>
            </a:pPr>
            <a:endParaRPr lang="zh-CN" altLang="en-US" sz="1200" u="none" baseline="0">
              <a:solidFill>
                <a:srgbClr val="000000"/>
              </a:solidFill>
              <a:effectLst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349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3491" name="备注占位符 2"/>
          <p:cNvSpPr>
            <a:spLocks noGrp="1"/>
          </p:cNvSpPr>
          <p:nvPr>
            <p:ph type="body" idx="1"/>
          </p:nvPr>
        </p:nvSpPr>
        <p:spPr>
          <a:ln/>
        </p:spPr>
        <p:txBody>
          <a:bodyPr wrap="square" lIns="91440" tIns="45720" rIns="91440" bIns="45720" anchor="t"/>
          <a:p>
            <a:pPr marL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Pct val="100000"/>
              <a:buFontTx/>
              <a:buNone/>
            </a:pPr>
            <a:endParaRPr lang="zh-CN" altLang="en-US" sz="1200" u="none" baseline="0">
              <a:solidFill>
                <a:srgbClr val="000000"/>
              </a:solidFill>
              <a:effectLst/>
              <a:ea typeface="宋体" panose="02010600030101010101" pitchFamily="2" charset="-122"/>
            </a:endParaRPr>
          </a:p>
        </p:txBody>
      </p:sp>
      <p:sp>
        <p:nvSpPr>
          <p:cNvPr id="63492" name="灯片编号占位符 3"/>
          <p:cNvSpPr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marL="0" lvl="0" indent="0" algn="r" eaLnBrk="1" hangingPunct="1">
              <a:buSzPct val="100000"/>
              <a:buFont typeface="Arial" panose="020B0604020202020204" pitchFamily="34" charset="0"/>
              <a:buChar char="•"/>
            </a:pPr>
            <a:fld id="{9A0DB2DC-4C9A-4742-B13C-FB6460FD350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4514" name="幻灯片图像占位符 1"/>
          <p:cNvSpPr>
            <a:spLocks noTextEdit="1"/>
          </p:cNvSpPr>
          <p:nvPr>
            <p:ph type="sldImg"/>
          </p:nvPr>
        </p:nvSpPr>
        <p:spPr>
          <a:ln/>
        </p:spPr>
      </p:sp>
      <p:sp>
        <p:nvSpPr>
          <p:cNvPr id="64515" name="文本占位符 2"/>
          <p:cNvSpPr/>
          <p:nvPr>
            <p:ph type="body" idx="1"/>
          </p:nvPr>
        </p:nvSpPr>
        <p:spPr>
          <a:ln/>
        </p:spPr>
        <p:txBody>
          <a:bodyPr wrap="square" lIns="91440" tIns="45720" rIns="91440" bIns="45720" anchor="t"/>
          <a:p>
            <a:pPr marL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Pct val="100000"/>
              <a:buFontTx/>
              <a:buNone/>
            </a:pPr>
            <a:endParaRPr lang="zh-CN" altLang="en-US" sz="1200" u="none" baseline="0">
              <a:solidFill>
                <a:srgbClr val="000000"/>
              </a:solidFill>
              <a:effectLst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5538" name="幻灯片图像占位符 1"/>
          <p:cNvSpPr>
            <a:spLocks noTextEdit="1"/>
          </p:cNvSpPr>
          <p:nvPr>
            <p:ph type="sldImg"/>
          </p:nvPr>
        </p:nvSpPr>
        <p:spPr>
          <a:ln/>
        </p:spPr>
      </p:sp>
      <p:sp>
        <p:nvSpPr>
          <p:cNvPr id="65539" name="文本占位符 2"/>
          <p:cNvSpPr/>
          <p:nvPr>
            <p:ph type="body" idx="1"/>
          </p:nvPr>
        </p:nvSpPr>
        <p:spPr>
          <a:ln/>
        </p:spPr>
        <p:txBody>
          <a:bodyPr wrap="square" lIns="91440" tIns="45720" rIns="91440" bIns="45720" anchor="t"/>
          <a:p>
            <a:pPr marL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Pct val="100000"/>
              <a:buFontTx/>
              <a:buNone/>
            </a:pPr>
            <a:endParaRPr lang="zh-CN" altLang="en-US" sz="1200" u="none" baseline="0">
              <a:solidFill>
                <a:srgbClr val="000000"/>
              </a:solidFill>
              <a:effectLst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6562" name="幻灯片图像占位符 1"/>
          <p:cNvSpPr>
            <a:spLocks noTextEdit="1"/>
          </p:cNvSpPr>
          <p:nvPr>
            <p:ph type="sldImg"/>
          </p:nvPr>
        </p:nvSpPr>
        <p:spPr>
          <a:ln/>
        </p:spPr>
      </p:sp>
      <p:sp>
        <p:nvSpPr>
          <p:cNvPr id="66563" name="文本占位符 2"/>
          <p:cNvSpPr/>
          <p:nvPr>
            <p:ph type="body" idx="1"/>
          </p:nvPr>
        </p:nvSpPr>
        <p:spPr>
          <a:ln/>
        </p:spPr>
        <p:txBody>
          <a:bodyPr wrap="square" lIns="91440" tIns="45720" rIns="91440" bIns="45720" anchor="t"/>
          <a:p>
            <a:pPr marL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Pct val="100000"/>
              <a:buFontTx/>
              <a:buNone/>
            </a:pPr>
            <a:endParaRPr lang="zh-CN" altLang="en-US" sz="1200" u="none" baseline="0">
              <a:solidFill>
                <a:srgbClr val="000000"/>
              </a:solidFill>
              <a:effectLst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9154" name="幻灯片图像占位符 1"/>
          <p:cNvSpPr>
            <a:spLocks noTextEdit="1"/>
          </p:cNvSpPr>
          <p:nvPr>
            <p:ph type="sldImg"/>
          </p:nvPr>
        </p:nvSpPr>
        <p:spPr>
          <a:ln/>
        </p:spPr>
      </p:sp>
      <p:sp>
        <p:nvSpPr>
          <p:cNvPr id="49155" name="文本占位符 2"/>
          <p:cNvSpPr/>
          <p:nvPr>
            <p:ph type="body" idx="1"/>
          </p:nvPr>
        </p:nvSpPr>
        <p:spPr>
          <a:ln/>
        </p:spPr>
        <p:txBody>
          <a:bodyPr wrap="square" lIns="91440" tIns="45720" rIns="91440" bIns="45720" anchor="t"/>
          <a:p>
            <a:pPr marL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Pct val="100000"/>
              <a:buFontTx/>
              <a:buNone/>
            </a:pPr>
            <a:endParaRPr lang="zh-CN" altLang="en-US" sz="1200" u="none" baseline="0">
              <a:solidFill>
                <a:srgbClr val="000000"/>
              </a:solidFill>
              <a:effectLst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7586" name="幻灯片图像占位符 1"/>
          <p:cNvSpPr>
            <a:spLocks noTextEdit="1"/>
          </p:cNvSpPr>
          <p:nvPr>
            <p:ph type="sldImg"/>
          </p:nvPr>
        </p:nvSpPr>
        <p:spPr>
          <a:ln/>
        </p:spPr>
      </p:sp>
      <p:sp>
        <p:nvSpPr>
          <p:cNvPr id="67587" name="文本占位符 2"/>
          <p:cNvSpPr/>
          <p:nvPr>
            <p:ph type="body" idx="1"/>
          </p:nvPr>
        </p:nvSpPr>
        <p:spPr>
          <a:ln/>
        </p:spPr>
        <p:txBody>
          <a:bodyPr wrap="square" lIns="91440" tIns="45720" rIns="91440" bIns="45720" anchor="t"/>
          <a:p>
            <a:pPr marL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Pct val="100000"/>
              <a:buFontTx/>
              <a:buNone/>
            </a:pPr>
            <a:endParaRPr lang="zh-CN" altLang="en-US" sz="1200" u="none" baseline="0">
              <a:solidFill>
                <a:srgbClr val="000000"/>
              </a:solidFill>
              <a:effectLst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8610" name="幻灯片图像占位符 1"/>
          <p:cNvSpPr>
            <a:spLocks noTextEdit="1"/>
          </p:cNvSpPr>
          <p:nvPr>
            <p:ph type="sldImg"/>
          </p:nvPr>
        </p:nvSpPr>
        <p:spPr>
          <a:ln/>
        </p:spPr>
      </p:sp>
      <p:sp>
        <p:nvSpPr>
          <p:cNvPr id="68611" name="文本占位符 2"/>
          <p:cNvSpPr/>
          <p:nvPr>
            <p:ph type="body" idx="1"/>
          </p:nvPr>
        </p:nvSpPr>
        <p:spPr>
          <a:ln/>
        </p:spPr>
        <p:txBody>
          <a:bodyPr wrap="square" lIns="91440" tIns="45720" rIns="91440" bIns="45720" anchor="t"/>
          <a:p>
            <a:pPr marL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Pct val="100000"/>
              <a:buFontTx/>
              <a:buNone/>
            </a:pPr>
            <a:endParaRPr lang="zh-CN" altLang="en-US" sz="1200" u="none" baseline="0">
              <a:solidFill>
                <a:srgbClr val="000000"/>
              </a:solidFill>
              <a:effectLst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9634" name="幻灯片图像占位符 1"/>
          <p:cNvSpPr>
            <a:spLocks noTextEdit="1"/>
          </p:cNvSpPr>
          <p:nvPr>
            <p:ph type="sldImg"/>
          </p:nvPr>
        </p:nvSpPr>
        <p:spPr>
          <a:ln/>
        </p:spPr>
      </p:sp>
      <p:sp>
        <p:nvSpPr>
          <p:cNvPr id="69635" name="文本占位符 2"/>
          <p:cNvSpPr/>
          <p:nvPr>
            <p:ph type="body" idx="1"/>
          </p:nvPr>
        </p:nvSpPr>
        <p:spPr>
          <a:ln/>
        </p:spPr>
        <p:txBody>
          <a:bodyPr wrap="square" lIns="91440" tIns="45720" rIns="91440" bIns="45720" anchor="t"/>
          <a:p>
            <a:pPr marL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Pct val="100000"/>
              <a:buFontTx/>
              <a:buNone/>
            </a:pPr>
            <a:endParaRPr lang="zh-CN" altLang="en-US" sz="1200" u="none" baseline="0">
              <a:solidFill>
                <a:srgbClr val="000000"/>
              </a:solidFill>
              <a:effectLst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0658" name="幻灯片图像占位符 1"/>
          <p:cNvSpPr>
            <a:spLocks noTextEdit="1"/>
          </p:cNvSpPr>
          <p:nvPr>
            <p:ph type="sldImg"/>
          </p:nvPr>
        </p:nvSpPr>
        <p:spPr>
          <a:ln/>
        </p:spPr>
      </p:sp>
      <p:sp>
        <p:nvSpPr>
          <p:cNvPr id="70659" name="文本占位符 2"/>
          <p:cNvSpPr/>
          <p:nvPr>
            <p:ph type="body" idx="1"/>
          </p:nvPr>
        </p:nvSpPr>
        <p:spPr>
          <a:ln/>
        </p:spPr>
        <p:txBody>
          <a:bodyPr wrap="square" lIns="91440" tIns="45720" rIns="91440" bIns="45720" anchor="t"/>
          <a:p>
            <a:pPr marL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Pct val="100000"/>
              <a:buFontTx/>
              <a:buNone/>
            </a:pPr>
            <a:endParaRPr lang="zh-CN" altLang="en-US" sz="1200" u="none" baseline="0">
              <a:solidFill>
                <a:srgbClr val="000000"/>
              </a:solidFill>
              <a:effectLst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682" name="幻灯片图像占位符 1"/>
          <p:cNvSpPr>
            <a:spLocks noTextEdit="1"/>
          </p:cNvSpPr>
          <p:nvPr>
            <p:ph type="sldImg"/>
          </p:nvPr>
        </p:nvSpPr>
        <p:spPr>
          <a:ln/>
        </p:spPr>
      </p:sp>
      <p:sp>
        <p:nvSpPr>
          <p:cNvPr id="71683" name="文本占位符 2"/>
          <p:cNvSpPr/>
          <p:nvPr>
            <p:ph type="body" idx="1"/>
          </p:nvPr>
        </p:nvSpPr>
        <p:spPr>
          <a:ln/>
        </p:spPr>
        <p:txBody>
          <a:bodyPr wrap="square" lIns="91440" tIns="45720" rIns="91440" bIns="45720" anchor="t"/>
          <a:p>
            <a:pPr marL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Pct val="100000"/>
              <a:buFontTx/>
              <a:buNone/>
            </a:pPr>
            <a:endParaRPr lang="zh-CN" altLang="en-US" sz="1200" u="none" baseline="0">
              <a:solidFill>
                <a:srgbClr val="000000"/>
              </a:solidFill>
              <a:effectLst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2706" name="幻灯片图像占位符 1"/>
          <p:cNvSpPr>
            <a:spLocks noTextEdit="1"/>
          </p:cNvSpPr>
          <p:nvPr>
            <p:ph type="sldImg"/>
          </p:nvPr>
        </p:nvSpPr>
        <p:spPr>
          <a:ln/>
        </p:spPr>
      </p:sp>
      <p:sp>
        <p:nvSpPr>
          <p:cNvPr id="72707" name="文本占位符 2"/>
          <p:cNvSpPr/>
          <p:nvPr>
            <p:ph type="body" idx="1"/>
          </p:nvPr>
        </p:nvSpPr>
        <p:spPr>
          <a:ln/>
        </p:spPr>
        <p:txBody>
          <a:bodyPr wrap="square" lIns="91440" tIns="45720" rIns="91440" bIns="45720" anchor="t"/>
          <a:p>
            <a:pPr marL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Pct val="100000"/>
              <a:buFontTx/>
              <a:buNone/>
            </a:pPr>
            <a:endParaRPr lang="zh-CN" altLang="en-US" sz="1200" u="none" baseline="0">
              <a:solidFill>
                <a:srgbClr val="000000"/>
              </a:solidFill>
              <a:effectLst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3730" name="幻灯片图像占位符 1"/>
          <p:cNvSpPr>
            <a:spLocks noTextEdit="1"/>
          </p:cNvSpPr>
          <p:nvPr>
            <p:ph type="sldImg"/>
          </p:nvPr>
        </p:nvSpPr>
        <p:spPr>
          <a:ln/>
        </p:spPr>
      </p:sp>
      <p:sp>
        <p:nvSpPr>
          <p:cNvPr id="73731" name="文本占位符 2"/>
          <p:cNvSpPr/>
          <p:nvPr>
            <p:ph type="body" idx="1"/>
          </p:nvPr>
        </p:nvSpPr>
        <p:spPr>
          <a:ln/>
        </p:spPr>
        <p:txBody>
          <a:bodyPr wrap="square" lIns="91440" tIns="45720" rIns="91440" bIns="45720" anchor="t"/>
          <a:p>
            <a:pPr marL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Pct val="100000"/>
              <a:buFontTx/>
              <a:buNone/>
            </a:pPr>
            <a:endParaRPr lang="zh-CN" altLang="en-US" sz="1200" u="none" baseline="0">
              <a:solidFill>
                <a:srgbClr val="000000"/>
              </a:solidFill>
              <a:effectLst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4754" name="幻灯片图像占位符 1"/>
          <p:cNvSpPr>
            <a:spLocks noTextEdit="1"/>
          </p:cNvSpPr>
          <p:nvPr>
            <p:ph type="sldImg"/>
          </p:nvPr>
        </p:nvSpPr>
        <p:spPr>
          <a:ln/>
        </p:spPr>
      </p:sp>
      <p:sp>
        <p:nvSpPr>
          <p:cNvPr id="74755" name="文本占位符 2"/>
          <p:cNvSpPr/>
          <p:nvPr>
            <p:ph type="body" idx="1"/>
          </p:nvPr>
        </p:nvSpPr>
        <p:spPr>
          <a:ln/>
        </p:spPr>
        <p:txBody>
          <a:bodyPr wrap="square" lIns="91440" tIns="45720" rIns="91440" bIns="45720" anchor="t"/>
          <a:p>
            <a:pPr marL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Pct val="100000"/>
              <a:buFontTx/>
              <a:buNone/>
            </a:pPr>
            <a:endParaRPr lang="zh-CN" altLang="en-US" sz="1200" u="none" baseline="0">
              <a:solidFill>
                <a:srgbClr val="000000"/>
              </a:solidFill>
              <a:effectLst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5778" name="幻灯片图像占位符 1"/>
          <p:cNvSpPr>
            <a:spLocks noTextEdit="1"/>
          </p:cNvSpPr>
          <p:nvPr>
            <p:ph type="sldImg"/>
          </p:nvPr>
        </p:nvSpPr>
        <p:spPr>
          <a:ln/>
        </p:spPr>
      </p:sp>
      <p:sp>
        <p:nvSpPr>
          <p:cNvPr id="75779" name="文本占位符 2"/>
          <p:cNvSpPr/>
          <p:nvPr>
            <p:ph type="body" idx="1"/>
          </p:nvPr>
        </p:nvSpPr>
        <p:spPr>
          <a:ln/>
        </p:spPr>
        <p:txBody>
          <a:bodyPr wrap="square" lIns="91440" tIns="45720" rIns="91440" bIns="45720" anchor="t"/>
          <a:p>
            <a:pPr marL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Pct val="100000"/>
              <a:buFontTx/>
              <a:buNone/>
            </a:pPr>
            <a:endParaRPr lang="zh-CN" altLang="en-US" sz="1200" u="none" baseline="0">
              <a:solidFill>
                <a:srgbClr val="000000"/>
              </a:solidFill>
              <a:effectLst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6802" name="幻灯片图像占位符 1"/>
          <p:cNvSpPr>
            <a:spLocks noTextEdit="1"/>
          </p:cNvSpPr>
          <p:nvPr>
            <p:ph type="sldImg"/>
          </p:nvPr>
        </p:nvSpPr>
        <p:spPr>
          <a:ln/>
        </p:spPr>
      </p:sp>
      <p:sp>
        <p:nvSpPr>
          <p:cNvPr id="76803" name="文本占位符 2"/>
          <p:cNvSpPr/>
          <p:nvPr>
            <p:ph type="body" idx="1"/>
          </p:nvPr>
        </p:nvSpPr>
        <p:spPr>
          <a:ln/>
        </p:spPr>
        <p:txBody>
          <a:bodyPr wrap="square" lIns="91440" tIns="45720" rIns="91440" bIns="45720" anchor="t"/>
          <a:p>
            <a:pPr marL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Pct val="100000"/>
              <a:buFontTx/>
              <a:buNone/>
            </a:pPr>
            <a:endParaRPr lang="zh-CN" altLang="en-US" sz="1200" u="none" baseline="0">
              <a:solidFill>
                <a:srgbClr val="000000"/>
              </a:solidFill>
              <a:effectLst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0178" name="幻灯片图像占位符 1"/>
          <p:cNvSpPr>
            <a:spLocks noTextEdit="1"/>
          </p:cNvSpPr>
          <p:nvPr>
            <p:ph type="sldImg"/>
          </p:nvPr>
        </p:nvSpPr>
        <p:spPr>
          <a:ln/>
        </p:spPr>
      </p:sp>
      <p:sp>
        <p:nvSpPr>
          <p:cNvPr id="50179" name="文本占位符 2"/>
          <p:cNvSpPr/>
          <p:nvPr>
            <p:ph type="body" idx="1"/>
          </p:nvPr>
        </p:nvSpPr>
        <p:spPr>
          <a:ln/>
        </p:spPr>
        <p:txBody>
          <a:bodyPr wrap="square" lIns="91440" tIns="45720" rIns="91440" bIns="45720" anchor="t"/>
          <a:p>
            <a:pPr marL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Pct val="100000"/>
              <a:buFontTx/>
              <a:buNone/>
            </a:pPr>
            <a:endParaRPr lang="zh-CN" altLang="en-US" sz="1200" u="none" baseline="0">
              <a:solidFill>
                <a:srgbClr val="000000"/>
              </a:solidFill>
              <a:effectLst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7826" name="幻灯片图像占位符 1"/>
          <p:cNvSpPr>
            <a:spLocks noTextEdit="1"/>
          </p:cNvSpPr>
          <p:nvPr>
            <p:ph type="sldImg"/>
          </p:nvPr>
        </p:nvSpPr>
        <p:spPr>
          <a:ln/>
        </p:spPr>
      </p:sp>
      <p:sp>
        <p:nvSpPr>
          <p:cNvPr id="77827" name="文本占位符 2"/>
          <p:cNvSpPr/>
          <p:nvPr>
            <p:ph type="body" idx="1"/>
          </p:nvPr>
        </p:nvSpPr>
        <p:spPr>
          <a:ln/>
        </p:spPr>
        <p:txBody>
          <a:bodyPr wrap="square" lIns="91440" tIns="45720" rIns="91440" bIns="45720" anchor="t"/>
          <a:p>
            <a:pPr marL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Pct val="100000"/>
              <a:buFontTx/>
              <a:buNone/>
            </a:pPr>
            <a:endParaRPr lang="zh-CN" altLang="en-US" sz="1200" u="none" baseline="0">
              <a:solidFill>
                <a:srgbClr val="000000"/>
              </a:solidFill>
              <a:effectLst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8850" name="幻灯片图像占位符 1"/>
          <p:cNvSpPr>
            <a:spLocks noTextEdit="1"/>
          </p:cNvSpPr>
          <p:nvPr>
            <p:ph type="sldImg"/>
          </p:nvPr>
        </p:nvSpPr>
        <p:spPr>
          <a:ln/>
        </p:spPr>
      </p:sp>
      <p:sp>
        <p:nvSpPr>
          <p:cNvPr id="78851" name="文本占位符 2"/>
          <p:cNvSpPr/>
          <p:nvPr>
            <p:ph type="body" idx="1"/>
          </p:nvPr>
        </p:nvSpPr>
        <p:spPr>
          <a:ln/>
        </p:spPr>
        <p:txBody>
          <a:bodyPr wrap="square" lIns="91440" tIns="45720" rIns="91440" bIns="45720" anchor="t"/>
          <a:p>
            <a:pPr marL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Pct val="100000"/>
              <a:buFontTx/>
              <a:buNone/>
            </a:pPr>
            <a:endParaRPr lang="zh-CN" altLang="en-US" sz="1200" u="none" baseline="0">
              <a:solidFill>
                <a:srgbClr val="000000"/>
              </a:solidFill>
              <a:effectLst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9874" name="幻灯片图像占位符 1"/>
          <p:cNvSpPr>
            <a:spLocks noTextEdit="1"/>
          </p:cNvSpPr>
          <p:nvPr>
            <p:ph type="sldImg"/>
          </p:nvPr>
        </p:nvSpPr>
        <p:spPr>
          <a:ln/>
        </p:spPr>
      </p:sp>
      <p:sp>
        <p:nvSpPr>
          <p:cNvPr id="79875" name="文本占位符 2"/>
          <p:cNvSpPr/>
          <p:nvPr>
            <p:ph type="body" idx="1"/>
          </p:nvPr>
        </p:nvSpPr>
        <p:spPr>
          <a:ln/>
        </p:spPr>
        <p:txBody>
          <a:bodyPr wrap="square" lIns="91440" tIns="45720" rIns="91440" bIns="45720" anchor="t"/>
          <a:p>
            <a:pPr marL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Pct val="100000"/>
              <a:buFontTx/>
              <a:buNone/>
            </a:pPr>
            <a:endParaRPr lang="zh-CN" altLang="en-US" sz="1200" u="none" baseline="0">
              <a:solidFill>
                <a:srgbClr val="000000"/>
              </a:solidFill>
              <a:effectLst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0898" name="幻灯片图像占位符 1"/>
          <p:cNvSpPr>
            <a:spLocks noTextEdit="1"/>
          </p:cNvSpPr>
          <p:nvPr>
            <p:ph type="sldImg"/>
          </p:nvPr>
        </p:nvSpPr>
        <p:spPr>
          <a:ln/>
        </p:spPr>
      </p:sp>
      <p:sp>
        <p:nvSpPr>
          <p:cNvPr id="80899" name="文本占位符 2"/>
          <p:cNvSpPr/>
          <p:nvPr>
            <p:ph type="body" idx="1"/>
          </p:nvPr>
        </p:nvSpPr>
        <p:spPr>
          <a:ln/>
        </p:spPr>
        <p:txBody>
          <a:bodyPr wrap="square" lIns="91440" tIns="45720" rIns="91440" bIns="45720" anchor="t"/>
          <a:p>
            <a:pPr marL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Pct val="100000"/>
              <a:buFontTx/>
              <a:buNone/>
            </a:pPr>
            <a:endParaRPr lang="zh-CN" altLang="en-US" sz="1200" u="none" baseline="0">
              <a:solidFill>
                <a:srgbClr val="000000"/>
              </a:solidFill>
              <a:effectLst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0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1203" name="备注占位符 2"/>
          <p:cNvSpPr>
            <a:spLocks noGrp="1"/>
          </p:cNvSpPr>
          <p:nvPr>
            <p:ph type="body" idx="1"/>
          </p:nvPr>
        </p:nvSpPr>
        <p:spPr>
          <a:ln/>
        </p:spPr>
        <p:txBody>
          <a:bodyPr wrap="square" lIns="91440" tIns="45720" rIns="91440" bIns="45720" anchor="t"/>
          <a:p>
            <a:pPr marL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Pct val="100000"/>
              <a:buFontTx/>
              <a:buNone/>
            </a:pPr>
            <a:endParaRPr lang="zh-CN" altLang="en-US" sz="1200" u="none" baseline="0">
              <a:solidFill>
                <a:srgbClr val="000000"/>
              </a:solidFill>
              <a:effectLst/>
              <a:ea typeface="宋体" panose="02010600030101010101" pitchFamily="2" charset="-122"/>
            </a:endParaRPr>
          </a:p>
        </p:txBody>
      </p:sp>
      <p:sp>
        <p:nvSpPr>
          <p:cNvPr id="51204" name="灯片编号占位符 3"/>
          <p:cNvSpPr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marL="0" lvl="0" indent="0" algn="r" eaLnBrk="1" hangingPunct="1">
              <a:buSzPct val="100000"/>
              <a:buFont typeface="Arial" panose="020B0604020202020204" pitchFamily="34" charset="0"/>
              <a:buChar char="•"/>
            </a:pPr>
            <a:fld id="{9A0DB2DC-4C9A-4742-B13C-FB6460FD350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222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2227" name="备注占位符 2"/>
          <p:cNvSpPr>
            <a:spLocks noGrp="1"/>
          </p:cNvSpPr>
          <p:nvPr>
            <p:ph type="body" idx="1"/>
          </p:nvPr>
        </p:nvSpPr>
        <p:spPr>
          <a:ln/>
        </p:spPr>
        <p:txBody>
          <a:bodyPr wrap="square" lIns="91440" tIns="45720" rIns="91440" bIns="45720" anchor="t"/>
          <a:p>
            <a:pPr marL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Pct val="100000"/>
              <a:buFontTx/>
              <a:buNone/>
            </a:pPr>
            <a:endParaRPr lang="zh-CN" altLang="en-US" sz="1200" u="none" baseline="0">
              <a:solidFill>
                <a:srgbClr val="000000"/>
              </a:solidFill>
              <a:effectLst/>
              <a:ea typeface="宋体" panose="02010600030101010101" pitchFamily="2" charset="-122"/>
            </a:endParaRPr>
          </a:p>
        </p:txBody>
      </p:sp>
      <p:sp>
        <p:nvSpPr>
          <p:cNvPr id="52228" name="灯片编号占位符 3"/>
          <p:cNvSpPr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marL="0" lvl="0" indent="0" algn="r" eaLnBrk="1" hangingPunct="1">
              <a:buSzPct val="100000"/>
              <a:buFont typeface="Arial" panose="020B0604020202020204" pitchFamily="34" charset="0"/>
              <a:buChar char="•"/>
            </a:pPr>
            <a:fld id="{9A0DB2DC-4C9A-4742-B13C-FB6460FD350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3250" name="幻灯片图像占位符 1"/>
          <p:cNvSpPr>
            <a:spLocks noTextEdit="1"/>
          </p:cNvSpPr>
          <p:nvPr>
            <p:ph type="sldImg"/>
          </p:nvPr>
        </p:nvSpPr>
        <p:spPr>
          <a:ln/>
        </p:spPr>
      </p:sp>
      <p:sp>
        <p:nvSpPr>
          <p:cNvPr id="53251" name="文本占位符 2"/>
          <p:cNvSpPr/>
          <p:nvPr>
            <p:ph type="body" idx="1"/>
          </p:nvPr>
        </p:nvSpPr>
        <p:spPr>
          <a:ln/>
        </p:spPr>
        <p:txBody>
          <a:bodyPr wrap="square" lIns="91440" tIns="45720" rIns="91440" bIns="45720" anchor="t"/>
          <a:p>
            <a:pPr marL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Pct val="100000"/>
              <a:buFontTx/>
              <a:buNone/>
            </a:pPr>
            <a:endParaRPr lang="zh-CN" altLang="en-US" sz="1200" u="none" baseline="0">
              <a:solidFill>
                <a:srgbClr val="000000"/>
              </a:solidFill>
              <a:effectLst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4274" name="幻灯片图像占位符 1"/>
          <p:cNvSpPr>
            <a:spLocks noTextEdit="1"/>
          </p:cNvSpPr>
          <p:nvPr>
            <p:ph type="sldImg"/>
          </p:nvPr>
        </p:nvSpPr>
        <p:spPr>
          <a:ln/>
        </p:spPr>
      </p:sp>
      <p:sp>
        <p:nvSpPr>
          <p:cNvPr id="54275" name="文本占位符 2"/>
          <p:cNvSpPr/>
          <p:nvPr>
            <p:ph type="body" idx="1"/>
          </p:nvPr>
        </p:nvSpPr>
        <p:spPr>
          <a:ln/>
        </p:spPr>
        <p:txBody>
          <a:bodyPr wrap="square" lIns="91440" tIns="45720" rIns="91440" bIns="45720" anchor="t"/>
          <a:p>
            <a:pPr marL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Pct val="100000"/>
              <a:buFontTx/>
              <a:buNone/>
            </a:pPr>
            <a:endParaRPr lang="zh-CN" altLang="en-US" sz="1200" u="none" baseline="0">
              <a:solidFill>
                <a:srgbClr val="000000"/>
              </a:solidFill>
              <a:effectLst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5298" name="幻灯片图像占位符 1"/>
          <p:cNvSpPr>
            <a:spLocks noTextEdit="1"/>
          </p:cNvSpPr>
          <p:nvPr>
            <p:ph type="sldImg"/>
          </p:nvPr>
        </p:nvSpPr>
        <p:spPr>
          <a:ln/>
        </p:spPr>
      </p:sp>
      <p:sp>
        <p:nvSpPr>
          <p:cNvPr id="55299" name="文本占位符 2"/>
          <p:cNvSpPr/>
          <p:nvPr>
            <p:ph type="body" idx="1"/>
          </p:nvPr>
        </p:nvSpPr>
        <p:spPr>
          <a:ln/>
        </p:spPr>
        <p:txBody>
          <a:bodyPr wrap="square" lIns="91440" tIns="45720" rIns="91440" bIns="45720" anchor="t"/>
          <a:p>
            <a:pPr marL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Pct val="100000"/>
              <a:buFontTx/>
              <a:buNone/>
            </a:pPr>
            <a:endParaRPr lang="zh-CN" altLang="en-US" sz="1200" u="none" baseline="0">
              <a:solidFill>
                <a:srgbClr val="000000"/>
              </a:solidFill>
              <a:effectLst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6322" name="幻灯片图像占位符 1"/>
          <p:cNvSpPr>
            <a:spLocks noTextEdit="1"/>
          </p:cNvSpPr>
          <p:nvPr>
            <p:ph type="sldImg"/>
          </p:nvPr>
        </p:nvSpPr>
        <p:spPr>
          <a:ln/>
        </p:spPr>
      </p:sp>
      <p:sp>
        <p:nvSpPr>
          <p:cNvPr id="56323" name="文本占位符 2"/>
          <p:cNvSpPr/>
          <p:nvPr>
            <p:ph type="body" idx="1"/>
          </p:nvPr>
        </p:nvSpPr>
        <p:spPr>
          <a:ln/>
        </p:spPr>
        <p:txBody>
          <a:bodyPr wrap="square" lIns="91440" tIns="45720" rIns="91440" bIns="45720" anchor="t"/>
          <a:p>
            <a:pPr marL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Pct val="100000"/>
              <a:buFontTx/>
              <a:buNone/>
            </a:pPr>
            <a:endParaRPr lang="zh-CN" altLang="en-US" sz="1200" u="none" baseline="0">
              <a:solidFill>
                <a:srgbClr val="000000"/>
              </a:solidFill>
              <a:effectLst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0" lang="zh-CN" altLang="en-US" sz="4400" b="0" i="0" u="none" strike="noStrike" kern="1200" cap="none" spc="0" normalizeH="0" baseline="0" noProof="1">
                <a:uLnTx/>
                <a:uFillTx/>
              </a:rPr>
              <a:t>单击此处编辑母版标题样式</a:t>
            </a:r>
            <a:endParaRPr kumimoji="0" lang="zh-CN" altLang="en-US" sz="44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kumimoji="0" lang="zh-CN" altLang="en-US" sz="3200" b="0" i="0" u="none" strike="noStrike" kern="1200" cap="none" spc="0" normalizeH="0" baseline="0" noProof="1">
                <a:uLnTx/>
                <a:uFillTx/>
              </a:rPr>
              <a:t>单击此处编辑母版副标题样式</a:t>
            </a:r>
            <a:endParaRPr kumimoji="0" lang="zh-CN" altLang="en-US" sz="32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2050" name="Rectangle 6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t"/>
          <a:p>
            <a:pPr algn="r">
              <a:buSzPct val="100000"/>
              <a:buChar char="•"/>
            </a:pPr>
            <a:fld id="{9A0DB2DC-4C9A-4742-B13C-FB6460FD3503}" type="slidenum">
              <a:rPr lang="en-US" altLang="zh-CN"/>
            </a:fld>
            <a:endParaRPr lang="en-US" altLang="zh-CN"/>
          </a:p>
        </p:txBody>
      </p:sp>
      <p:sp>
        <p:nvSpPr>
          <p:cNvPr id="2053" name="Rectangle 4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/>
          <a:p>
            <a:pPr defTabSz="9144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  <a:buNone/>
            </a:pPr>
            <a:endParaRPr lang="zh-CN" altLang="en-US"/>
          </a:p>
        </p:txBody>
      </p:sp>
      <p:sp>
        <p:nvSpPr>
          <p:cNvPr id="2054" name="Rectangle 5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/>
          <a:p>
            <a:pPr algn="ctr" defTabSz="9144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  <a:buNone/>
            </a:pPr>
            <a:endParaRPr lang="zh-CN" altLang="en-US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kumimoji="0" lang="zh-CN" altLang="en-US" sz="4400" b="0" i="0" u="none" strike="noStrike" kern="1200" cap="none" spc="0" normalizeH="0" baseline="0" noProof="1">
                <a:uLnTx/>
                <a:uFillTx/>
              </a:rPr>
              <a:t>单击此处编辑母版标题样式</a:t>
            </a:r>
            <a:endParaRPr kumimoji="0" lang="zh-CN" altLang="en-US" sz="44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</p:spPr>
        <p:txBody>
          <a:bodyPr vert="eaVert"/>
          <a:lstStyle/>
          <a:p>
            <a:pPr lvl="0"/>
            <a:r>
              <a:rPr kumimoji="0" lang="zh-CN" altLang="en-US" sz="3200" b="0" i="0" u="none" strike="noStrike" kern="1200" cap="none" spc="0" normalizeH="0" baseline="0" noProof="1">
                <a:uLnTx/>
                <a:uFillTx/>
              </a:rPr>
              <a:t>单击此处编辑母版文本样式</a:t>
            </a:r>
            <a:endParaRPr kumimoji="0" lang="zh-CN" altLang="en-US" sz="3200" b="0" i="0" u="none" strike="noStrike" kern="1200" cap="none" spc="0" normalizeH="0" baseline="0" noProof="1">
              <a:uLnTx/>
              <a:uFillTx/>
            </a:endParaRPr>
          </a:p>
          <a:p>
            <a:pPr lvl="1"/>
            <a:r>
              <a:rPr kumimoji="0" lang="zh-CN" altLang="en-US" sz="2800" b="0" i="0" u="none" strike="noStrike" kern="1200" cap="none" spc="0" normalizeH="0" baseline="0" noProof="1">
                <a:uLnTx/>
                <a:uFillTx/>
              </a:rPr>
              <a:t>第二级</a:t>
            </a:r>
            <a:endParaRPr kumimoji="0" lang="zh-CN" altLang="en-US" sz="2800" b="0" i="0" u="none" strike="noStrike" kern="1200" cap="none" spc="0" normalizeH="0" baseline="0" noProof="1">
              <a:uLnTx/>
              <a:uFillTx/>
            </a:endParaRPr>
          </a:p>
          <a:p>
            <a:pPr lvl="2"/>
            <a:r>
              <a:rPr kumimoji="0" lang="zh-CN" altLang="en-US" sz="2400" b="0" i="0" u="none" strike="noStrike" kern="1200" cap="none" spc="0" normalizeH="0" baseline="0" noProof="1">
                <a:uLnTx/>
                <a:uFillTx/>
              </a:rPr>
              <a:t>第三级</a:t>
            </a:r>
            <a:endParaRPr kumimoji="0" lang="zh-CN" altLang="en-US" sz="2400" b="0" i="0" u="none" strike="noStrike" kern="1200" cap="none" spc="0" normalizeH="0" baseline="0" noProof="1">
              <a:uLnTx/>
              <a:uFillTx/>
            </a:endParaRPr>
          </a:p>
          <a:p>
            <a:pPr lvl="3"/>
            <a:r>
              <a:rPr kumimoji="0" lang="zh-CN" altLang="en-US" sz="2000" b="0" i="0" u="none" strike="noStrike" kern="1200" cap="none" spc="0" normalizeH="0" baseline="0" noProof="1">
                <a:uLnTx/>
                <a:uFillTx/>
              </a:rPr>
              <a:t>第四级</a:t>
            </a:r>
            <a:endParaRPr kumimoji="0" lang="zh-CN" altLang="en-US" sz="2000" b="0" i="0" u="none" strike="noStrike" kern="1200" cap="none" spc="0" normalizeH="0" baseline="0" noProof="1">
              <a:uLnTx/>
              <a:uFillTx/>
            </a:endParaRPr>
          </a:p>
          <a:p>
            <a:pPr lvl="4"/>
            <a:r>
              <a:rPr kumimoji="0" lang="zh-CN" altLang="en-US" sz="2000" b="0" i="0" u="none" strike="noStrike" kern="1200" cap="none" spc="0" normalizeH="0" baseline="0" noProof="1">
                <a:uLnTx/>
                <a:uFillTx/>
              </a:rPr>
              <a:t>第五级</a:t>
            </a:r>
            <a:endParaRPr kumimoji="0" lang="zh-CN" altLang="en-US" sz="20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10242" name="Rectangle 6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t"/>
          <a:p>
            <a:pPr algn="r">
              <a:buSzPct val="100000"/>
              <a:buChar char="•"/>
            </a:pPr>
            <a:fld id="{9A0DB2DC-4C9A-4742-B13C-FB6460FD3503}" type="slidenum">
              <a:rPr lang="en-US" altLang="zh-CN"/>
            </a:fld>
            <a:endParaRPr lang="en-US" altLang="zh-CN"/>
          </a:p>
        </p:txBody>
      </p:sp>
      <p:sp>
        <p:nvSpPr>
          <p:cNvPr id="10245" name="Rectangle 4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/>
          <a:p>
            <a:pPr defTabSz="9144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  <a:buNone/>
            </a:pPr>
            <a:endParaRPr lang="zh-CN" altLang="en-US"/>
          </a:p>
        </p:txBody>
      </p:sp>
      <p:sp>
        <p:nvSpPr>
          <p:cNvPr id="10246" name="Rectangle 5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/>
          <a:p>
            <a:pPr algn="ctr" defTabSz="9144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  <a:buNone/>
            </a:pPr>
            <a:endParaRPr lang="zh-CN" altLang="en-US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zh-CN" altLang="en-US" sz="4400" b="0" i="0" u="none" strike="noStrike" kern="1200" cap="none" spc="0" normalizeH="0" baseline="0" noProof="1">
                <a:uLnTx/>
                <a:uFillTx/>
              </a:rPr>
              <a:t>单击此处编辑母版标题样式</a:t>
            </a:r>
            <a:endParaRPr kumimoji="0" lang="zh-CN" altLang="en-US" sz="44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0" lang="zh-CN" altLang="en-US" sz="3200" b="0" i="0" u="none" strike="noStrike" kern="1200" cap="none" spc="0" normalizeH="0" baseline="0" noProof="1">
                <a:uLnTx/>
                <a:uFillTx/>
              </a:rPr>
              <a:t>单击此处编辑母版文本样式</a:t>
            </a:r>
            <a:endParaRPr kumimoji="0" lang="zh-CN" altLang="en-US" sz="3200" b="0" i="0" u="none" strike="noStrike" kern="1200" cap="none" spc="0" normalizeH="0" baseline="0" noProof="1">
              <a:uLnTx/>
              <a:uFillTx/>
            </a:endParaRPr>
          </a:p>
          <a:p>
            <a:pPr lvl="1"/>
            <a:r>
              <a:rPr kumimoji="0" lang="zh-CN" altLang="en-US" sz="2800" b="0" i="0" u="none" strike="noStrike" kern="1200" cap="none" spc="0" normalizeH="0" baseline="0" noProof="1">
                <a:uLnTx/>
                <a:uFillTx/>
              </a:rPr>
              <a:t>第二级</a:t>
            </a:r>
            <a:endParaRPr kumimoji="0" lang="zh-CN" altLang="en-US" sz="2800" b="0" i="0" u="none" strike="noStrike" kern="1200" cap="none" spc="0" normalizeH="0" baseline="0" noProof="1">
              <a:uLnTx/>
              <a:uFillTx/>
            </a:endParaRPr>
          </a:p>
          <a:p>
            <a:pPr lvl="2"/>
            <a:r>
              <a:rPr kumimoji="0" lang="zh-CN" altLang="en-US" sz="2400" b="0" i="0" u="none" strike="noStrike" kern="1200" cap="none" spc="0" normalizeH="0" baseline="0" noProof="1">
                <a:uLnTx/>
                <a:uFillTx/>
              </a:rPr>
              <a:t>第三级</a:t>
            </a:r>
            <a:endParaRPr kumimoji="0" lang="zh-CN" altLang="en-US" sz="2400" b="0" i="0" u="none" strike="noStrike" kern="1200" cap="none" spc="0" normalizeH="0" baseline="0" noProof="1">
              <a:uLnTx/>
              <a:uFillTx/>
            </a:endParaRPr>
          </a:p>
          <a:p>
            <a:pPr lvl="3"/>
            <a:r>
              <a:rPr kumimoji="0" lang="zh-CN" altLang="en-US" sz="2000" b="0" i="0" u="none" strike="noStrike" kern="1200" cap="none" spc="0" normalizeH="0" baseline="0" noProof="1">
                <a:uLnTx/>
                <a:uFillTx/>
              </a:rPr>
              <a:t>第四级</a:t>
            </a:r>
            <a:endParaRPr kumimoji="0" lang="zh-CN" altLang="en-US" sz="2000" b="0" i="0" u="none" strike="noStrike" kern="1200" cap="none" spc="0" normalizeH="0" baseline="0" noProof="1">
              <a:uLnTx/>
              <a:uFillTx/>
            </a:endParaRPr>
          </a:p>
          <a:p>
            <a:pPr lvl="4"/>
            <a:r>
              <a:rPr kumimoji="0" lang="zh-CN" altLang="en-US" sz="2000" b="0" i="0" u="none" strike="noStrike" kern="1200" cap="none" spc="0" normalizeH="0" baseline="0" noProof="1">
                <a:uLnTx/>
                <a:uFillTx/>
              </a:rPr>
              <a:t>第五级</a:t>
            </a:r>
            <a:endParaRPr kumimoji="0" lang="zh-CN" altLang="en-US" sz="20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11266" name="Rectangle 6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t"/>
          <a:p>
            <a:pPr algn="r">
              <a:buSzPct val="100000"/>
              <a:buChar char="•"/>
            </a:pPr>
            <a:fld id="{9A0DB2DC-4C9A-4742-B13C-FB6460FD3503}" type="slidenum">
              <a:rPr lang="en-US" altLang="zh-CN"/>
            </a:fld>
            <a:endParaRPr lang="en-US" altLang="zh-CN"/>
          </a:p>
        </p:txBody>
      </p:sp>
      <p:sp>
        <p:nvSpPr>
          <p:cNvPr id="11269" name="Rectangle 4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/>
          <a:p>
            <a:pPr defTabSz="9144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  <a:buNone/>
            </a:pPr>
            <a:endParaRPr lang="zh-CN" altLang="en-US"/>
          </a:p>
        </p:txBody>
      </p:sp>
      <p:sp>
        <p:nvSpPr>
          <p:cNvPr id="11270" name="Rectangle 5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/>
          <a:p>
            <a:pPr algn="ctr" defTabSz="9144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  <a:buNone/>
            </a:pPr>
            <a:endParaRPr lang="zh-CN" altLang="en-US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defTabSz="914400" rtl="0" ea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  <a:buNone/>
            </a:pPr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defTabSz="914400" rtl="0" ea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  <a:buNone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SzPct val="100000"/>
              <a:buChar char="•"/>
            </a:pPr>
            <a:fld id="{9A0DB2DC-4C9A-4742-B13C-FB6460FD3503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defTabSz="914400" rtl="0" ea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  <a:buNone/>
            </a:pPr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defTabSz="914400" rtl="0" ea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  <a:buNone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SzPct val="100000"/>
              <a:buChar char="•"/>
            </a:pPr>
            <a:fld id="{9A0DB2DC-4C9A-4742-B13C-FB6460FD3503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defTabSz="914400" rtl="0" ea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  <a:buNone/>
            </a:pPr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defTabSz="914400" rtl="0" ea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  <a:buNone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SzPct val="100000"/>
              <a:buChar char="•"/>
            </a:pPr>
            <a:fld id="{9A0DB2DC-4C9A-4742-B13C-FB6460FD3503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defTabSz="914400" rtl="0" ea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  <a:buNone/>
            </a:pPr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defTabSz="914400" rtl="0" ea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  <a:buNone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SzPct val="100000"/>
              <a:buChar char="•"/>
            </a:pPr>
            <a:fld id="{9A0DB2DC-4C9A-4742-B13C-FB6460FD3503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defTabSz="914400" rtl="0" ea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  <a:buNone/>
            </a:pPr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defTabSz="914400" rtl="0" ea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  <a:buNone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SzPct val="100000"/>
              <a:buChar char="•"/>
            </a:pPr>
            <a:fld id="{9A0DB2DC-4C9A-4742-B13C-FB6460FD3503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defTabSz="914400" rtl="0" ea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  <a:buNone/>
            </a:pPr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defTabSz="914400" rtl="0" ea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  <a:buNone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SzPct val="100000"/>
              <a:buChar char="•"/>
            </a:pPr>
            <a:fld id="{9A0DB2DC-4C9A-4742-B13C-FB6460FD3503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kumimoji="0" lang="zh-CN" altLang="en-US" sz="4400" b="0" i="0" u="none" strike="noStrike" kern="1200" cap="none" spc="0" normalizeH="0" baseline="0" noProof="1">
                <a:uLnTx/>
                <a:uFillTx/>
              </a:rPr>
              <a:t>单击此处编辑母版标题样式</a:t>
            </a:r>
            <a:endParaRPr kumimoji="0" lang="zh-CN" altLang="en-US" sz="44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r>
              <a:rPr kumimoji="0" lang="zh-CN" altLang="en-US" sz="3200" b="0" i="0" u="none" strike="noStrike" kern="1200" cap="none" spc="0" normalizeH="0" baseline="0" noProof="1">
                <a:uLnTx/>
                <a:uFillTx/>
              </a:rPr>
              <a:t>单击此处编辑母版文本样式</a:t>
            </a:r>
            <a:endParaRPr kumimoji="0" lang="zh-CN" altLang="en-US" sz="3200" b="0" i="0" u="none" strike="noStrike" kern="1200" cap="none" spc="0" normalizeH="0" baseline="0" noProof="1">
              <a:uLnTx/>
              <a:uFillTx/>
            </a:endParaRPr>
          </a:p>
          <a:p>
            <a:pPr lvl="1"/>
            <a:r>
              <a:rPr kumimoji="0" lang="zh-CN" altLang="en-US" sz="2800" b="0" i="0" u="none" strike="noStrike" kern="1200" cap="none" spc="0" normalizeH="0" baseline="0" noProof="1">
                <a:uLnTx/>
                <a:uFillTx/>
              </a:rPr>
              <a:t>第二级</a:t>
            </a:r>
            <a:endParaRPr kumimoji="0" lang="zh-CN" altLang="en-US" sz="2800" b="0" i="0" u="none" strike="noStrike" kern="1200" cap="none" spc="0" normalizeH="0" baseline="0" noProof="1">
              <a:uLnTx/>
              <a:uFillTx/>
            </a:endParaRPr>
          </a:p>
          <a:p>
            <a:pPr lvl="2"/>
            <a:r>
              <a:rPr kumimoji="0" lang="zh-CN" altLang="en-US" sz="2400" b="0" i="0" u="none" strike="noStrike" kern="1200" cap="none" spc="0" normalizeH="0" baseline="0" noProof="1">
                <a:uLnTx/>
                <a:uFillTx/>
              </a:rPr>
              <a:t>第三级</a:t>
            </a:r>
            <a:endParaRPr kumimoji="0" lang="zh-CN" altLang="en-US" sz="2400" b="0" i="0" u="none" strike="noStrike" kern="1200" cap="none" spc="0" normalizeH="0" baseline="0" noProof="1">
              <a:uLnTx/>
              <a:uFillTx/>
            </a:endParaRPr>
          </a:p>
          <a:p>
            <a:pPr lvl="3"/>
            <a:r>
              <a:rPr kumimoji="0" lang="zh-CN" altLang="en-US" sz="2000" b="0" i="0" u="none" strike="noStrike" kern="1200" cap="none" spc="0" normalizeH="0" baseline="0" noProof="1">
                <a:uLnTx/>
                <a:uFillTx/>
              </a:rPr>
              <a:t>第四级</a:t>
            </a:r>
            <a:endParaRPr kumimoji="0" lang="zh-CN" altLang="en-US" sz="2000" b="0" i="0" u="none" strike="noStrike" kern="1200" cap="none" spc="0" normalizeH="0" baseline="0" noProof="1">
              <a:uLnTx/>
              <a:uFillTx/>
            </a:endParaRPr>
          </a:p>
          <a:p>
            <a:pPr lvl="4"/>
            <a:r>
              <a:rPr kumimoji="0" lang="zh-CN" altLang="en-US" sz="2000" b="0" i="0" u="none" strike="noStrike" kern="1200" cap="none" spc="0" normalizeH="0" baseline="0" noProof="1">
                <a:uLnTx/>
                <a:uFillTx/>
              </a:rPr>
              <a:t>第五级</a:t>
            </a:r>
            <a:endParaRPr kumimoji="0" lang="zh-CN" altLang="en-US" sz="20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3074" name="Rectangle 6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t"/>
          <a:p>
            <a:pPr algn="r">
              <a:buSzPct val="100000"/>
              <a:buChar char="•"/>
            </a:pPr>
            <a:fld id="{9A0DB2DC-4C9A-4742-B13C-FB6460FD3503}" type="slidenum">
              <a:rPr lang="en-US" altLang="zh-CN"/>
            </a:fld>
            <a:endParaRPr lang="en-US" altLang="zh-CN"/>
          </a:p>
        </p:txBody>
      </p:sp>
      <p:sp>
        <p:nvSpPr>
          <p:cNvPr id="3077" name="Rectangle 4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/>
          <a:p>
            <a:pPr defTabSz="9144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  <a:buNone/>
            </a:pPr>
            <a:endParaRPr lang="zh-CN" altLang="en-US"/>
          </a:p>
        </p:txBody>
      </p:sp>
      <p:sp>
        <p:nvSpPr>
          <p:cNvPr id="3078" name="Rectangle 5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/>
          <a:p>
            <a:pPr algn="ctr" defTabSz="9144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  <a:buNone/>
            </a:pPr>
            <a:endParaRPr lang="zh-CN" alt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0" lang="zh-CN" altLang="en-US" sz="4000" b="1" i="0" u="none" strike="noStrike" kern="1200" cap="all" spc="0" normalizeH="0" baseline="0" noProof="1">
                <a:uLnTx/>
                <a:uFillTx/>
              </a:rPr>
              <a:t>单击此处编辑母版标题样式</a:t>
            </a:r>
            <a:endParaRPr kumimoji="0" lang="zh-CN" altLang="en-US" sz="4000" b="1" i="0" u="none" strike="noStrike" kern="1200" cap="all" spc="0" normalizeH="0" baseline="0" noProof="1">
              <a:uLnTx/>
              <a:uFillTx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kumimoji="0" lang="zh-CN" altLang="en-US" sz="2000" b="0" i="0" u="none" strike="noStrike" kern="1200" cap="none" spc="0" normalizeH="0" baseline="0" noProof="1">
                <a:uLnTx/>
                <a:uFillTx/>
              </a:rPr>
              <a:t>单击此处编辑母版文本样式</a:t>
            </a:r>
            <a:endParaRPr kumimoji="0" lang="zh-CN" altLang="en-US" sz="20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4098" name="Rectangle 6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t"/>
          <a:p>
            <a:pPr algn="r">
              <a:buSzPct val="100000"/>
              <a:buChar char="•"/>
            </a:pPr>
            <a:fld id="{9A0DB2DC-4C9A-4742-B13C-FB6460FD3503}" type="slidenum">
              <a:rPr lang="en-US" altLang="zh-CN"/>
            </a:fld>
            <a:endParaRPr lang="en-US" altLang="zh-CN"/>
          </a:p>
        </p:txBody>
      </p:sp>
      <p:sp>
        <p:nvSpPr>
          <p:cNvPr id="4101" name="Rectangle 4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/>
          <a:p>
            <a:pPr defTabSz="9144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  <a:buNone/>
            </a:pPr>
            <a:endParaRPr lang="zh-CN" altLang="en-US"/>
          </a:p>
        </p:txBody>
      </p:sp>
      <p:sp>
        <p:nvSpPr>
          <p:cNvPr id="4102" name="Rectangle 5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/>
          <a:p>
            <a:pPr algn="ctr" defTabSz="9144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  <a:buNone/>
            </a:pPr>
            <a:endParaRPr lang="zh-CN" alt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kumimoji="0" lang="zh-CN" altLang="en-US" sz="4400" b="0" i="0" u="none" strike="noStrike" kern="1200" cap="none" spc="0" normalizeH="0" baseline="0" noProof="1">
                <a:uLnTx/>
                <a:uFillTx/>
              </a:rPr>
              <a:t>单击此处编辑母版标题样式</a:t>
            </a:r>
            <a:endParaRPr kumimoji="0" lang="zh-CN" altLang="en-US" sz="44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0" lang="zh-CN" altLang="en-US" sz="2800" b="0" i="0" u="none" strike="noStrike" kern="1200" cap="none" spc="0" normalizeH="0" baseline="0" noProof="1">
                <a:uLnTx/>
                <a:uFillTx/>
              </a:rPr>
              <a:t>单击此处编辑母版文本样式</a:t>
            </a:r>
            <a:endParaRPr kumimoji="0" lang="zh-CN" altLang="en-US" sz="2800" b="0" i="0" u="none" strike="noStrike" kern="1200" cap="none" spc="0" normalizeH="0" baseline="0" noProof="1">
              <a:uLnTx/>
              <a:uFillTx/>
            </a:endParaRPr>
          </a:p>
          <a:p>
            <a:pPr lvl="1"/>
            <a:r>
              <a:rPr kumimoji="0" lang="zh-CN" altLang="en-US" sz="2400" b="0" i="0" u="none" strike="noStrike" kern="1200" cap="none" spc="0" normalizeH="0" baseline="0" noProof="1">
                <a:uLnTx/>
                <a:uFillTx/>
              </a:rPr>
              <a:t>第二级</a:t>
            </a:r>
            <a:endParaRPr kumimoji="0" lang="zh-CN" altLang="en-US" sz="2400" b="0" i="0" u="none" strike="noStrike" kern="1200" cap="none" spc="0" normalizeH="0" baseline="0" noProof="1">
              <a:uLnTx/>
              <a:uFillTx/>
            </a:endParaRPr>
          </a:p>
          <a:p>
            <a:pPr lvl="2"/>
            <a:r>
              <a:rPr kumimoji="0" lang="zh-CN" altLang="en-US" sz="2000" b="0" i="0" u="none" strike="noStrike" kern="1200" cap="none" spc="0" normalizeH="0" baseline="0" noProof="1">
                <a:uLnTx/>
                <a:uFillTx/>
              </a:rPr>
              <a:t>第三级</a:t>
            </a:r>
            <a:endParaRPr kumimoji="0" lang="zh-CN" altLang="en-US" sz="2000" b="0" i="0" u="none" strike="noStrike" kern="1200" cap="none" spc="0" normalizeH="0" baseline="0" noProof="1">
              <a:uLnTx/>
              <a:uFillTx/>
            </a:endParaRPr>
          </a:p>
          <a:p>
            <a:pPr lvl="3"/>
            <a:r>
              <a:rPr kumimoji="0" lang="zh-CN" altLang="en-US" sz="1800" b="0" i="0" u="none" strike="noStrike" kern="1200" cap="none" spc="0" normalizeH="0" baseline="0" noProof="1">
                <a:uLnTx/>
                <a:uFillTx/>
              </a:rPr>
              <a:t>第四级</a:t>
            </a:r>
            <a:endParaRPr kumimoji="0" lang="zh-CN" altLang="en-US" sz="1800" b="0" i="0" u="none" strike="noStrike" kern="1200" cap="none" spc="0" normalizeH="0" baseline="0" noProof="1">
              <a:uLnTx/>
              <a:uFillTx/>
            </a:endParaRPr>
          </a:p>
          <a:p>
            <a:pPr lvl="4"/>
            <a:r>
              <a:rPr kumimoji="0" lang="zh-CN" altLang="en-US" sz="1800" b="0" i="0" u="none" strike="noStrike" kern="1200" cap="none" spc="0" normalizeH="0" baseline="0" noProof="1">
                <a:uLnTx/>
                <a:uFillTx/>
              </a:rPr>
              <a:t>第五级</a:t>
            </a:r>
            <a:endParaRPr kumimoji="0" lang="zh-CN" altLang="en-US" sz="18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0" lang="zh-CN" altLang="en-US" sz="2800" b="0" i="0" u="none" strike="noStrike" kern="1200" cap="none" spc="0" normalizeH="0" baseline="0" noProof="1">
                <a:uLnTx/>
                <a:uFillTx/>
              </a:rPr>
              <a:t>单击此处编辑母版文本样式</a:t>
            </a:r>
            <a:endParaRPr kumimoji="0" lang="zh-CN" altLang="en-US" sz="2800" b="0" i="0" u="none" strike="noStrike" kern="1200" cap="none" spc="0" normalizeH="0" baseline="0" noProof="1">
              <a:uLnTx/>
              <a:uFillTx/>
            </a:endParaRPr>
          </a:p>
          <a:p>
            <a:pPr lvl="1"/>
            <a:r>
              <a:rPr kumimoji="0" lang="zh-CN" altLang="en-US" sz="2400" b="0" i="0" u="none" strike="noStrike" kern="1200" cap="none" spc="0" normalizeH="0" baseline="0" noProof="1">
                <a:uLnTx/>
                <a:uFillTx/>
              </a:rPr>
              <a:t>第二级</a:t>
            </a:r>
            <a:endParaRPr kumimoji="0" lang="zh-CN" altLang="en-US" sz="2400" b="0" i="0" u="none" strike="noStrike" kern="1200" cap="none" spc="0" normalizeH="0" baseline="0" noProof="1">
              <a:uLnTx/>
              <a:uFillTx/>
            </a:endParaRPr>
          </a:p>
          <a:p>
            <a:pPr lvl="2"/>
            <a:r>
              <a:rPr kumimoji="0" lang="zh-CN" altLang="en-US" sz="2000" b="0" i="0" u="none" strike="noStrike" kern="1200" cap="none" spc="0" normalizeH="0" baseline="0" noProof="1">
                <a:uLnTx/>
                <a:uFillTx/>
              </a:rPr>
              <a:t>第三级</a:t>
            </a:r>
            <a:endParaRPr kumimoji="0" lang="zh-CN" altLang="en-US" sz="2000" b="0" i="0" u="none" strike="noStrike" kern="1200" cap="none" spc="0" normalizeH="0" baseline="0" noProof="1">
              <a:uLnTx/>
              <a:uFillTx/>
            </a:endParaRPr>
          </a:p>
          <a:p>
            <a:pPr lvl="3"/>
            <a:r>
              <a:rPr kumimoji="0" lang="zh-CN" altLang="en-US" sz="1800" b="0" i="0" u="none" strike="noStrike" kern="1200" cap="none" spc="0" normalizeH="0" baseline="0" noProof="1">
                <a:uLnTx/>
                <a:uFillTx/>
              </a:rPr>
              <a:t>第四级</a:t>
            </a:r>
            <a:endParaRPr kumimoji="0" lang="zh-CN" altLang="en-US" sz="1800" b="0" i="0" u="none" strike="noStrike" kern="1200" cap="none" spc="0" normalizeH="0" baseline="0" noProof="1">
              <a:uLnTx/>
              <a:uFillTx/>
            </a:endParaRPr>
          </a:p>
          <a:p>
            <a:pPr lvl="4"/>
            <a:r>
              <a:rPr kumimoji="0" lang="zh-CN" altLang="en-US" sz="1800" b="0" i="0" u="none" strike="noStrike" kern="1200" cap="none" spc="0" normalizeH="0" baseline="0" noProof="1">
                <a:uLnTx/>
                <a:uFillTx/>
              </a:rPr>
              <a:t>第五级</a:t>
            </a:r>
            <a:endParaRPr kumimoji="0" lang="zh-CN" altLang="en-US" sz="18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5122" name="Rectangle 6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t"/>
          <a:p>
            <a:pPr algn="r">
              <a:buSzPct val="100000"/>
              <a:buChar char="•"/>
            </a:pPr>
            <a:fld id="{9A0DB2DC-4C9A-4742-B13C-FB6460FD3503}" type="slidenum">
              <a:rPr lang="en-US" altLang="zh-CN"/>
            </a:fld>
            <a:endParaRPr lang="en-US" altLang="zh-CN"/>
          </a:p>
        </p:txBody>
      </p:sp>
      <p:sp>
        <p:nvSpPr>
          <p:cNvPr id="5125" name="Rectangle 4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/>
          <a:p>
            <a:pPr defTabSz="9144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  <a:buNone/>
            </a:pPr>
            <a:endParaRPr lang="zh-CN" altLang="en-US"/>
          </a:p>
        </p:txBody>
      </p:sp>
      <p:sp>
        <p:nvSpPr>
          <p:cNvPr id="5126" name="Rectangle 5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/>
          <a:p>
            <a:pPr algn="ctr" defTabSz="9144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  <a:buNone/>
            </a:pPr>
            <a:endParaRPr lang="zh-CN" alt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kumimoji="0" lang="zh-CN" altLang="en-US" sz="4400" b="0" i="0" u="none" strike="noStrike" kern="1200" cap="none" spc="0" normalizeH="0" baseline="0" noProof="1">
                <a:uLnTx/>
                <a:uFillTx/>
              </a:rPr>
              <a:t>单击此处编辑母版标题样式</a:t>
            </a:r>
            <a:endParaRPr kumimoji="0" lang="zh-CN" altLang="en-US" sz="44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0" lang="zh-CN" altLang="en-US" sz="2400" b="1" i="0" u="none" strike="noStrike" kern="1200" cap="none" spc="0" normalizeH="0" baseline="0" noProof="1">
                <a:uLnTx/>
                <a:uFillTx/>
              </a:rPr>
              <a:t>单击此处编辑母版文本样式</a:t>
            </a:r>
            <a:endParaRPr kumimoji="0" lang="zh-CN" altLang="en-US" sz="2400" b="1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0" lang="zh-CN" altLang="en-US" sz="2400" b="0" i="0" u="none" strike="noStrike" kern="1200" cap="none" spc="0" normalizeH="0" baseline="0" noProof="1">
                <a:uLnTx/>
                <a:uFillTx/>
              </a:rPr>
              <a:t>单击此处编辑母版文本样式</a:t>
            </a:r>
            <a:endParaRPr kumimoji="0" lang="zh-CN" altLang="en-US" sz="2400" b="0" i="0" u="none" strike="noStrike" kern="1200" cap="none" spc="0" normalizeH="0" baseline="0" noProof="1">
              <a:uLnTx/>
              <a:uFillTx/>
            </a:endParaRPr>
          </a:p>
          <a:p>
            <a:pPr lvl="1"/>
            <a:r>
              <a:rPr kumimoji="0" lang="zh-CN" altLang="en-US" sz="2000" b="0" i="0" u="none" strike="noStrike" kern="1200" cap="none" spc="0" normalizeH="0" baseline="0" noProof="1">
                <a:uLnTx/>
                <a:uFillTx/>
              </a:rPr>
              <a:t>第二级</a:t>
            </a:r>
            <a:endParaRPr kumimoji="0" lang="zh-CN" altLang="en-US" sz="2000" b="0" i="0" u="none" strike="noStrike" kern="1200" cap="none" spc="0" normalizeH="0" baseline="0" noProof="1">
              <a:uLnTx/>
              <a:uFillTx/>
            </a:endParaRPr>
          </a:p>
          <a:p>
            <a:pPr lvl="2"/>
            <a:r>
              <a:rPr kumimoji="0" lang="zh-CN" altLang="en-US" sz="1800" b="0" i="0" u="none" strike="noStrike" kern="1200" cap="none" spc="0" normalizeH="0" baseline="0" noProof="1">
                <a:uLnTx/>
                <a:uFillTx/>
              </a:rPr>
              <a:t>第三级</a:t>
            </a:r>
            <a:endParaRPr kumimoji="0" lang="zh-CN" altLang="en-US" sz="1800" b="0" i="0" u="none" strike="noStrike" kern="1200" cap="none" spc="0" normalizeH="0" baseline="0" noProof="1">
              <a:uLnTx/>
              <a:uFillTx/>
            </a:endParaRPr>
          </a:p>
          <a:p>
            <a:pPr lvl="3"/>
            <a:r>
              <a:rPr kumimoji="0" lang="zh-CN" altLang="en-US" sz="1600" b="0" i="0" u="none" strike="noStrike" kern="1200" cap="none" spc="0" normalizeH="0" baseline="0" noProof="1">
                <a:uLnTx/>
                <a:uFillTx/>
              </a:rPr>
              <a:t>第四级</a:t>
            </a:r>
            <a:endParaRPr kumimoji="0" lang="zh-CN" altLang="en-US" sz="1600" b="0" i="0" u="none" strike="noStrike" kern="1200" cap="none" spc="0" normalizeH="0" baseline="0" noProof="1">
              <a:uLnTx/>
              <a:uFillTx/>
            </a:endParaRPr>
          </a:p>
          <a:p>
            <a:pPr lvl="4"/>
            <a:r>
              <a:rPr kumimoji="0" lang="zh-CN" altLang="en-US" sz="1600" b="0" i="0" u="none" strike="noStrike" kern="1200" cap="none" spc="0" normalizeH="0" baseline="0" noProof="1">
                <a:uLnTx/>
                <a:uFillTx/>
              </a:rPr>
              <a:t>第五级</a:t>
            </a:r>
            <a:endParaRPr kumimoji="0" lang="zh-CN" altLang="en-US" sz="16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0" lang="zh-CN" altLang="en-US" sz="2400" b="1" i="0" u="none" strike="noStrike" kern="1200" cap="none" spc="0" normalizeH="0" baseline="0" noProof="1">
                <a:uLnTx/>
                <a:uFillTx/>
              </a:rPr>
              <a:t>单击此处编辑母版文本样式</a:t>
            </a:r>
            <a:endParaRPr kumimoji="0" lang="zh-CN" altLang="en-US" sz="2400" b="1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0" lang="zh-CN" altLang="en-US" sz="2400" b="0" i="0" u="none" strike="noStrike" kern="1200" cap="none" spc="0" normalizeH="0" baseline="0" noProof="1">
                <a:uLnTx/>
                <a:uFillTx/>
              </a:rPr>
              <a:t>单击此处编辑母版文本样式</a:t>
            </a:r>
            <a:endParaRPr kumimoji="0" lang="zh-CN" altLang="en-US" sz="2400" b="0" i="0" u="none" strike="noStrike" kern="1200" cap="none" spc="0" normalizeH="0" baseline="0" noProof="1">
              <a:uLnTx/>
              <a:uFillTx/>
            </a:endParaRPr>
          </a:p>
          <a:p>
            <a:pPr lvl="1"/>
            <a:r>
              <a:rPr kumimoji="0" lang="zh-CN" altLang="en-US" sz="2000" b="0" i="0" u="none" strike="noStrike" kern="1200" cap="none" spc="0" normalizeH="0" baseline="0" noProof="1">
                <a:uLnTx/>
                <a:uFillTx/>
              </a:rPr>
              <a:t>第二级</a:t>
            </a:r>
            <a:endParaRPr kumimoji="0" lang="zh-CN" altLang="en-US" sz="2000" b="0" i="0" u="none" strike="noStrike" kern="1200" cap="none" spc="0" normalizeH="0" baseline="0" noProof="1">
              <a:uLnTx/>
              <a:uFillTx/>
            </a:endParaRPr>
          </a:p>
          <a:p>
            <a:pPr lvl="2"/>
            <a:r>
              <a:rPr kumimoji="0" lang="zh-CN" altLang="en-US" sz="1800" b="0" i="0" u="none" strike="noStrike" kern="1200" cap="none" spc="0" normalizeH="0" baseline="0" noProof="1">
                <a:uLnTx/>
                <a:uFillTx/>
              </a:rPr>
              <a:t>第三级</a:t>
            </a:r>
            <a:endParaRPr kumimoji="0" lang="zh-CN" altLang="en-US" sz="1800" b="0" i="0" u="none" strike="noStrike" kern="1200" cap="none" spc="0" normalizeH="0" baseline="0" noProof="1">
              <a:uLnTx/>
              <a:uFillTx/>
            </a:endParaRPr>
          </a:p>
          <a:p>
            <a:pPr lvl="3"/>
            <a:r>
              <a:rPr kumimoji="0" lang="zh-CN" altLang="en-US" sz="1600" b="0" i="0" u="none" strike="noStrike" kern="1200" cap="none" spc="0" normalizeH="0" baseline="0" noProof="1">
                <a:uLnTx/>
                <a:uFillTx/>
              </a:rPr>
              <a:t>第四级</a:t>
            </a:r>
            <a:endParaRPr kumimoji="0" lang="zh-CN" altLang="en-US" sz="1600" b="0" i="0" u="none" strike="noStrike" kern="1200" cap="none" spc="0" normalizeH="0" baseline="0" noProof="1">
              <a:uLnTx/>
              <a:uFillTx/>
            </a:endParaRPr>
          </a:p>
          <a:p>
            <a:pPr lvl="4"/>
            <a:r>
              <a:rPr kumimoji="0" lang="zh-CN" altLang="en-US" sz="1600" b="0" i="0" u="none" strike="noStrike" kern="1200" cap="none" spc="0" normalizeH="0" baseline="0" noProof="1">
                <a:uLnTx/>
                <a:uFillTx/>
              </a:rPr>
              <a:t>第五级</a:t>
            </a:r>
            <a:endParaRPr kumimoji="0" lang="zh-CN" altLang="en-US" sz="16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6146" name="Rectangle 6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t"/>
          <a:p>
            <a:pPr algn="r">
              <a:buSzPct val="100000"/>
              <a:buChar char="•"/>
            </a:pPr>
            <a:fld id="{9A0DB2DC-4C9A-4742-B13C-FB6460FD3503}" type="slidenum">
              <a:rPr lang="en-US" altLang="zh-CN"/>
            </a:fld>
            <a:endParaRPr lang="en-US" altLang="zh-CN"/>
          </a:p>
        </p:txBody>
      </p:sp>
      <p:sp>
        <p:nvSpPr>
          <p:cNvPr id="6149" name="Rectangle 4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/>
          <a:p>
            <a:pPr defTabSz="9144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  <a:buNone/>
            </a:pPr>
            <a:endParaRPr lang="zh-CN" altLang="en-US"/>
          </a:p>
        </p:txBody>
      </p:sp>
      <p:sp>
        <p:nvSpPr>
          <p:cNvPr id="6150" name="Rectangle 5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/>
          <a:p>
            <a:pPr algn="ctr" defTabSz="9144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  <a:buNone/>
            </a:pPr>
            <a:endParaRPr lang="zh-CN" alt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kumimoji="0" lang="zh-CN" altLang="en-US" sz="4400" b="0" i="0" u="none" strike="noStrike" kern="1200" cap="none" spc="0" normalizeH="0" baseline="0" noProof="1">
                <a:uLnTx/>
                <a:uFillTx/>
              </a:rPr>
              <a:t>单击此处编辑母版标题样式</a:t>
            </a:r>
            <a:endParaRPr kumimoji="0" lang="zh-CN" altLang="en-US" sz="44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7170" name="Rectangle 6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t"/>
          <a:p>
            <a:pPr algn="r">
              <a:buSzPct val="100000"/>
              <a:buChar char="•"/>
            </a:pPr>
            <a:fld id="{9A0DB2DC-4C9A-4742-B13C-FB6460FD3503}" type="slidenum">
              <a:rPr lang="en-US" altLang="zh-CN"/>
            </a:fld>
            <a:endParaRPr lang="en-US" altLang="zh-CN"/>
          </a:p>
        </p:txBody>
      </p:sp>
      <p:sp>
        <p:nvSpPr>
          <p:cNvPr id="7173" name="Rectangle 4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/>
          <a:p>
            <a:pPr defTabSz="9144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  <a:buNone/>
            </a:pPr>
            <a:endParaRPr lang="zh-CN" altLang="en-US"/>
          </a:p>
        </p:txBody>
      </p:sp>
      <p:sp>
        <p:nvSpPr>
          <p:cNvPr id="7174" name="Rectangle 5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/>
          <a:p>
            <a:pPr algn="ctr" defTabSz="9144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  <a:buNone/>
            </a:pPr>
            <a:endParaRPr lang="zh-CN" alt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defTabSz="914400" rtl="0" ea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  <a:buNone/>
            </a:pPr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defTabSz="914400" rtl="0" ea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  <a:buNone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SzPct val="100000"/>
              <a:buChar char="•"/>
            </a:pPr>
            <a:fld id="{9A0DB2DC-4C9A-4742-B13C-FB6460FD3503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0" lang="zh-CN" altLang="en-US" sz="2000" b="1" i="0" u="none" strike="noStrike" kern="1200" cap="none" spc="0" normalizeH="0" baseline="0" noProof="1">
                <a:uLnTx/>
                <a:uFillTx/>
              </a:rPr>
              <a:t>单击此处编辑母版标题样式</a:t>
            </a:r>
            <a:endParaRPr kumimoji="0" lang="zh-CN" altLang="en-US" sz="2000" b="1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0" lang="zh-CN" altLang="en-US" sz="3200" b="0" i="0" u="none" strike="noStrike" kern="1200" cap="none" spc="0" normalizeH="0" baseline="0" noProof="1">
                <a:uLnTx/>
                <a:uFillTx/>
              </a:rPr>
              <a:t>单击此处编辑母版文本样式</a:t>
            </a:r>
            <a:endParaRPr kumimoji="0" lang="zh-CN" altLang="en-US" sz="3200" b="0" i="0" u="none" strike="noStrike" kern="1200" cap="none" spc="0" normalizeH="0" baseline="0" noProof="1">
              <a:uLnTx/>
              <a:uFillTx/>
            </a:endParaRPr>
          </a:p>
          <a:p>
            <a:pPr lvl="1"/>
            <a:r>
              <a:rPr kumimoji="0" lang="zh-CN" altLang="en-US" sz="2800" b="0" i="0" u="none" strike="noStrike" kern="1200" cap="none" spc="0" normalizeH="0" baseline="0" noProof="1">
                <a:uLnTx/>
                <a:uFillTx/>
              </a:rPr>
              <a:t>第二级</a:t>
            </a:r>
            <a:endParaRPr kumimoji="0" lang="zh-CN" altLang="en-US" sz="2800" b="0" i="0" u="none" strike="noStrike" kern="1200" cap="none" spc="0" normalizeH="0" baseline="0" noProof="1">
              <a:uLnTx/>
              <a:uFillTx/>
            </a:endParaRPr>
          </a:p>
          <a:p>
            <a:pPr lvl="2"/>
            <a:r>
              <a:rPr kumimoji="0" lang="zh-CN" altLang="en-US" sz="2400" b="0" i="0" u="none" strike="noStrike" kern="1200" cap="none" spc="0" normalizeH="0" baseline="0" noProof="1">
                <a:uLnTx/>
                <a:uFillTx/>
              </a:rPr>
              <a:t>第三级</a:t>
            </a:r>
            <a:endParaRPr kumimoji="0" lang="zh-CN" altLang="en-US" sz="2400" b="0" i="0" u="none" strike="noStrike" kern="1200" cap="none" spc="0" normalizeH="0" baseline="0" noProof="1">
              <a:uLnTx/>
              <a:uFillTx/>
            </a:endParaRPr>
          </a:p>
          <a:p>
            <a:pPr lvl="3"/>
            <a:r>
              <a:rPr kumimoji="0" lang="zh-CN" altLang="en-US" sz="2000" b="0" i="0" u="none" strike="noStrike" kern="1200" cap="none" spc="0" normalizeH="0" baseline="0" noProof="1">
                <a:uLnTx/>
                <a:uFillTx/>
              </a:rPr>
              <a:t>第四级</a:t>
            </a:r>
            <a:endParaRPr kumimoji="0" lang="zh-CN" altLang="en-US" sz="2000" b="0" i="0" u="none" strike="noStrike" kern="1200" cap="none" spc="0" normalizeH="0" baseline="0" noProof="1">
              <a:uLnTx/>
              <a:uFillTx/>
            </a:endParaRPr>
          </a:p>
          <a:p>
            <a:pPr lvl="4"/>
            <a:r>
              <a:rPr kumimoji="0" lang="zh-CN" altLang="en-US" sz="2000" b="0" i="0" u="none" strike="noStrike" kern="1200" cap="none" spc="0" normalizeH="0" baseline="0" noProof="1">
                <a:uLnTx/>
                <a:uFillTx/>
              </a:rPr>
              <a:t>第五级</a:t>
            </a:r>
            <a:endParaRPr kumimoji="0" lang="zh-CN" altLang="en-US" sz="20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0" lang="zh-CN" altLang="en-US" sz="1400" b="0" i="0" u="none" strike="noStrike" kern="1200" cap="none" spc="0" normalizeH="0" baseline="0" noProof="1">
                <a:uLnTx/>
                <a:uFillTx/>
              </a:rPr>
              <a:t>单击此处编辑母版文本样式</a:t>
            </a:r>
            <a:endParaRPr kumimoji="0" lang="zh-CN" altLang="en-US" sz="14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8194" name="Rectangle 6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t"/>
          <a:p>
            <a:pPr algn="r">
              <a:buSzPct val="100000"/>
              <a:buChar char="•"/>
            </a:pPr>
            <a:fld id="{9A0DB2DC-4C9A-4742-B13C-FB6460FD3503}" type="slidenum">
              <a:rPr lang="en-US" altLang="zh-CN"/>
            </a:fld>
            <a:endParaRPr lang="en-US" altLang="zh-CN"/>
          </a:p>
        </p:txBody>
      </p:sp>
      <p:sp>
        <p:nvSpPr>
          <p:cNvPr id="8197" name="Rectangle 4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/>
          <a:p>
            <a:pPr defTabSz="9144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  <a:buNone/>
            </a:pPr>
            <a:endParaRPr lang="zh-CN" altLang="en-US"/>
          </a:p>
        </p:txBody>
      </p:sp>
      <p:sp>
        <p:nvSpPr>
          <p:cNvPr id="8198" name="Rectangle 5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/>
          <a:p>
            <a:pPr algn="ctr" defTabSz="9144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  <a:buNone/>
            </a:pPr>
            <a:endParaRPr lang="zh-CN" altLang="en-US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0" lang="zh-CN" altLang="en-US" sz="2000" b="1" i="0" u="none" strike="noStrike" kern="1200" cap="none" spc="0" normalizeH="0" baseline="0" noProof="1">
                <a:uLnTx/>
                <a:uFillTx/>
              </a:rPr>
              <a:t>单击此处编辑母版标题样式</a:t>
            </a:r>
            <a:endParaRPr kumimoji="0" lang="zh-CN" altLang="en-US" sz="2000" b="1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uLnTx/>
                <a:uFillTx/>
                <a:latin typeface="+mn-lt"/>
                <a:ea typeface="+mn-ea"/>
                <a:cs typeface="+mn-cs"/>
              </a:rPr>
              <a:t>单击图标添加图片</a:t>
            </a:r>
            <a:endParaRPr kumimoji="0" lang="zh-CN" altLang="en-US" sz="32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0" lang="zh-CN" altLang="en-US" sz="1400" b="0" i="0" u="none" strike="noStrike" kern="1200" cap="none" spc="0" normalizeH="0" baseline="0" noProof="1">
                <a:uLnTx/>
                <a:uFillTx/>
              </a:rPr>
              <a:t>单击此处编辑母版文本样式</a:t>
            </a:r>
            <a:endParaRPr kumimoji="0" lang="zh-CN" altLang="en-US" sz="14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9218" name="Rectangle 6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t"/>
          <a:p>
            <a:pPr algn="r">
              <a:buSzPct val="100000"/>
              <a:buChar char="•"/>
            </a:pPr>
            <a:fld id="{9A0DB2DC-4C9A-4742-B13C-FB6460FD3503}" type="slidenum">
              <a:rPr lang="en-US" altLang="zh-CN"/>
            </a:fld>
            <a:endParaRPr lang="en-US" altLang="zh-CN"/>
          </a:p>
        </p:txBody>
      </p:sp>
      <p:sp>
        <p:nvSpPr>
          <p:cNvPr id="9221" name="Rectangle 4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/>
          <a:p>
            <a:pPr defTabSz="9144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  <a:buNone/>
            </a:pPr>
            <a:endParaRPr lang="zh-CN" altLang="en-US"/>
          </a:p>
        </p:txBody>
      </p:sp>
      <p:sp>
        <p:nvSpPr>
          <p:cNvPr id="9222" name="Rectangle 5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/>
          <a:p>
            <a:pPr algn="ctr" defTabSz="9144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  <a:buNone/>
            </a:pPr>
            <a:endParaRPr lang="zh-CN" alt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Rectangle 3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8" name="Rectangle 4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/>
          <a:lstStyle>
            <a:lvl1pPr marL="0" indent="0" algn="l" fontAlgn="base">
              <a:buFontTx/>
              <a:defRPr sz="1400"/>
            </a:lvl1pPr>
          </a:lstStyle>
          <a:p>
            <a:pPr lvl="0" defTabSz="914400" rtl="0" ea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  <a:buNone/>
            </a:pPr>
            <a:endParaRPr lang="zh-CN" altLang="en-US"/>
          </a:p>
        </p:txBody>
      </p:sp>
      <p:sp>
        <p:nvSpPr>
          <p:cNvPr id="1029" name="Rectangle 5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/>
          <a:lstStyle>
            <a:lvl1pPr marL="0" indent="0" algn="ctr" fontAlgn="base">
              <a:buFontTx/>
              <a:defRPr sz="1400"/>
            </a:lvl1pPr>
          </a:lstStyle>
          <a:p>
            <a:pPr lvl="0" defTabSz="914400" rtl="0" ea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  <a:buNone/>
            </a:pPr>
            <a:endParaRPr lang="zh-CN" altLang="en-US"/>
          </a:p>
        </p:txBody>
      </p:sp>
      <p:sp>
        <p:nvSpPr>
          <p:cNvPr id="1030" name="Rectangle 6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0" indent="0" algn="r">
              <a:buFont typeface="Arial" panose="020B0604020202020204" pitchFamily="34" charset="0"/>
              <a:defRPr sz="1400"/>
            </a:lvl1pPr>
          </a:lstStyle>
          <a:p>
            <a:pPr lvl="0" eaLnBrk="1" hangingPunct="1">
              <a:buSzPct val="100000"/>
              <a:buChar char="•"/>
            </a:pPr>
            <a:fld id="{9A0DB2DC-4C9A-4742-B13C-FB6460FD3503}" type="slidenum">
              <a:rPr lang="en-US" altLang="zh-CN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</p:sldLayoutIdLst>
  <p:hf sldNum="0" hdr="0" ftr="0" dt="0"/>
  <p:txStyles>
    <p:titleStyle>
      <a:lvl1pPr marL="0" indent="0" algn="ctr" defTabSz="914400" rtl="0" eaLnBrk="0" fontAlgn="base" hangingPunct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4400" b="0" i="0" u="none" baseline="0">
          <a:solidFill>
            <a:schemeClr val="tx2"/>
          </a:solidFill>
          <a:effectLst/>
          <a:latin typeface="Arial" panose="020B0604020202020204" pitchFamily="34" charset="0"/>
          <a:ea typeface="+mj-ea"/>
          <a:cs typeface="+mj-cs"/>
        </a:defRPr>
      </a:lvl1pPr>
    </p:titleStyle>
    <p:bodyStyle>
      <a:lvl1pPr marL="342900" indent="-3429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•"/>
        <a:defRPr kumimoji="0" sz="3200" b="0" i="0" u="none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742950" indent="-28575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–"/>
        <a:defRPr kumimoji="0" sz="2800" b="0" i="0" u="none" baseline="0">
          <a:solidFill>
            <a:schemeClr val="tx1"/>
          </a:solidFill>
          <a:effectLst/>
          <a:latin typeface="+mn-lt"/>
        </a:defRPr>
      </a:lvl2pPr>
      <a:lvl3pPr marL="1143000" indent="-2286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•"/>
        <a:defRPr kumimoji="0" sz="2400" b="0" i="0" u="none" baseline="0">
          <a:solidFill>
            <a:schemeClr val="tx1"/>
          </a:solidFill>
          <a:effectLst/>
          <a:latin typeface="+mn-lt"/>
        </a:defRPr>
      </a:lvl3pPr>
      <a:lvl4pPr marL="1600200" indent="-2286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–"/>
        <a:defRPr kumimoji="0" sz="2000" b="0" i="0" u="none" baseline="0">
          <a:solidFill>
            <a:schemeClr val="tx1"/>
          </a:solidFill>
          <a:effectLst/>
          <a:latin typeface="+mn-lt"/>
        </a:defRPr>
      </a:lvl4pPr>
      <a:lvl5pPr marL="2057400" indent="-2286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»"/>
        <a:defRPr kumimoji="0" sz="2000" b="0" i="0" u="none" baseline="0">
          <a:solidFill>
            <a:schemeClr val="tx1"/>
          </a:solidFill>
          <a:effectLst/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zh-CN"/>
      </a:defPPr>
      <a:lvl1pPr mar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4572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9144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3716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18288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0.xml"/><Relationship Id="rId3" Type="http://schemas.openxmlformats.org/officeDocument/2006/relationships/slideLayout" Target="../slideLayouts/slideLayout16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20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17.xml"/><Relationship Id="rId1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3.xml"/><Relationship Id="rId3" Type="http://schemas.openxmlformats.org/officeDocument/2006/relationships/slideLayout" Target="../slideLayouts/slideLayout15.xml"/><Relationship Id="rId2" Type="http://schemas.openxmlformats.org/officeDocument/2006/relationships/image" Target="../media/image23.jpeg"/><Relationship Id="rId1" Type="http://schemas.openxmlformats.org/officeDocument/2006/relationships/image" Target="../media/image22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7.jpe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5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4.jpeg"/><Relationship Id="rId1" Type="http://schemas.openxmlformats.org/officeDocument/2006/relationships/hyperlink" Target="&#34955;&#40736;&#22920;&#22920;&#26377;&#20010;&#34955;&#34955;_&#39640;&#28165;.mp4" TargetMode="Externa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5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6.jpe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8.xml"/><Relationship Id="rId3" Type="http://schemas.openxmlformats.org/officeDocument/2006/relationships/slideLayout" Target="../slideLayouts/slideLayout2.xml"/><Relationship Id="rId2" Type="http://schemas.openxmlformats.org/officeDocument/2006/relationships/audio" Target="../media/audio1.wav"/><Relationship Id="rId1" Type="http://schemas.openxmlformats.org/officeDocument/2006/relationships/image" Target="../media/image26.jpeg"/></Relationships>
</file>

<file path=ppt/slides/_rels/slide1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9.xml"/><Relationship Id="rId4" Type="http://schemas.openxmlformats.org/officeDocument/2006/relationships/slideLayout" Target="../slideLayouts/slideLayout2.xml"/><Relationship Id="rId3" Type="http://schemas.openxmlformats.org/officeDocument/2006/relationships/slide" Target="slide21.xml"/><Relationship Id="rId2" Type="http://schemas.openxmlformats.org/officeDocument/2006/relationships/slide" Target="slide20.xml"/><Relationship Id="rId1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2.xml"/><Relationship Id="rId3" Type="http://schemas.openxmlformats.org/officeDocument/2006/relationships/audio" Target="../media/audio1.wav"/><Relationship Id="rId2" Type="http://schemas.openxmlformats.org/officeDocument/2006/relationships/image" Target="../media/image3.jpeg"/><Relationship Id="rId1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0.xml"/><Relationship Id="rId4" Type="http://schemas.openxmlformats.org/officeDocument/2006/relationships/slideLayout" Target="../slideLayouts/slideLayout2.xml"/><Relationship Id="rId3" Type="http://schemas.openxmlformats.org/officeDocument/2006/relationships/slide" Target="slide19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0.jpeg"/></Relationships>
</file>

<file path=ppt/slides/_rels/slide2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2.xml"/><Relationship Id="rId4" Type="http://schemas.openxmlformats.org/officeDocument/2006/relationships/slideLayout" Target="../slideLayouts/slideLayout2.xml"/><Relationship Id="rId3" Type="http://schemas.openxmlformats.org/officeDocument/2006/relationships/slide" Target="slide21.xml"/><Relationship Id="rId2" Type="http://schemas.openxmlformats.org/officeDocument/2006/relationships/slide" Target="slide20.xml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4.xml"/><Relationship Id="rId4" Type="http://schemas.openxmlformats.org/officeDocument/2006/relationships/slideLayout" Target="../slideLayouts/slideLayout2.xml"/><Relationship Id="rId3" Type="http://schemas.openxmlformats.org/officeDocument/2006/relationships/audio" Target="../media/audio1.wav"/><Relationship Id="rId2" Type="http://schemas.openxmlformats.org/officeDocument/2006/relationships/image" Target="../media/image3.jpeg"/><Relationship Id="rId1" Type="http://schemas.openxmlformats.org/officeDocument/2006/relationships/image" Target="../media/image2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6.jpeg"/></Relationships>
</file>

<file path=ppt/slides/_rels/slide26.xml.rels><?xml version="1.0" encoding="UTF-8" standalone="yes"?>
<Relationships xmlns="http://schemas.openxmlformats.org/package/2006/relationships"><Relationship Id="rId9" Type="http://schemas.openxmlformats.org/officeDocument/2006/relationships/image" Target="../media/image36.png"/><Relationship Id="rId8" Type="http://schemas.openxmlformats.org/officeDocument/2006/relationships/image" Target="../media/image35.png"/><Relationship Id="rId7" Type="http://schemas.openxmlformats.org/officeDocument/2006/relationships/image" Target="../media/image34.png"/><Relationship Id="rId6" Type="http://schemas.openxmlformats.org/officeDocument/2006/relationships/image" Target="../media/image33.jpeg"/><Relationship Id="rId5" Type="http://schemas.openxmlformats.org/officeDocument/2006/relationships/image" Target="../media/image32.jpeg"/><Relationship Id="rId4" Type="http://schemas.openxmlformats.org/officeDocument/2006/relationships/image" Target="../media/image31.jpeg"/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2" Type="http://schemas.openxmlformats.org/officeDocument/2006/relationships/notesSlide" Target="../notesSlides/notesSlide26.xml"/><Relationship Id="rId11" Type="http://schemas.openxmlformats.org/officeDocument/2006/relationships/slideLayout" Target="../slideLayouts/slideLayout2.xml"/><Relationship Id="rId10" Type="http://schemas.openxmlformats.org/officeDocument/2006/relationships/image" Target="../media/image37.jpeg"/><Relationship Id="rId1" Type="http://schemas.openxmlformats.org/officeDocument/2006/relationships/image" Target="../media/image3.jpeg"/></Relationships>
</file>

<file path=ppt/slides/_rels/slide2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7.xml"/><Relationship Id="rId4" Type="http://schemas.openxmlformats.org/officeDocument/2006/relationships/slideLayout" Target="../slideLayouts/slideLayout2.xml"/><Relationship Id="rId3" Type="http://schemas.openxmlformats.org/officeDocument/2006/relationships/audio" Target="../media/audio1.wav"/><Relationship Id="rId2" Type="http://schemas.openxmlformats.org/officeDocument/2006/relationships/image" Target="../media/image3.jpeg"/><Relationship Id="rId1" Type="http://schemas.openxmlformats.org/officeDocument/2006/relationships/image" Target="../media/image2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8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29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9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39.jpeg"/><Relationship Id="rId3" Type="http://schemas.openxmlformats.org/officeDocument/2006/relationships/image" Target="../media/image32.jpeg"/><Relationship Id="rId2" Type="http://schemas.openxmlformats.org/officeDocument/2006/relationships/image" Target="../media/image38.jpeg"/><Relationship Id="rId1" Type="http://schemas.openxmlformats.org/officeDocument/2006/relationships/image" Target="../media/image30.jpe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jpeg"/></Relationships>
</file>

<file path=ppt/slides/_rels/slide30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0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37.jpeg"/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3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1.xml"/><Relationship Id="rId5" Type="http://schemas.openxmlformats.org/officeDocument/2006/relationships/slideLayout" Target="../slideLayouts/slideLayout2.xml"/><Relationship Id="rId4" Type="http://schemas.openxmlformats.org/officeDocument/2006/relationships/audio" Target="../media/audio1.wav"/><Relationship Id="rId3" Type="http://schemas.openxmlformats.org/officeDocument/2006/relationships/image" Target="../media/image40.GIF"/><Relationship Id="rId2" Type="http://schemas.openxmlformats.org/officeDocument/2006/relationships/image" Target="../media/image3.jpeg"/><Relationship Id="rId1" Type="http://schemas.openxmlformats.org/officeDocument/2006/relationships/image" Target="../media/image2.png"/></Relationships>
</file>

<file path=ppt/slides/_rels/slide3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2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42.png"/><Relationship Id="rId2" Type="http://schemas.openxmlformats.org/officeDocument/2006/relationships/image" Target="../media/image41.jpeg"/><Relationship Id="rId1" Type="http://schemas.openxmlformats.org/officeDocument/2006/relationships/image" Target="../media/image17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3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7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8.jpeg"/><Relationship Id="rId1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image" Target="../media/image15.jpeg"/><Relationship Id="rId7" Type="http://schemas.openxmlformats.org/officeDocument/2006/relationships/image" Target="../media/image8.jpeg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Relationship Id="rId3" Type="http://schemas.openxmlformats.org/officeDocument/2006/relationships/image" Target="../media/image11.emf"/><Relationship Id="rId2" Type="http://schemas.openxmlformats.org/officeDocument/2006/relationships/image" Target="../media/image10.jpeg"/><Relationship Id="rId10" Type="http://schemas.openxmlformats.org/officeDocument/2006/relationships/notesSlide" Target="../notesSlides/notesSlide6.xml"/><Relationship Id="rId1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16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jpe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9.xml"/><Relationship Id="rId4" Type="http://schemas.openxmlformats.org/officeDocument/2006/relationships/slideLayout" Target="../slideLayouts/slideLayout2.xml"/><Relationship Id="rId3" Type="http://schemas.openxmlformats.org/officeDocument/2006/relationships/audio" Target="../media/audio1.wav"/><Relationship Id="rId2" Type="http://schemas.openxmlformats.org/officeDocument/2006/relationships/image" Target="../media/image3.jpeg"/><Relationship Id="rId1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90" name="AutoShape 5" descr="https://timgsa.baidu.com/timg?image&amp;quality=80&amp;size=b9999_10000&amp;sec=1507633675510&amp;di=919db7e5b7f09d727e86e5b7affde2f2&amp;imgtype=0&amp;src=http%3A%2F%2Fpic33.nipic.com%2F20131010%2F13146068_155658976000_2.jpg"/>
          <p:cNvSpPr>
            <a:spLocks noChangeAspect="1"/>
          </p:cNvSpPr>
          <p:nvPr/>
        </p:nvSpPr>
        <p:spPr>
          <a:xfrm>
            <a:off x="155575" y="-144462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ea typeface="宋体" panose="02010600030101010101" pitchFamily="2" charset="-122"/>
            </a:endParaRPr>
          </a:p>
        </p:txBody>
      </p:sp>
      <p:pic>
        <p:nvPicPr>
          <p:cNvPr id="12291" name="Picture 8" descr="http://pic.5tu.cn/uploads/allimg/1011/260215548290.jpg"/>
          <p:cNvPicPr>
            <a:picLocks noChangeAspect="1"/>
          </p:cNvPicPr>
          <p:nvPr/>
        </p:nvPicPr>
        <p:blipFill>
          <a:blip r:embed="rId1"/>
          <a:srcRect t="3336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292" name="WordArt 9"/>
          <p:cNvSpPr>
            <a:spLocks noTextEdit="1"/>
          </p:cNvSpPr>
          <p:nvPr/>
        </p:nvSpPr>
        <p:spPr>
          <a:xfrm>
            <a:off x="3962400" y="228600"/>
            <a:ext cx="4552950" cy="1905000"/>
          </a:xfrm>
          <a:prstGeom prst="rect">
            <a:avLst/>
          </a:prstGeom>
        </p:spPr>
        <p:txBody>
          <a:bodyPr wrap="none" fromWordArt="1">
            <a:prstTxWarp prst="textTriangle">
              <a:avLst>
                <a:gd name="adj" fmla="val 50000"/>
              </a:avLst>
            </a:prstTxWarp>
            <a:normAutofit/>
            <a:scene3d>
              <a:camera prst="legacyObliqueTopLeft">
                <a:rot lat="0" lon="0" rev="0"/>
              </a:camera>
              <a:lightRig rig="legacyNormal3" dir="r"/>
            </a:scene3d>
            <a:sp3d extrusionH="201600" prstMaterial="legacyMatte">
              <a:extrusionClr>
                <a:srgbClr val="0066CC"/>
              </a:extrusionClr>
            </a:sp3d>
          </a:bodyPr>
          <a:p>
            <a:pPr algn="ctr" eaLnBrk="0" hangingPunct="0"/>
            <a:r>
              <a:rPr lang="zh-CN" altLang="en-US" sz="3600" b="1">
                <a:gradFill rotWithShape="1">
                  <a:gsLst>
                    <a:gs pos="0">
                      <a:srgbClr val="FFFFCC"/>
                    </a:gs>
                    <a:gs pos="100000">
                      <a:srgbClr val="FF9999"/>
                    </a:gs>
                  </a:gsLst>
                  <a:lin ang="5400000" scaled="1"/>
                  <a:tileRect/>
                </a:gradFill>
                <a:latin typeface="宋体" panose="02010600030101010101" pitchFamily="2" charset="-122"/>
                <a:ea typeface="宋体" panose="02010600030101010101" pitchFamily="2" charset="-122"/>
              </a:rPr>
              <a:t>开心农场开心农场</a:t>
            </a:r>
            <a:endParaRPr lang="zh-CN" altLang="en-US" sz="3600" b="1">
              <a:gradFill rotWithShape="1">
                <a:gsLst>
                  <a:gs pos="0">
                    <a:srgbClr val="FFFFCC"/>
                  </a:gs>
                  <a:gs pos="100000">
                    <a:srgbClr val="FF9999"/>
                  </a:gs>
                </a:gsLst>
                <a:lin ang="5400000" scaled="1"/>
                <a:tileRect/>
              </a:gra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 fill="hold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 fill="hold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 fill="hold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 fill="hold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 fill="hold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 fill="hold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 fill="hold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 fill="hold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 fill="hold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 fill="hold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 fill="hold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6" name="文本框 32"/>
          <p:cNvSpPr/>
          <p:nvPr/>
        </p:nvSpPr>
        <p:spPr>
          <a:xfrm>
            <a:off x="4475163" y="3900488"/>
            <a:ext cx="504825" cy="1698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500">
                <a:solidFill>
                  <a:srgbClr val="FFFFFF"/>
                </a:solidFill>
                <a:ea typeface="宋体" panose="02010600030101010101" pitchFamily="2" charset="-122"/>
              </a:rPr>
              <a:t>状元成才路</a:t>
            </a:r>
            <a:endParaRPr lang="zh-CN" altLang="zh-CN" sz="50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21507" name="文本框 34"/>
          <p:cNvSpPr/>
          <p:nvPr/>
        </p:nvSpPr>
        <p:spPr>
          <a:xfrm rot="21300000">
            <a:off x="8064500" y="2197100"/>
            <a:ext cx="504825" cy="1698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ea typeface="宋体" panose="02010600030101010101" pitchFamily="2" charset="-122"/>
              </a:rPr>
              <a:t>状元成才路</a:t>
            </a:r>
            <a:endParaRPr lang="zh-CN" altLang="zh-CN" sz="50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21508" name="文本框 36"/>
          <p:cNvSpPr/>
          <p:nvPr/>
        </p:nvSpPr>
        <p:spPr>
          <a:xfrm rot="16200000">
            <a:off x="5862638" y="1784350"/>
            <a:ext cx="50482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ea typeface="宋体" panose="02010600030101010101" pitchFamily="2" charset="-122"/>
              </a:rPr>
              <a:t>状元成才路</a:t>
            </a:r>
            <a:endParaRPr lang="zh-CN" altLang="zh-CN" sz="50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21509" name="文本框 37"/>
          <p:cNvSpPr/>
          <p:nvPr/>
        </p:nvSpPr>
        <p:spPr>
          <a:xfrm rot="17400000">
            <a:off x="5332413" y="2327275"/>
            <a:ext cx="50482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ea typeface="宋体" panose="02010600030101010101" pitchFamily="2" charset="-122"/>
              </a:rPr>
              <a:t>状元成才路</a:t>
            </a:r>
            <a:endParaRPr lang="zh-CN" altLang="zh-CN" sz="50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21510" name="文本框 45"/>
          <p:cNvSpPr/>
          <p:nvPr/>
        </p:nvSpPr>
        <p:spPr>
          <a:xfrm rot="16200000">
            <a:off x="6423025" y="1812925"/>
            <a:ext cx="50482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ea typeface="宋体" panose="02010600030101010101" pitchFamily="2" charset="-122"/>
              </a:rPr>
              <a:t>状元成才路</a:t>
            </a:r>
            <a:endParaRPr lang="zh-CN" altLang="zh-CN" sz="50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21511" name="文本框 46"/>
          <p:cNvSpPr/>
          <p:nvPr/>
        </p:nvSpPr>
        <p:spPr>
          <a:xfrm rot="21120000">
            <a:off x="7067550" y="2120900"/>
            <a:ext cx="506413" cy="1698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ea typeface="宋体" panose="02010600030101010101" pitchFamily="2" charset="-122"/>
              </a:rPr>
              <a:t>状元成才路</a:t>
            </a:r>
            <a:endParaRPr lang="zh-CN" altLang="zh-CN" sz="50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21512" name="文本框 47"/>
          <p:cNvSpPr/>
          <p:nvPr/>
        </p:nvSpPr>
        <p:spPr>
          <a:xfrm rot="17400000">
            <a:off x="7656513" y="3360738"/>
            <a:ext cx="50482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ea typeface="宋体" panose="02010600030101010101" pitchFamily="2" charset="-122"/>
              </a:rPr>
              <a:t>状元成才路</a:t>
            </a:r>
            <a:endParaRPr lang="zh-CN" altLang="zh-CN" sz="50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21513" name="文本框 49"/>
          <p:cNvSpPr/>
          <p:nvPr/>
        </p:nvSpPr>
        <p:spPr>
          <a:xfrm rot="600000">
            <a:off x="8167688" y="1604963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ea typeface="宋体" panose="02010600030101010101" pitchFamily="2" charset="-122"/>
              </a:rPr>
              <a:t>状元成才路</a:t>
            </a:r>
            <a:endParaRPr lang="zh-CN" altLang="zh-CN" sz="50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21514" name="文本框 50"/>
          <p:cNvSpPr/>
          <p:nvPr/>
        </p:nvSpPr>
        <p:spPr>
          <a:xfrm rot="1440000">
            <a:off x="7391400" y="1687513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ea typeface="宋体" panose="02010600030101010101" pitchFamily="2" charset="-122"/>
              </a:rPr>
              <a:t>状元成才路</a:t>
            </a:r>
            <a:endParaRPr lang="zh-CN" altLang="zh-CN" sz="50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21515" name="文本框 51"/>
          <p:cNvSpPr/>
          <p:nvPr/>
        </p:nvSpPr>
        <p:spPr>
          <a:xfrm rot="16200000">
            <a:off x="8367713" y="3648075"/>
            <a:ext cx="50482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ea typeface="宋体" panose="02010600030101010101" pitchFamily="2" charset="-122"/>
              </a:rPr>
              <a:t>状元成才路</a:t>
            </a:r>
            <a:endParaRPr lang="zh-CN" altLang="zh-CN" sz="50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21516" name="文本框 32"/>
          <p:cNvSpPr/>
          <p:nvPr/>
        </p:nvSpPr>
        <p:spPr>
          <a:xfrm>
            <a:off x="3262313" y="4748213"/>
            <a:ext cx="50482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ea typeface="宋体" panose="02010600030101010101" pitchFamily="2" charset="-122"/>
              </a:rPr>
              <a:t>状元成才路</a:t>
            </a:r>
            <a:endParaRPr lang="zh-CN" altLang="zh-CN" sz="50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21517" name="文本框 34"/>
          <p:cNvSpPr/>
          <p:nvPr/>
        </p:nvSpPr>
        <p:spPr>
          <a:xfrm rot="4140000">
            <a:off x="4462463" y="4692650"/>
            <a:ext cx="50482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ea typeface="宋体" panose="02010600030101010101" pitchFamily="2" charset="-122"/>
              </a:rPr>
              <a:t>状元成才路</a:t>
            </a:r>
            <a:endParaRPr lang="zh-CN" altLang="zh-CN" sz="50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21518" name="文本框 36"/>
          <p:cNvSpPr/>
          <p:nvPr/>
        </p:nvSpPr>
        <p:spPr>
          <a:xfrm rot="20220000">
            <a:off x="3900488" y="1763713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ea typeface="宋体" panose="02010600030101010101" pitchFamily="2" charset="-122"/>
              </a:rPr>
              <a:t>状元成才路</a:t>
            </a:r>
            <a:endParaRPr lang="zh-CN" altLang="zh-CN" sz="50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21519" name="文本框 37"/>
          <p:cNvSpPr/>
          <p:nvPr/>
        </p:nvSpPr>
        <p:spPr>
          <a:xfrm rot="21420000">
            <a:off x="4130675" y="2767013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ea typeface="宋体" panose="02010600030101010101" pitchFamily="2" charset="-122"/>
              </a:rPr>
              <a:t>状元成才路</a:t>
            </a:r>
            <a:endParaRPr lang="zh-CN" altLang="zh-CN" sz="50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21520" name="文本框 45"/>
          <p:cNvSpPr/>
          <p:nvPr/>
        </p:nvSpPr>
        <p:spPr>
          <a:xfrm rot="20220000">
            <a:off x="4460875" y="1792288"/>
            <a:ext cx="506413" cy="1698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ea typeface="宋体" panose="02010600030101010101" pitchFamily="2" charset="-122"/>
              </a:rPr>
              <a:t>状元成才路</a:t>
            </a:r>
            <a:endParaRPr lang="zh-CN" altLang="zh-CN" sz="50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21521" name="文本框 46"/>
          <p:cNvSpPr/>
          <p:nvPr/>
        </p:nvSpPr>
        <p:spPr>
          <a:xfrm rot="20220000">
            <a:off x="4830763" y="2078038"/>
            <a:ext cx="506412" cy="1698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ea typeface="宋体" panose="02010600030101010101" pitchFamily="2" charset="-122"/>
              </a:rPr>
              <a:t>状元成才路</a:t>
            </a:r>
            <a:endParaRPr lang="zh-CN" altLang="zh-CN" sz="50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21522" name="文本框 49"/>
          <p:cNvSpPr/>
          <p:nvPr/>
        </p:nvSpPr>
        <p:spPr>
          <a:xfrm rot="16200000">
            <a:off x="6311900" y="2841625"/>
            <a:ext cx="50482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ea typeface="宋体" panose="02010600030101010101" pitchFamily="2" charset="-122"/>
              </a:rPr>
              <a:t>状元成才路</a:t>
            </a:r>
            <a:endParaRPr lang="zh-CN" altLang="zh-CN" sz="50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21523" name="文本框 50"/>
          <p:cNvSpPr/>
          <p:nvPr/>
        </p:nvSpPr>
        <p:spPr>
          <a:xfrm rot="21420000">
            <a:off x="5589588" y="3481388"/>
            <a:ext cx="506412" cy="1698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ea typeface="宋体" panose="02010600030101010101" pitchFamily="2" charset="-122"/>
              </a:rPr>
              <a:t>状元成才路</a:t>
            </a:r>
            <a:endParaRPr lang="zh-CN" altLang="zh-CN" sz="50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21524" name="文本框 51"/>
          <p:cNvSpPr/>
          <p:nvPr/>
        </p:nvSpPr>
        <p:spPr>
          <a:xfrm rot="16200000">
            <a:off x="5846763" y="4606925"/>
            <a:ext cx="50482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ea typeface="宋体" panose="02010600030101010101" pitchFamily="2" charset="-122"/>
              </a:rPr>
              <a:t>状元成才路</a:t>
            </a:r>
            <a:endParaRPr lang="zh-CN" altLang="zh-CN" sz="50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21525" name="文本框 32"/>
          <p:cNvSpPr/>
          <p:nvPr/>
        </p:nvSpPr>
        <p:spPr>
          <a:xfrm rot="1200000">
            <a:off x="1136650" y="5194300"/>
            <a:ext cx="506413" cy="1698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ea typeface="宋体" panose="02010600030101010101" pitchFamily="2" charset="-122"/>
              </a:rPr>
              <a:t>状元成才路</a:t>
            </a:r>
            <a:endParaRPr lang="zh-CN" altLang="zh-CN" sz="50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21526" name="文本框 35"/>
          <p:cNvSpPr/>
          <p:nvPr/>
        </p:nvSpPr>
        <p:spPr>
          <a:xfrm rot="4140000">
            <a:off x="2141538" y="4635500"/>
            <a:ext cx="50482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ea typeface="宋体" panose="02010600030101010101" pitchFamily="2" charset="-122"/>
              </a:rPr>
              <a:t>状元成才路</a:t>
            </a:r>
            <a:endParaRPr lang="zh-CN" altLang="zh-CN" sz="50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21527" name="文本框 36"/>
          <p:cNvSpPr/>
          <p:nvPr/>
        </p:nvSpPr>
        <p:spPr>
          <a:xfrm rot="20220000">
            <a:off x="1604963" y="4332288"/>
            <a:ext cx="506412" cy="1698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ea typeface="宋体" panose="02010600030101010101" pitchFamily="2" charset="-122"/>
              </a:rPr>
              <a:t>状元成才路</a:t>
            </a:r>
            <a:endParaRPr lang="zh-CN" altLang="zh-CN" sz="50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21528" name="文本框 37"/>
          <p:cNvSpPr/>
          <p:nvPr/>
        </p:nvSpPr>
        <p:spPr>
          <a:xfrm rot="1020000">
            <a:off x="2486025" y="3700463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ea typeface="宋体" panose="02010600030101010101" pitchFamily="2" charset="-122"/>
              </a:rPr>
              <a:t>状元成才路</a:t>
            </a:r>
            <a:endParaRPr lang="zh-CN" altLang="zh-CN" sz="50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21529" name="文本框 45"/>
          <p:cNvSpPr/>
          <p:nvPr/>
        </p:nvSpPr>
        <p:spPr>
          <a:xfrm rot="20220000">
            <a:off x="3162300" y="4222750"/>
            <a:ext cx="506413" cy="1698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ea typeface="宋体" panose="02010600030101010101" pitchFamily="2" charset="-122"/>
              </a:rPr>
              <a:t>状元成才路</a:t>
            </a:r>
            <a:endParaRPr lang="zh-CN" altLang="zh-CN" sz="50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21530" name="文本框 46"/>
          <p:cNvSpPr/>
          <p:nvPr/>
        </p:nvSpPr>
        <p:spPr>
          <a:xfrm rot="21420000">
            <a:off x="787400" y="2068513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ea typeface="宋体" panose="02010600030101010101" pitchFamily="2" charset="-122"/>
              </a:rPr>
              <a:t>状元成才路</a:t>
            </a:r>
            <a:endParaRPr lang="zh-CN" altLang="zh-CN" sz="50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21531" name="文本框 47"/>
          <p:cNvSpPr/>
          <p:nvPr/>
        </p:nvSpPr>
        <p:spPr>
          <a:xfrm rot="1020000">
            <a:off x="828675" y="4560888"/>
            <a:ext cx="506413" cy="1698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ea typeface="宋体" panose="02010600030101010101" pitchFamily="2" charset="-122"/>
              </a:rPr>
              <a:t>状元成才路</a:t>
            </a:r>
            <a:endParaRPr lang="zh-CN" altLang="zh-CN" sz="50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21532" name="文本框 49"/>
          <p:cNvSpPr/>
          <p:nvPr/>
        </p:nvSpPr>
        <p:spPr>
          <a:xfrm rot="21420000">
            <a:off x="3009900" y="5143500"/>
            <a:ext cx="506413" cy="1698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ea typeface="宋体" panose="02010600030101010101" pitchFamily="2" charset="-122"/>
              </a:rPr>
              <a:t>状元成才路</a:t>
            </a:r>
            <a:endParaRPr lang="zh-CN" altLang="zh-CN" sz="50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21533" name="文本框 50"/>
          <p:cNvSpPr/>
          <p:nvPr/>
        </p:nvSpPr>
        <p:spPr>
          <a:xfrm rot="21420000">
            <a:off x="4157663" y="4254500"/>
            <a:ext cx="506412" cy="1698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ea typeface="宋体" panose="02010600030101010101" pitchFamily="2" charset="-122"/>
              </a:rPr>
              <a:t>状元成才路</a:t>
            </a:r>
            <a:endParaRPr lang="zh-CN" altLang="zh-CN" sz="50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21534" name="文本框 51"/>
          <p:cNvSpPr/>
          <p:nvPr/>
        </p:nvSpPr>
        <p:spPr>
          <a:xfrm rot="21420000">
            <a:off x="4324350" y="5265738"/>
            <a:ext cx="506413" cy="1698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ea typeface="宋体" panose="02010600030101010101" pitchFamily="2" charset="-122"/>
              </a:rPr>
              <a:t>状元成才路</a:t>
            </a:r>
            <a:endParaRPr lang="zh-CN" altLang="zh-CN" sz="50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21535" name="文本框 32"/>
          <p:cNvSpPr/>
          <p:nvPr/>
        </p:nvSpPr>
        <p:spPr>
          <a:xfrm rot="16500000">
            <a:off x="323850" y="2751138"/>
            <a:ext cx="50482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ea typeface="宋体" panose="02010600030101010101" pitchFamily="2" charset="-122"/>
              </a:rPr>
              <a:t>状元成才路</a:t>
            </a:r>
            <a:endParaRPr lang="zh-CN" altLang="zh-CN" sz="50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21536" name="文本框 34"/>
          <p:cNvSpPr/>
          <p:nvPr/>
        </p:nvSpPr>
        <p:spPr>
          <a:xfrm rot="4140000">
            <a:off x="1338263" y="2906713"/>
            <a:ext cx="50482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ea typeface="宋体" panose="02010600030101010101" pitchFamily="2" charset="-122"/>
              </a:rPr>
              <a:t>状元成才路</a:t>
            </a:r>
            <a:endParaRPr lang="zh-CN" altLang="zh-CN" sz="50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21537" name="文本框 36"/>
          <p:cNvSpPr/>
          <p:nvPr/>
        </p:nvSpPr>
        <p:spPr>
          <a:xfrm rot="21420000">
            <a:off x="322263" y="1809750"/>
            <a:ext cx="506412" cy="1698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ea typeface="宋体" panose="02010600030101010101" pitchFamily="2" charset="-122"/>
              </a:rPr>
              <a:t>状元成才路</a:t>
            </a:r>
            <a:endParaRPr lang="zh-CN" altLang="zh-CN" sz="50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21538" name="文本框 37"/>
          <p:cNvSpPr/>
          <p:nvPr/>
        </p:nvSpPr>
        <p:spPr>
          <a:xfrm rot="1020000">
            <a:off x="1338263" y="2273300"/>
            <a:ext cx="506412" cy="1698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ea typeface="宋体" panose="02010600030101010101" pitchFamily="2" charset="-122"/>
              </a:rPr>
              <a:t>状元成才路</a:t>
            </a:r>
            <a:endParaRPr lang="zh-CN" altLang="zh-CN" sz="50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21539" name="文本框 45"/>
          <p:cNvSpPr/>
          <p:nvPr/>
        </p:nvSpPr>
        <p:spPr>
          <a:xfrm rot="20220000">
            <a:off x="2117725" y="1555750"/>
            <a:ext cx="506413" cy="1698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ea typeface="宋体" panose="02010600030101010101" pitchFamily="2" charset="-122"/>
              </a:rPr>
              <a:t>状元成才路</a:t>
            </a:r>
            <a:endParaRPr lang="zh-CN" altLang="zh-CN" sz="50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21540" name="文本框 46"/>
          <p:cNvSpPr/>
          <p:nvPr/>
        </p:nvSpPr>
        <p:spPr>
          <a:xfrm rot="20220000">
            <a:off x="2687638" y="1782763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ea typeface="宋体" panose="02010600030101010101" pitchFamily="2" charset="-122"/>
              </a:rPr>
              <a:t>状元成才路</a:t>
            </a:r>
            <a:endParaRPr lang="zh-CN" altLang="zh-CN" sz="50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21541" name="文本框 47"/>
          <p:cNvSpPr/>
          <p:nvPr/>
        </p:nvSpPr>
        <p:spPr>
          <a:xfrm rot="21420000">
            <a:off x="2416175" y="2533650"/>
            <a:ext cx="506413" cy="1698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ea typeface="宋体" panose="02010600030101010101" pitchFamily="2" charset="-122"/>
              </a:rPr>
              <a:t>状元成才路</a:t>
            </a:r>
            <a:endParaRPr lang="zh-CN" altLang="zh-CN" sz="50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21542" name="文本框 49"/>
          <p:cNvSpPr/>
          <p:nvPr/>
        </p:nvSpPr>
        <p:spPr>
          <a:xfrm rot="20220000">
            <a:off x="3276600" y="2078038"/>
            <a:ext cx="506413" cy="1698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ea typeface="宋体" panose="02010600030101010101" pitchFamily="2" charset="-122"/>
              </a:rPr>
              <a:t>状元成才路</a:t>
            </a:r>
            <a:endParaRPr lang="zh-CN" altLang="zh-CN" sz="50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21543" name="文本框 50"/>
          <p:cNvSpPr/>
          <p:nvPr/>
        </p:nvSpPr>
        <p:spPr>
          <a:xfrm rot="20220000">
            <a:off x="2849563" y="2852738"/>
            <a:ext cx="506412" cy="1698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ea typeface="宋体" panose="02010600030101010101" pitchFamily="2" charset="-122"/>
              </a:rPr>
              <a:t>状元成才路</a:t>
            </a:r>
            <a:endParaRPr lang="zh-CN" altLang="zh-CN" sz="50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21544" name="文本框 51"/>
          <p:cNvSpPr/>
          <p:nvPr/>
        </p:nvSpPr>
        <p:spPr>
          <a:xfrm rot="20220000">
            <a:off x="3484563" y="3035300"/>
            <a:ext cx="506412" cy="1698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ea typeface="宋体" panose="02010600030101010101" pitchFamily="2" charset="-122"/>
              </a:rPr>
              <a:t>状元成才路</a:t>
            </a:r>
            <a:endParaRPr lang="zh-CN" altLang="zh-CN" sz="50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21545" name="文本框 32"/>
          <p:cNvSpPr/>
          <p:nvPr/>
        </p:nvSpPr>
        <p:spPr>
          <a:xfrm rot="1200000">
            <a:off x="5114925" y="4745038"/>
            <a:ext cx="506413" cy="1698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ea typeface="宋体" panose="02010600030101010101" pitchFamily="2" charset="-122"/>
              </a:rPr>
              <a:t>状元成才路</a:t>
            </a:r>
            <a:endParaRPr lang="zh-CN" altLang="zh-CN" sz="50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21546" name="文本框 34"/>
          <p:cNvSpPr/>
          <p:nvPr/>
        </p:nvSpPr>
        <p:spPr>
          <a:xfrm rot="20520000">
            <a:off x="6311900" y="5219700"/>
            <a:ext cx="504825" cy="1698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ea typeface="宋体" panose="02010600030101010101" pitchFamily="2" charset="-122"/>
              </a:rPr>
              <a:t>状元成才路</a:t>
            </a:r>
            <a:endParaRPr lang="zh-CN" altLang="zh-CN" sz="50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21547" name="文本框 36"/>
          <p:cNvSpPr/>
          <p:nvPr/>
        </p:nvSpPr>
        <p:spPr>
          <a:xfrm rot="360000">
            <a:off x="5773738" y="3840163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ea typeface="宋体" panose="02010600030101010101" pitchFamily="2" charset="-122"/>
              </a:rPr>
              <a:t>状元成才路</a:t>
            </a:r>
            <a:endParaRPr lang="zh-CN" altLang="zh-CN" sz="50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21548" name="文本框 37"/>
          <p:cNvSpPr/>
          <p:nvPr/>
        </p:nvSpPr>
        <p:spPr>
          <a:xfrm rot="780000">
            <a:off x="5284788" y="5326063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ea typeface="宋体" panose="02010600030101010101" pitchFamily="2" charset="-122"/>
              </a:rPr>
              <a:t>状元成才路</a:t>
            </a:r>
            <a:endParaRPr lang="zh-CN" altLang="zh-CN" sz="50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21549" name="文本框 45"/>
          <p:cNvSpPr/>
          <p:nvPr/>
        </p:nvSpPr>
        <p:spPr>
          <a:xfrm rot="17040000">
            <a:off x="6780213" y="3362325"/>
            <a:ext cx="50482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ea typeface="宋体" panose="02010600030101010101" pitchFamily="2" charset="-122"/>
              </a:rPr>
              <a:t>状元成才路</a:t>
            </a:r>
            <a:endParaRPr lang="zh-CN" altLang="zh-CN" sz="50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21550" name="文本框 46"/>
          <p:cNvSpPr/>
          <p:nvPr/>
        </p:nvSpPr>
        <p:spPr>
          <a:xfrm rot="2700000">
            <a:off x="7569200" y="4111625"/>
            <a:ext cx="50482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ea typeface="宋体" panose="02010600030101010101" pitchFamily="2" charset="-122"/>
              </a:rPr>
              <a:t>状元成才路</a:t>
            </a:r>
            <a:endParaRPr lang="zh-CN" altLang="zh-CN" sz="50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21551" name="文本框 47"/>
          <p:cNvSpPr/>
          <p:nvPr/>
        </p:nvSpPr>
        <p:spPr>
          <a:xfrm rot="18120000">
            <a:off x="6745288" y="4567238"/>
            <a:ext cx="50482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ea typeface="宋体" panose="02010600030101010101" pitchFamily="2" charset="-122"/>
              </a:rPr>
              <a:t>状元成才路</a:t>
            </a:r>
            <a:endParaRPr lang="zh-CN" altLang="zh-CN" sz="50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21552" name="文本框 49"/>
          <p:cNvSpPr/>
          <p:nvPr/>
        </p:nvSpPr>
        <p:spPr>
          <a:xfrm rot="18360000">
            <a:off x="8108950" y="4383088"/>
            <a:ext cx="50482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ea typeface="宋体" panose="02010600030101010101" pitchFamily="2" charset="-122"/>
              </a:rPr>
              <a:t>状元成才路</a:t>
            </a:r>
            <a:endParaRPr lang="zh-CN" altLang="zh-CN" sz="50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21553" name="文本框 50"/>
          <p:cNvSpPr/>
          <p:nvPr/>
        </p:nvSpPr>
        <p:spPr>
          <a:xfrm rot="17940000">
            <a:off x="7240588" y="4816475"/>
            <a:ext cx="50482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ea typeface="宋体" panose="02010600030101010101" pitchFamily="2" charset="-122"/>
              </a:rPr>
              <a:t>状元成才路</a:t>
            </a:r>
            <a:endParaRPr lang="zh-CN" altLang="zh-CN" sz="50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21554" name="文本框 51"/>
          <p:cNvSpPr/>
          <p:nvPr/>
        </p:nvSpPr>
        <p:spPr>
          <a:xfrm rot="1500000">
            <a:off x="8029575" y="3230563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ea typeface="宋体" panose="02010600030101010101" pitchFamily="2" charset="-122"/>
              </a:rPr>
              <a:t>状元成才路</a:t>
            </a:r>
            <a:endParaRPr lang="zh-CN" altLang="zh-CN" sz="50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21555" name="文本框 32"/>
          <p:cNvSpPr/>
          <p:nvPr/>
        </p:nvSpPr>
        <p:spPr>
          <a:xfrm rot="4140000">
            <a:off x="4289425" y="3371850"/>
            <a:ext cx="50482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ea typeface="宋体" panose="02010600030101010101" pitchFamily="2" charset="-122"/>
              </a:rPr>
              <a:t>状元成才路</a:t>
            </a:r>
            <a:endParaRPr lang="zh-CN" altLang="zh-CN" sz="50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21556" name="文本框 34"/>
          <p:cNvSpPr/>
          <p:nvPr/>
        </p:nvSpPr>
        <p:spPr>
          <a:xfrm rot="8340000">
            <a:off x="4921250" y="4211638"/>
            <a:ext cx="504825" cy="1698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ea typeface="宋体" panose="02010600030101010101" pitchFamily="2" charset="-122"/>
              </a:rPr>
              <a:t>状元成才路</a:t>
            </a:r>
            <a:endParaRPr lang="zh-CN" altLang="zh-CN" sz="50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21557" name="文本框 36"/>
          <p:cNvSpPr/>
          <p:nvPr/>
        </p:nvSpPr>
        <p:spPr>
          <a:xfrm rot="20400000">
            <a:off x="5773738" y="2362200"/>
            <a:ext cx="506412" cy="1698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ea typeface="宋体" panose="02010600030101010101" pitchFamily="2" charset="-122"/>
              </a:rPr>
              <a:t>状元成才路</a:t>
            </a:r>
            <a:endParaRPr lang="zh-CN" altLang="zh-CN" sz="50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21558" name="文本框 37"/>
          <p:cNvSpPr/>
          <p:nvPr/>
        </p:nvSpPr>
        <p:spPr>
          <a:xfrm>
            <a:off x="5649913" y="3059113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ea typeface="宋体" panose="02010600030101010101" pitchFamily="2" charset="-122"/>
              </a:rPr>
              <a:t>状元成才路</a:t>
            </a:r>
            <a:endParaRPr lang="zh-CN" altLang="zh-CN" sz="50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21559" name="文本框 45"/>
          <p:cNvSpPr/>
          <p:nvPr/>
        </p:nvSpPr>
        <p:spPr>
          <a:xfrm rot="20400000">
            <a:off x="6334125" y="2392363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ea typeface="宋体" panose="02010600030101010101" pitchFamily="2" charset="-122"/>
              </a:rPr>
              <a:t>状元成才路</a:t>
            </a:r>
            <a:endParaRPr lang="zh-CN" altLang="zh-CN" sz="50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21560" name="文本框 46"/>
          <p:cNvSpPr/>
          <p:nvPr/>
        </p:nvSpPr>
        <p:spPr>
          <a:xfrm rot="20400000">
            <a:off x="6704013" y="2678113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ea typeface="宋体" panose="02010600030101010101" pitchFamily="2" charset="-122"/>
              </a:rPr>
              <a:t>状元成才路</a:t>
            </a:r>
            <a:endParaRPr lang="zh-CN" altLang="zh-CN" sz="50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21561" name="文本框 47"/>
          <p:cNvSpPr/>
          <p:nvPr/>
        </p:nvSpPr>
        <p:spPr>
          <a:xfrm>
            <a:off x="7185025" y="3303588"/>
            <a:ext cx="506413" cy="1698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ea typeface="宋体" panose="02010600030101010101" pitchFamily="2" charset="-122"/>
              </a:rPr>
              <a:t>状元成才路</a:t>
            </a:r>
            <a:endParaRPr lang="zh-CN" altLang="zh-CN" sz="50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21562" name="文本框 49"/>
          <p:cNvSpPr/>
          <p:nvPr/>
        </p:nvSpPr>
        <p:spPr>
          <a:xfrm rot="20400000">
            <a:off x="8021638" y="2782888"/>
            <a:ext cx="506412" cy="1698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ea typeface="宋体" panose="02010600030101010101" pitchFamily="2" charset="-122"/>
              </a:rPr>
              <a:t>状元成才路</a:t>
            </a:r>
            <a:endParaRPr lang="zh-CN" altLang="zh-CN" sz="50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21563" name="文本框 50"/>
          <p:cNvSpPr/>
          <p:nvPr/>
        </p:nvSpPr>
        <p:spPr>
          <a:xfrm rot="20400000">
            <a:off x="7488238" y="2605088"/>
            <a:ext cx="506412" cy="1698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ea typeface="宋体" panose="02010600030101010101" pitchFamily="2" charset="-122"/>
              </a:rPr>
              <a:t>状元成才路</a:t>
            </a:r>
            <a:endParaRPr lang="zh-CN" altLang="zh-CN" sz="50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21564" name="文本框 32"/>
          <p:cNvSpPr/>
          <p:nvPr/>
        </p:nvSpPr>
        <p:spPr>
          <a:xfrm rot="4140000">
            <a:off x="2767013" y="4483100"/>
            <a:ext cx="50482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ea typeface="宋体" panose="02010600030101010101" pitchFamily="2" charset="-122"/>
              </a:rPr>
              <a:t>状元成才路</a:t>
            </a:r>
            <a:endParaRPr lang="zh-CN" altLang="zh-CN" sz="50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21565" name="文本框 34"/>
          <p:cNvSpPr/>
          <p:nvPr/>
        </p:nvSpPr>
        <p:spPr>
          <a:xfrm rot="8340000">
            <a:off x="3922713" y="3783013"/>
            <a:ext cx="50482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ea typeface="宋体" panose="02010600030101010101" pitchFamily="2" charset="-122"/>
              </a:rPr>
              <a:t>状元成才路</a:t>
            </a:r>
            <a:endParaRPr lang="zh-CN" altLang="zh-CN" sz="50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21566" name="文本框 36"/>
          <p:cNvSpPr/>
          <p:nvPr/>
        </p:nvSpPr>
        <p:spPr>
          <a:xfrm rot="2760000">
            <a:off x="3814763" y="2343150"/>
            <a:ext cx="50482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ea typeface="宋体" panose="02010600030101010101" pitchFamily="2" charset="-122"/>
              </a:rPr>
              <a:t>状元成才路</a:t>
            </a:r>
            <a:endParaRPr lang="zh-CN" altLang="zh-CN" sz="50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21567" name="文本框 37"/>
          <p:cNvSpPr/>
          <p:nvPr/>
        </p:nvSpPr>
        <p:spPr>
          <a:xfrm rot="3960000">
            <a:off x="3814763" y="3067050"/>
            <a:ext cx="50482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ea typeface="宋体" panose="02010600030101010101" pitchFamily="2" charset="-122"/>
              </a:rPr>
              <a:t>状元成才路</a:t>
            </a:r>
            <a:endParaRPr lang="zh-CN" altLang="zh-CN" sz="50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21568" name="文本框 45"/>
          <p:cNvSpPr/>
          <p:nvPr/>
        </p:nvSpPr>
        <p:spPr>
          <a:xfrm rot="2760000">
            <a:off x="4375150" y="2371725"/>
            <a:ext cx="50482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ea typeface="宋体" panose="02010600030101010101" pitchFamily="2" charset="-122"/>
              </a:rPr>
              <a:t>状元成才路</a:t>
            </a:r>
            <a:endParaRPr lang="zh-CN" altLang="zh-CN" sz="50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21569" name="文本框 46"/>
          <p:cNvSpPr/>
          <p:nvPr/>
        </p:nvSpPr>
        <p:spPr>
          <a:xfrm rot="2760000">
            <a:off x="4745038" y="2657475"/>
            <a:ext cx="50482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ea typeface="宋体" panose="02010600030101010101" pitchFamily="2" charset="-122"/>
              </a:rPr>
              <a:t>状元成才路</a:t>
            </a:r>
            <a:endParaRPr lang="zh-CN" altLang="zh-CN" sz="50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21570" name="文本框 47"/>
          <p:cNvSpPr/>
          <p:nvPr/>
        </p:nvSpPr>
        <p:spPr>
          <a:xfrm rot="3960000">
            <a:off x="4745038" y="3381375"/>
            <a:ext cx="50482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ea typeface="宋体" panose="02010600030101010101" pitchFamily="2" charset="-122"/>
              </a:rPr>
              <a:t>状元成才路</a:t>
            </a:r>
            <a:endParaRPr lang="zh-CN" altLang="zh-CN" sz="50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21571" name="文本框 49"/>
          <p:cNvSpPr/>
          <p:nvPr/>
        </p:nvSpPr>
        <p:spPr>
          <a:xfrm rot="20400000">
            <a:off x="6224588" y="3421063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ea typeface="宋体" panose="02010600030101010101" pitchFamily="2" charset="-122"/>
              </a:rPr>
              <a:t>状元成才路</a:t>
            </a:r>
            <a:endParaRPr lang="zh-CN" altLang="zh-CN" sz="50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21572" name="文本框 50"/>
          <p:cNvSpPr/>
          <p:nvPr/>
        </p:nvSpPr>
        <p:spPr>
          <a:xfrm rot="4020000">
            <a:off x="5219700" y="3536950"/>
            <a:ext cx="50482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ea typeface="宋体" panose="02010600030101010101" pitchFamily="2" charset="-122"/>
              </a:rPr>
              <a:t>状元成才路</a:t>
            </a:r>
            <a:endParaRPr lang="zh-CN" altLang="zh-CN" sz="50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21573" name="文本框 51"/>
          <p:cNvSpPr/>
          <p:nvPr/>
        </p:nvSpPr>
        <p:spPr>
          <a:xfrm rot="20400000">
            <a:off x="5599113" y="4319588"/>
            <a:ext cx="506412" cy="1698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ea typeface="宋体" panose="02010600030101010101" pitchFamily="2" charset="-122"/>
              </a:rPr>
              <a:t>状元成才路</a:t>
            </a:r>
            <a:endParaRPr lang="zh-CN" altLang="zh-CN" sz="50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21574" name="文本框 32"/>
          <p:cNvSpPr/>
          <p:nvPr/>
        </p:nvSpPr>
        <p:spPr>
          <a:xfrm rot="5400000">
            <a:off x="1143000" y="4333875"/>
            <a:ext cx="50482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ea typeface="宋体" panose="02010600030101010101" pitchFamily="2" charset="-122"/>
              </a:rPr>
              <a:t>状元成才路</a:t>
            </a:r>
            <a:endParaRPr lang="zh-CN" altLang="zh-CN" sz="50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21575" name="文本框 34"/>
          <p:cNvSpPr/>
          <p:nvPr/>
        </p:nvSpPr>
        <p:spPr>
          <a:xfrm rot="8340000">
            <a:off x="1879600" y="4764088"/>
            <a:ext cx="504825" cy="1698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ea typeface="宋体" panose="02010600030101010101" pitchFamily="2" charset="-122"/>
              </a:rPr>
              <a:t>状元成才路</a:t>
            </a:r>
            <a:endParaRPr lang="zh-CN" altLang="zh-CN" sz="50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21576" name="文本框 36"/>
          <p:cNvSpPr/>
          <p:nvPr/>
        </p:nvSpPr>
        <p:spPr>
          <a:xfrm rot="2760000">
            <a:off x="1863725" y="3671888"/>
            <a:ext cx="50482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ea typeface="宋体" panose="02010600030101010101" pitchFamily="2" charset="-122"/>
              </a:rPr>
              <a:t>状元成才路</a:t>
            </a:r>
            <a:endParaRPr lang="zh-CN" altLang="zh-CN" sz="50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21577" name="文本框 37"/>
          <p:cNvSpPr/>
          <p:nvPr/>
        </p:nvSpPr>
        <p:spPr>
          <a:xfrm rot="5220000">
            <a:off x="2298700" y="4048125"/>
            <a:ext cx="50482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ea typeface="宋体" panose="02010600030101010101" pitchFamily="2" charset="-122"/>
              </a:rPr>
              <a:t>状元成才路</a:t>
            </a:r>
            <a:endParaRPr lang="zh-CN" altLang="zh-CN" sz="50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21578" name="文本框 45"/>
          <p:cNvSpPr/>
          <p:nvPr/>
        </p:nvSpPr>
        <p:spPr>
          <a:xfrm rot="2760000">
            <a:off x="2811463" y="3690938"/>
            <a:ext cx="50482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ea typeface="宋体" panose="02010600030101010101" pitchFamily="2" charset="-122"/>
              </a:rPr>
              <a:t>状元成才路</a:t>
            </a:r>
            <a:endParaRPr lang="zh-CN" altLang="zh-CN" sz="50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21579" name="文本框 46"/>
          <p:cNvSpPr/>
          <p:nvPr/>
        </p:nvSpPr>
        <p:spPr>
          <a:xfrm rot="4020000">
            <a:off x="701675" y="2647950"/>
            <a:ext cx="50482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ea typeface="宋体" panose="02010600030101010101" pitchFamily="2" charset="-122"/>
              </a:rPr>
              <a:t>状元成才路</a:t>
            </a:r>
            <a:endParaRPr lang="zh-CN" altLang="zh-CN" sz="50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21580" name="文本框 47"/>
          <p:cNvSpPr/>
          <p:nvPr/>
        </p:nvSpPr>
        <p:spPr>
          <a:xfrm rot="5220000">
            <a:off x="703263" y="3892550"/>
            <a:ext cx="50482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ea typeface="宋体" panose="02010600030101010101" pitchFamily="2" charset="-122"/>
              </a:rPr>
              <a:t>状元成才路</a:t>
            </a:r>
            <a:endParaRPr lang="zh-CN" altLang="zh-CN" sz="50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21581" name="文本框 49"/>
          <p:cNvSpPr/>
          <p:nvPr/>
        </p:nvSpPr>
        <p:spPr>
          <a:xfrm rot="4020000">
            <a:off x="2465388" y="5016500"/>
            <a:ext cx="50482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ea typeface="宋体" panose="02010600030101010101" pitchFamily="2" charset="-122"/>
              </a:rPr>
              <a:t>状元成才路</a:t>
            </a:r>
            <a:endParaRPr lang="zh-CN" altLang="zh-CN" sz="50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21582" name="文本框 50"/>
          <p:cNvSpPr/>
          <p:nvPr/>
        </p:nvSpPr>
        <p:spPr>
          <a:xfrm rot="4020000">
            <a:off x="3703638" y="4518025"/>
            <a:ext cx="50482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ea typeface="宋体" panose="02010600030101010101" pitchFamily="2" charset="-122"/>
              </a:rPr>
              <a:t>状元成才路</a:t>
            </a:r>
            <a:endParaRPr lang="zh-CN" altLang="zh-CN" sz="50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21583" name="文本框 51"/>
          <p:cNvSpPr/>
          <p:nvPr/>
        </p:nvSpPr>
        <p:spPr>
          <a:xfrm rot="4020000">
            <a:off x="4073525" y="4803775"/>
            <a:ext cx="50482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ea typeface="宋体" panose="02010600030101010101" pitchFamily="2" charset="-122"/>
              </a:rPr>
              <a:t>状元成才路</a:t>
            </a:r>
            <a:endParaRPr lang="zh-CN" altLang="zh-CN" sz="50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21584" name="文本框 32"/>
          <p:cNvSpPr/>
          <p:nvPr/>
        </p:nvSpPr>
        <p:spPr>
          <a:xfrm rot="20700000">
            <a:off x="514350" y="3379788"/>
            <a:ext cx="506413" cy="1698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ea typeface="宋体" panose="02010600030101010101" pitchFamily="2" charset="-122"/>
              </a:rPr>
              <a:t>状元成才路</a:t>
            </a:r>
            <a:endParaRPr lang="zh-CN" altLang="zh-CN" sz="50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21585" name="文本框 34"/>
          <p:cNvSpPr/>
          <p:nvPr/>
        </p:nvSpPr>
        <p:spPr>
          <a:xfrm rot="8340000">
            <a:off x="1252538" y="3484563"/>
            <a:ext cx="50482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ea typeface="宋体" panose="02010600030101010101" pitchFamily="2" charset="-122"/>
              </a:rPr>
              <a:t>状元成才路</a:t>
            </a:r>
            <a:endParaRPr lang="zh-CN" altLang="zh-CN" sz="50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21586" name="文本框 36"/>
          <p:cNvSpPr/>
          <p:nvPr/>
        </p:nvSpPr>
        <p:spPr>
          <a:xfrm rot="4020000">
            <a:off x="1671638" y="2044700"/>
            <a:ext cx="50482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ea typeface="宋体" panose="02010600030101010101" pitchFamily="2" charset="-122"/>
              </a:rPr>
              <a:t>状元成才路</a:t>
            </a:r>
            <a:endParaRPr lang="zh-CN" altLang="zh-CN" sz="50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21587" name="文本框 37"/>
          <p:cNvSpPr/>
          <p:nvPr/>
        </p:nvSpPr>
        <p:spPr>
          <a:xfrm rot="5220000">
            <a:off x="1671638" y="2768600"/>
            <a:ext cx="50482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ea typeface="宋体" panose="02010600030101010101" pitchFamily="2" charset="-122"/>
              </a:rPr>
              <a:t>状元成才路</a:t>
            </a:r>
            <a:endParaRPr lang="zh-CN" altLang="zh-CN" sz="50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21588" name="文本框 45"/>
          <p:cNvSpPr/>
          <p:nvPr/>
        </p:nvSpPr>
        <p:spPr>
          <a:xfrm rot="2760000">
            <a:off x="2232025" y="2073275"/>
            <a:ext cx="50482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ea typeface="宋体" panose="02010600030101010101" pitchFamily="2" charset="-122"/>
              </a:rPr>
              <a:t>状元成才路</a:t>
            </a:r>
            <a:endParaRPr lang="zh-CN" altLang="zh-CN" sz="50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21589" name="文本框 46"/>
          <p:cNvSpPr/>
          <p:nvPr/>
        </p:nvSpPr>
        <p:spPr>
          <a:xfrm rot="2760000">
            <a:off x="2601913" y="2359025"/>
            <a:ext cx="50482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ea typeface="宋体" panose="02010600030101010101" pitchFamily="2" charset="-122"/>
              </a:rPr>
              <a:t>状元成才路</a:t>
            </a:r>
            <a:endParaRPr lang="zh-CN" altLang="zh-CN" sz="50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21590" name="文本框 47"/>
          <p:cNvSpPr/>
          <p:nvPr/>
        </p:nvSpPr>
        <p:spPr>
          <a:xfrm rot="3960000">
            <a:off x="2330450" y="3113088"/>
            <a:ext cx="50482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ea typeface="宋体" panose="02010600030101010101" pitchFamily="2" charset="-122"/>
              </a:rPr>
              <a:t>状元成才路</a:t>
            </a:r>
            <a:endParaRPr lang="zh-CN" altLang="zh-CN" sz="50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21591" name="文本框 49"/>
          <p:cNvSpPr/>
          <p:nvPr/>
        </p:nvSpPr>
        <p:spPr>
          <a:xfrm rot="2760000">
            <a:off x="3189288" y="2657475"/>
            <a:ext cx="50482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ea typeface="宋体" panose="02010600030101010101" pitchFamily="2" charset="-122"/>
              </a:rPr>
              <a:t>状元成才路</a:t>
            </a:r>
            <a:endParaRPr lang="zh-CN" altLang="zh-CN" sz="50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21592" name="文本框 50"/>
          <p:cNvSpPr/>
          <p:nvPr/>
        </p:nvSpPr>
        <p:spPr>
          <a:xfrm rot="2760000">
            <a:off x="3076575" y="3238500"/>
            <a:ext cx="50482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ea typeface="宋体" panose="02010600030101010101" pitchFamily="2" charset="-122"/>
              </a:rPr>
              <a:t>状元成才路</a:t>
            </a:r>
            <a:endParaRPr lang="zh-CN" altLang="zh-CN" sz="50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21593" name="文本框 51"/>
          <p:cNvSpPr/>
          <p:nvPr/>
        </p:nvSpPr>
        <p:spPr>
          <a:xfrm rot="2760000">
            <a:off x="3446463" y="3524250"/>
            <a:ext cx="50482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ea typeface="宋体" panose="02010600030101010101" pitchFamily="2" charset="-122"/>
              </a:rPr>
              <a:t>状元成才路</a:t>
            </a:r>
            <a:endParaRPr lang="zh-CN" altLang="zh-CN" sz="50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21594" name="文本框 32"/>
          <p:cNvSpPr/>
          <p:nvPr/>
        </p:nvSpPr>
        <p:spPr>
          <a:xfrm rot="5400000">
            <a:off x="4752975" y="4940300"/>
            <a:ext cx="50482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ea typeface="宋体" panose="02010600030101010101" pitchFamily="2" charset="-122"/>
              </a:rPr>
              <a:t>状元成才路</a:t>
            </a:r>
            <a:endParaRPr lang="zh-CN" altLang="zh-CN" sz="50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21595" name="文本框 34"/>
          <p:cNvSpPr/>
          <p:nvPr/>
        </p:nvSpPr>
        <p:spPr>
          <a:xfrm rot="3120000">
            <a:off x="5818188" y="5370513"/>
            <a:ext cx="50482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ea typeface="宋体" panose="02010600030101010101" pitchFamily="2" charset="-122"/>
              </a:rPr>
              <a:t>状元成才路</a:t>
            </a:r>
            <a:endParaRPr lang="zh-CN" altLang="zh-CN" sz="50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21596" name="文本框 36"/>
          <p:cNvSpPr/>
          <p:nvPr/>
        </p:nvSpPr>
        <p:spPr>
          <a:xfrm rot="20400000">
            <a:off x="6237288" y="3929063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ea typeface="宋体" panose="02010600030101010101" pitchFamily="2" charset="-122"/>
              </a:rPr>
              <a:t>状元成才路</a:t>
            </a:r>
            <a:endParaRPr lang="zh-CN" altLang="zh-CN" sz="50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21597" name="文本框 37"/>
          <p:cNvSpPr/>
          <p:nvPr/>
        </p:nvSpPr>
        <p:spPr>
          <a:xfrm>
            <a:off x="6237288" y="4652963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ea typeface="宋体" panose="02010600030101010101" pitchFamily="2" charset="-122"/>
              </a:rPr>
              <a:t>状元成才路</a:t>
            </a:r>
            <a:endParaRPr lang="zh-CN" altLang="zh-CN" sz="50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21598" name="文本框 45"/>
          <p:cNvSpPr/>
          <p:nvPr/>
        </p:nvSpPr>
        <p:spPr>
          <a:xfrm rot="20400000">
            <a:off x="6797675" y="3957638"/>
            <a:ext cx="506413" cy="1698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ea typeface="宋体" panose="02010600030101010101" pitchFamily="2" charset="-122"/>
              </a:rPr>
              <a:t>状元成才路</a:t>
            </a:r>
            <a:endParaRPr lang="zh-CN" altLang="zh-CN" sz="50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21599" name="文本框 46"/>
          <p:cNvSpPr/>
          <p:nvPr/>
        </p:nvSpPr>
        <p:spPr>
          <a:xfrm rot="20400000">
            <a:off x="7167563" y="4243388"/>
            <a:ext cx="506412" cy="1698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ea typeface="宋体" panose="02010600030101010101" pitchFamily="2" charset="-122"/>
              </a:rPr>
              <a:t>状元成才路</a:t>
            </a:r>
            <a:endParaRPr lang="zh-CN" altLang="zh-CN" sz="50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21600" name="文本框 47"/>
          <p:cNvSpPr/>
          <p:nvPr/>
        </p:nvSpPr>
        <p:spPr>
          <a:xfrm>
            <a:off x="6854825" y="5002213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ea typeface="宋体" panose="02010600030101010101" pitchFamily="2" charset="-122"/>
              </a:rPr>
              <a:t>状元成才路</a:t>
            </a:r>
            <a:endParaRPr lang="zh-CN" altLang="zh-CN" sz="50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21601" name="文本框 50"/>
          <p:cNvSpPr/>
          <p:nvPr/>
        </p:nvSpPr>
        <p:spPr>
          <a:xfrm rot="20400000">
            <a:off x="7642225" y="5122863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ea typeface="宋体" panose="02010600030101010101" pitchFamily="2" charset="-122"/>
              </a:rPr>
              <a:t>状元成才路</a:t>
            </a:r>
            <a:endParaRPr lang="zh-CN" altLang="zh-CN" sz="50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21602" name="文本框 51"/>
          <p:cNvSpPr/>
          <p:nvPr/>
        </p:nvSpPr>
        <p:spPr>
          <a:xfrm rot="20400000">
            <a:off x="6780213" y="1555750"/>
            <a:ext cx="506412" cy="1698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ea typeface="宋体" panose="02010600030101010101" pitchFamily="2" charset="-122"/>
              </a:rPr>
              <a:t>状元成才路</a:t>
            </a:r>
            <a:endParaRPr lang="zh-CN" altLang="zh-CN" sz="50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21603" name="菱形 19"/>
          <p:cNvSpPr/>
          <p:nvPr/>
        </p:nvSpPr>
        <p:spPr>
          <a:xfrm>
            <a:off x="685800" y="1371600"/>
            <a:ext cx="638175" cy="969963"/>
          </a:xfrm>
          <a:prstGeom prst="diamond">
            <a:avLst/>
          </a:prstGeom>
          <a:solidFill>
            <a:srgbClr val="FFFF00"/>
          </a:solidFill>
          <a:ln w="25400">
            <a:noFill/>
          </a:ln>
        </p:spPr>
        <p:txBody>
          <a:bodyPr anchor="ctr"/>
          <a:p>
            <a:pPr algn="ctr"/>
            <a:r>
              <a:rPr lang="en-US" altLang="zh-CN" sz="4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rPr>
              <a:t>1</a:t>
            </a:r>
            <a:endParaRPr lang="zh-CN" altLang="en-US" sz="44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sym typeface="Arial" panose="020B0604020202020204" pitchFamily="34" charset="0"/>
            </a:endParaRPr>
          </a:p>
        </p:txBody>
      </p:sp>
      <p:grpSp>
        <p:nvGrpSpPr>
          <p:cNvPr id="21604" name="组合 3"/>
          <p:cNvGrpSpPr/>
          <p:nvPr/>
        </p:nvGrpSpPr>
        <p:grpSpPr>
          <a:xfrm>
            <a:off x="1676400" y="685800"/>
            <a:ext cx="7110413" cy="3454400"/>
            <a:chOff x="2381785" y="874844"/>
            <a:chExt cx="7109973" cy="1803536"/>
          </a:xfrm>
        </p:grpSpPr>
        <p:sp>
          <p:nvSpPr>
            <p:cNvPr id="21605" name="矩形 1"/>
            <p:cNvSpPr/>
            <p:nvPr/>
          </p:nvSpPr>
          <p:spPr>
            <a:xfrm>
              <a:off x="2392897" y="946123"/>
              <a:ext cx="6255950" cy="173225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defTabSz="914400">
                <a:lnSpc>
                  <a:spcPct val="200000"/>
                </a:lnSpc>
                <a:buClrTx/>
                <a:buSzPct val="100000"/>
                <a:buFontTx/>
              </a:pPr>
              <a:r>
                <a:rPr lang="zh-CN" altLang="en-US" sz="3600" b="1">
                  <a:latin typeface="楷体" panose="02010609060101010101" pitchFamily="49" charset="-122"/>
                  <a:ea typeface="楷体" panose="02010609060101010101" pitchFamily="49" charset="-122"/>
                  <a:sym typeface="Arial" panose="020B0604020202020204" pitchFamily="34" charset="0"/>
                </a:rPr>
                <a:t>一个大，一个小，一头黄牛一只猫。</a:t>
              </a:r>
              <a:endPara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endParaRPr>
            </a:p>
          </p:txBody>
        </p:sp>
        <p:sp>
          <p:nvSpPr>
            <p:cNvPr id="21606" name="矩形 2"/>
            <p:cNvSpPr/>
            <p:nvPr/>
          </p:nvSpPr>
          <p:spPr>
            <a:xfrm>
              <a:off x="2392801" y="874844"/>
              <a:ext cx="6484498" cy="39260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342900" indent="-342900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sz="3200" u="none" baseline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sz="2800" u="none" baseline="0">
                  <a:solidFill>
                    <a:schemeClr val="tx1"/>
                  </a:solidFill>
                  <a:effectLst/>
                  <a:latin typeface="+mn-lt"/>
                </a:defRPr>
              </a:lvl2pPr>
              <a:lvl3pPr marL="1143000" indent="-228600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sz="2400" u="none" baseline="0">
                  <a:solidFill>
                    <a:schemeClr val="tx1"/>
                  </a:solidFill>
                  <a:effectLst/>
                  <a:latin typeface="+mn-lt"/>
                </a:defRPr>
              </a:lvl3pPr>
              <a:lvl4pPr marL="1600200" indent="-228600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sz="2000" u="none" baseline="0">
                  <a:solidFill>
                    <a:schemeClr val="tx1"/>
                  </a:solidFill>
                  <a:effectLst/>
                  <a:latin typeface="+mn-lt"/>
                </a:defRPr>
              </a:lvl4pPr>
              <a:lvl5pPr marL="2057400" indent="-228600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»"/>
                <a:defRPr kumimoji="0" sz="2000" u="none" baseline="0">
                  <a:solidFill>
                    <a:schemeClr val="tx1"/>
                  </a:solidFill>
                  <a:effectLst/>
                  <a:latin typeface="+mn-lt"/>
                </a:defRPr>
              </a:lvl5pPr>
            </a:lstStyle>
            <a:p>
              <a:pPr marL="0" lvl="0" indent="0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2800" b="1">
                  <a:latin typeface="宋体" panose="02010600030101010101" pitchFamily="2" charset="-122"/>
                  <a:ea typeface="宋体" panose="02010600030101010101" pitchFamily="2" charset="-122"/>
                </a:rPr>
                <a:t>yí  ɡè  dà      yí  ɡè xiǎo</a:t>
              </a:r>
              <a:endParaRPr lang="en-US" altLang="zh-CN" sz="2800" b="1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21607" name="矩形 2"/>
            <p:cNvSpPr/>
            <p:nvPr/>
          </p:nvSpPr>
          <p:spPr>
            <a:xfrm>
              <a:off x="2381785" y="1405320"/>
              <a:ext cx="7109973" cy="39260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342900" indent="-342900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sz="3200" u="none" baseline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sz="2800" u="none" baseline="0">
                  <a:solidFill>
                    <a:schemeClr val="tx1"/>
                  </a:solidFill>
                  <a:effectLst/>
                  <a:latin typeface="+mn-lt"/>
                </a:defRPr>
              </a:lvl2pPr>
              <a:lvl3pPr marL="1143000" indent="-228600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sz="2400" u="none" baseline="0">
                  <a:solidFill>
                    <a:schemeClr val="tx1"/>
                  </a:solidFill>
                  <a:effectLst/>
                  <a:latin typeface="+mn-lt"/>
                </a:defRPr>
              </a:lvl3pPr>
              <a:lvl4pPr marL="1600200" indent="-228600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sz="2000" u="none" baseline="0">
                  <a:solidFill>
                    <a:schemeClr val="tx1"/>
                  </a:solidFill>
                  <a:effectLst/>
                  <a:latin typeface="+mn-lt"/>
                </a:defRPr>
              </a:lvl4pPr>
              <a:lvl5pPr marL="2057400" indent="-228600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»"/>
                <a:defRPr kumimoji="0" sz="2000" u="none" baseline="0">
                  <a:solidFill>
                    <a:schemeClr val="tx1"/>
                  </a:solidFill>
                  <a:effectLst/>
                  <a:latin typeface="+mn-lt"/>
                </a:defRPr>
              </a:lvl5pPr>
            </a:lstStyle>
            <a:p>
              <a:pPr marL="0" lvl="0" indent="0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2800" b="1">
                  <a:latin typeface="宋体" panose="02010600030101010101" pitchFamily="2" charset="-122"/>
                  <a:ea typeface="宋体" panose="02010600030101010101" pitchFamily="2" charset="-122"/>
                </a:rPr>
                <a:t>yì tóu huánɡ niú yì zhī māo</a:t>
              </a:r>
              <a:endParaRPr lang="en-US" altLang="zh-CN" sz="2800" b="1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21608" name="TextBox 7"/>
          <p:cNvSpPr/>
          <p:nvPr/>
        </p:nvSpPr>
        <p:spPr>
          <a:xfrm>
            <a:off x="1739900" y="4926013"/>
            <a:ext cx="704850" cy="1016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6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大</a:t>
            </a:r>
            <a:endParaRPr lang="zh-CN" altLang="en-US" sz="60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1609" name="组合 111"/>
          <p:cNvGrpSpPr/>
          <p:nvPr/>
        </p:nvGrpSpPr>
        <p:grpSpPr>
          <a:xfrm>
            <a:off x="2451100" y="3455988"/>
            <a:ext cx="4032250" cy="3122612"/>
            <a:chOff x="2451100" y="3455988"/>
            <a:chExt cx="4032250" cy="3122612"/>
          </a:xfrm>
        </p:grpSpPr>
        <p:cxnSp>
          <p:nvCxnSpPr>
            <p:cNvPr id="21610" name="直接箭头连接符 8"/>
            <p:cNvCxnSpPr/>
            <p:nvPr/>
          </p:nvCxnSpPr>
          <p:spPr>
            <a:xfrm flipV="1">
              <a:off x="4156075" y="5399088"/>
              <a:ext cx="1152525" cy="0"/>
            </a:xfrm>
            <a:prstGeom prst="line">
              <a:avLst/>
            </a:prstGeom>
            <a:ln w="19050" cap="flat" cmpd="sng">
              <a:solidFill>
                <a:srgbClr val="0000FF"/>
              </a:solidFill>
              <a:prstDash val="solid"/>
              <a:headEnd type="arrow" w="med" len="med"/>
              <a:tailEnd type="arrow" w="med" len="med"/>
            </a:ln>
          </p:spPr>
        </p:cxnSp>
        <p:pic>
          <p:nvPicPr>
            <p:cNvPr id="21611" name="图片 1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451100" y="3455988"/>
              <a:ext cx="1968500" cy="312261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1612" name="图片 1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334000" y="4572000"/>
              <a:ext cx="1149350" cy="1611313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21613" name="矩形 112"/>
          <p:cNvSpPr/>
          <p:nvPr/>
        </p:nvSpPr>
        <p:spPr>
          <a:xfrm>
            <a:off x="6400800" y="5029200"/>
            <a:ext cx="957263" cy="10160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6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</a:t>
            </a:r>
            <a:endParaRPr lang="zh-CN" altLang="en-US" sz="60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6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6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92" decel="100000" fill="hold"/>
                                        <p:tgtEl>
                                          <p:spTgt spid="2160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" dur="192" decel="100000" fill="hold"/>
                                        <p:tgtEl>
                                          <p:spTgt spid="21608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5" dur="308" accel="100000" fill="hold">
                                          <p:stCondLst>
                                            <p:cond delay="192"/>
                                          </p:stCondLst>
                                        </p:cTn>
                                        <p:tgtEl>
                                          <p:spTgt spid="21608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6" dur="192" fill="hold"/>
                                        <p:tgtEl>
                                          <p:spTgt spid="216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7" dur="308" accel="100000" fill="hold">
                                          <p:stCondLst>
                                            <p:cond delay="192"/>
                                          </p:stCondLst>
                                        </p:cTn>
                                        <p:tgtEl>
                                          <p:spTgt spid="216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8" dur="192" fill="hold"/>
                                        <p:tgtEl>
                                          <p:spTgt spid="216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9" dur="308" accel="100000" fill="hold">
                                          <p:stCondLst>
                                            <p:cond delay="192"/>
                                          </p:stCondLst>
                                        </p:cTn>
                                        <p:tgtEl>
                                          <p:spTgt spid="216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16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16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16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16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 fill="hold"/>
                                        <p:tgtEl>
                                          <p:spTgt spid="216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608" grpId="0" animBg="1"/>
      <p:bldP spid="2161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30" name="菱形 15"/>
          <p:cNvSpPr/>
          <p:nvPr/>
        </p:nvSpPr>
        <p:spPr>
          <a:xfrm>
            <a:off x="990600" y="1371600"/>
            <a:ext cx="638175" cy="968375"/>
          </a:xfrm>
          <a:prstGeom prst="diamond">
            <a:avLst/>
          </a:prstGeom>
          <a:solidFill>
            <a:srgbClr val="FFFF00"/>
          </a:solidFill>
          <a:ln w="25400">
            <a:noFill/>
          </a:ln>
        </p:spPr>
        <p:txBody>
          <a:bodyPr anchor="ctr"/>
          <a:p>
            <a:pPr algn="ctr"/>
            <a:r>
              <a:rPr lang="en-US" altLang="zh-CN" sz="4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rPr>
              <a:t>2</a:t>
            </a:r>
            <a:endParaRPr lang="zh-CN" altLang="en-US" sz="44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sym typeface="Arial" panose="020B0604020202020204" pitchFamily="34" charset="0"/>
            </a:endParaRPr>
          </a:p>
        </p:txBody>
      </p:sp>
      <p:grpSp>
        <p:nvGrpSpPr>
          <p:cNvPr id="22531" name="组合 14"/>
          <p:cNvGrpSpPr/>
          <p:nvPr/>
        </p:nvGrpSpPr>
        <p:grpSpPr>
          <a:xfrm>
            <a:off x="1752600" y="838200"/>
            <a:ext cx="7031038" cy="2365375"/>
            <a:chOff x="1752674" y="838268"/>
            <a:chExt cx="7031038" cy="2365375"/>
          </a:xfrm>
        </p:grpSpPr>
        <p:sp>
          <p:nvSpPr>
            <p:cNvPr id="22532" name="矩形 1"/>
            <p:cNvSpPr/>
            <p:nvPr/>
          </p:nvSpPr>
          <p:spPr>
            <a:xfrm>
              <a:off x="1916187" y="895418"/>
              <a:ext cx="6867525" cy="230822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defTabSz="914400">
                <a:lnSpc>
                  <a:spcPct val="200000"/>
                </a:lnSpc>
                <a:buClrTx/>
                <a:buSzPct val="100000"/>
                <a:buFontTx/>
              </a:pPr>
              <a:r>
                <a:rPr lang="zh-CN" altLang="en-US" sz="3600" b="1">
                  <a:latin typeface="楷体" panose="02010609060101010101" pitchFamily="49" charset="-122"/>
                  <a:ea typeface="楷体" panose="02010609060101010101" pitchFamily="49" charset="-122"/>
                  <a:sym typeface="Arial" panose="020B0604020202020204" pitchFamily="34" charset="0"/>
                </a:rPr>
                <a:t>一边多，一边少，</a:t>
              </a:r>
              <a:endParaRPr lang="en-US" altLang="zh-CN" sz="3600" b="1"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endParaRPr>
            </a:p>
            <a:p>
              <a:pPr defTabSz="914400">
                <a:lnSpc>
                  <a:spcPct val="200000"/>
                </a:lnSpc>
                <a:buClrTx/>
                <a:buSzPct val="100000"/>
                <a:buFontTx/>
              </a:pPr>
              <a:r>
                <a:rPr lang="zh-CN" altLang="en-US" sz="3600" b="1">
                  <a:latin typeface="楷体" panose="02010609060101010101" pitchFamily="49" charset="-122"/>
                  <a:ea typeface="楷体" panose="02010609060101010101" pitchFamily="49" charset="-122"/>
                  <a:sym typeface="Arial" panose="020B0604020202020204" pitchFamily="34" charset="0"/>
                </a:rPr>
                <a:t>一群鸭子一只鸟。</a:t>
              </a:r>
              <a:endPara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endParaRPr>
            </a:p>
          </p:txBody>
        </p:sp>
        <p:sp>
          <p:nvSpPr>
            <p:cNvPr id="22533" name="矩形 2"/>
            <p:cNvSpPr/>
            <p:nvPr/>
          </p:nvSpPr>
          <p:spPr>
            <a:xfrm>
              <a:off x="1752674" y="838268"/>
              <a:ext cx="6576240" cy="52319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342900" indent="-342900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sz="3200" u="none" baseline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sz="2800" u="none" baseline="0">
                  <a:solidFill>
                    <a:schemeClr val="tx1"/>
                  </a:solidFill>
                  <a:effectLst/>
                  <a:latin typeface="+mn-lt"/>
                </a:defRPr>
              </a:lvl2pPr>
              <a:lvl3pPr marL="1143000" indent="-228600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sz="2400" u="none" baseline="0">
                  <a:solidFill>
                    <a:schemeClr val="tx1"/>
                  </a:solidFill>
                  <a:effectLst/>
                  <a:latin typeface="+mn-lt"/>
                </a:defRPr>
              </a:lvl3pPr>
              <a:lvl4pPr marL="1600200" indent="-228600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sz="2000" u="none" baseline="0">
                  <a:solidFill>
                    <a:schemeClr val="tx1"/>
                  </a:solidFill>
                  <a:effectLst/>
                  <a:latin typeface="+mn-lt"/>
                </a:defRPr>
              </a:lvl4pPr>
              <a:lvl5pPr marL="2057400" indent="-228600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»"/>
                <a:defRPr kumimoji="0" sz="2000" u="none" baseline="0">
                  <a:solidFill>
                    <a:schemeClr val="tx1"/>
                  </a:solidFill>
                  <a:effectLst/>
                  <a:latin typeface="+mn-lt"/>
                </a:defRPr>
              </a:lvl5pPr>
            </a:lstStyle>
            <a:p>
              <a:pPr marL="0" lvl="0" indent="0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2800" b="1">
                  <a:latin typeface="宋体" panose="02010600030101010101" pitchFamily="2" charset="-122"/>
                  <a:ea typeface="宋体" panose="02010600030101010101" pitchFamily="2" charset="-122"/>
                </a:rPr>
                <a:t> yì biān duō     yì biān shǎo</a:t>
              </a:r>
              <a:endParaRPr lang="en-US" altLang="zh-CN" sz="2800" b="1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22534" name="矩形 2"/>
            <p:cNvSpPr/>
            <p:nvPr/>
          </p:nvSpPr>
          <p:spPr>
            <a:xfrm>
              <a:off x="1867066" y="1826749"/>
              <a:ext cx="6576240" cy="52319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342900" indent="-342900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sz="3200" u="none" baseline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sz="2800" u="none" baseline="0">
                  <a:solidFill>
                    <a:schemeClr val="tx1"/>
                  </a:solidFill>
                  <a:effectLst/>
                  <a:latin typeface="+mn-lt"/>
                </a:defRPr>
              </a:lvl2pPr>
              <a:lvl3pPr marL="1143000" indent="-228600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sz="2400" u="none" baseline="0">
                  <a:solidFill>
                    <a:schemeClr val="tx1"/>
                  </a:solidFill>
                  <a:effectLst/>
                  <a:latin typeface="+mn-lt"/>
                </a:defRPr>
              </a:lvl3pPr>
              <a:lvl4pPr marL="1600200" indent="-228600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sz="2000" u="none" baseline="0">
                  <a:solidFill>
                    <a:schemeClr val="tx1"/>
                  </a:solidFill>
                  <a:effectLst/>
                  <a:latin typeface="+mn-lt"/>
                </a:defRPr>
              </a:lvl4pPr>
              <a:lvl5pPr marL="2057400" indent="-228600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»"/>
                <a:defRPr kumimoji="0" sz="2000" u="none" baseline="0">
                  <a:solidFill>
                    <a:schemeClr val="tx1"/>
                  </a:solidFill>
                  <a:effectLst/>
                  <a:latin typeface="+mn-lt"/>
                </a:defRPr>
              </a:lvl5pPr>
            </a:lstStyle>
            <a:p>
              <a:pPr marL="0" lvl="0" indent="0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2800" b="1">
                  <a:latin typeface="宋体" panose="02010600030101010101" pitchFamily="2" charset="-122"/>
                  <a:ea typeface="宋体" panose="02010600030101010101" pitchFamily="2" charset="-122"/>
                </a:rPr>
                <a:t>yì  qún yā  zi  yì zhī niǎo</a:t>
              </a:r>
              <a:endParaRPr lang="en-US" altLang="zh-CN" sz="2800" b="1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22535" name="TextBox 22"/>
          <p:cNvSpPr/>
          <p:nvPr/>
        </p:nvSpPr>
        <p:spPr>
          <a:xfrm>
            <a:off x="838200" y="5029200"/>
            <a:ext cx="704850" cy="1016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6000" b="1">
                <a:solidFill>
                  <a:srgbClr val="FF0000"/>
                </a:solidFill>
                <a:ea typeface="宋体" panose="02010600030101010101" pitchFamily="2" charset="-122"/>
              </a:rPr>
              <a:t>多</a:t>
            </a:r>
            <a:endParaRPr lang="zh-CN" altLang="en-US" sz="6000" b="1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22536" name="TextBox 24"/>
          <p:cNvSpPr/>
          <p:nvPr/>
        </p:nvSpPr>
        <p:spPr>
          <a:xfrm>
            <a:off x="6581775" y="5154613"/>
            <a:ext cx="704850" cy="1016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6000" b="1">
                <a:solidFill>
                  <a:srgbClr val="FF0000"/>
                </a:solidFill>
                <a:ea typeface="宋体" panose="02010600030101010101" pitchFamily="2" charset="-122"/>
              </a:rPr>
              <a:t>少</a:t>
            </a:r>
            <a:endParaRPr lang="zh-CN" altLang="en-US" sz="6000" b="1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grpSp>
        <p:nvGrpSpPr>
          <p:cNvPr id="22537" name="组合 14"/>
          <p:cNvGrpSpPr/>
          <p:nvPr/>
        </p:nvGrpSpPr>
        <p:grpSpPr>
          <a:xfrm>
            <a:off x="1752600" y="3429000"/>
            <a:ext cx="4968875" cy="2649538"/>
            <a:chOff x="1752600" y="3429000"/>
            <a:chExt cx="4968875" cy="2649538"/>
          </a:xfrm>
        </p:grpSpPr>
        <p:cxnSp>
          <p:nvCxnSpPr>
            <p:cNvPr id="22538" name="直接箭头连接符 9"/>
            <p:cNvCxnSpPr/>
            <p:nvPr/>
          </p:nvCxnSpPr>
          <p:spPr>
            <a:xfrm flipV="1">
              <a:off x="4425950" y="5662613"/>
              <a:ext cx="1152525" cy="0"/>
            </a:xfrm>
            <a:prstGeom prst="line">
              <a:avLst/>
            </a:prstGeom>
            <a:ln w="19050" cap="flat" cmpd="sng">
              <a:solidFill>
                <a:srgbClr val="0000FF"/>
              </a:solidFill>
              <a:prstDash val="solid"/>
              <a:headEnd type="arrow" w="med" len="med"/>
              <a:tailEnd type="arrow" w="med" len="med"/>
            </a:ln>
          </p:spPr>
        </p:cxnSp>
        <p:pic>
          <p:nvPicPr>
            <p:cNvPr id="22539" name="图片 12"/>
            <p:cNvPicPr>
              <a:picLocks noChangeAspect="1"/>
            </p:cNvPicPr>
            <p:nvPr/>
          </p:nvPicPr>
          <p:blipFill>
            <a:blip r:embed="rId1"/>
            <a:srcRect l="5911" t="8189" r="20625" b="232"/>
            <a:stretch>
              <a:fillRect/>
            </a:stretch>
          </p:blipFill>
          <p:spPr>
            <a:xfrm>
              <a:off x="1752600" y="3429000"/>
              <a:ext cx="2568575" cy="2649538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2540" name="图片 13"/>
            <p:cNvPicPr>
              <a:picLocks noChangeAspect="1"/>
            </p:cNvPicPr>
            <p:nvPr/>
          </p:nvPicPr>
          <p:blipFill>
            <a:blip r:embed="rId1"/>
            <a:srcRect l="78394" t="54138"/>
            <a:stretch>
              <a:fillRect/>
            </a:stretch>
          </p:blipFill>
          <p:spPr>
            <a:xfrm>
              <a:off x="5715000" y="4267200"/>
              <a:ext cx="1006475" cy="1765300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 fill="hold"/>
                                        <p:tgtEl>
                                          <p:spTgt spid="225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25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25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25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25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0" dur="500" fill="hold"/>
                                        <p:tgtEl>
                                          <p:spTgt spid="225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5" dur="1000" fill="hold"/>
                                        <p:tgtEl>
                                          <p:spTgt spid="225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5" grpId="0" animBg="1"/>
      <p:bldP spid="2253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4" name="文本框 32"/>
          <p:cNvSpPr/>
          <p:nvPr/>
        </p:nvSpPr>
        <p:spPr>
          <a:xfrm>
            <a:off x="4475163" y="3900488"/>
            <a:ext cx="504825" cy="1698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500">
                <a:solidFill>
                  <a:srgbClr val="FFFFFF"/>
                </a:solidFill>
                <a:ea typeface="宋体" panose="02010600030101010101" pitchFamily="2" charset="-122"/>
              </a:rPr>
              <a:t>状元成才路</a:t>
            </a:r>
            <a:endParaRPr lang="zh-CN" altLang="zh-CN" sz="50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23555" name="文本框 34"/>
          <p:cNvSpPr/>
          <p:nvPr/>
        </p:nvSpPr>
        <p:spPr>
          <a:xfrm rot="21300000">
            <a:off x="8064500" y="2197100"/>
            <a:ext cx="504825" cy="1698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ea typeface="宋体" panose="02010600030101010101" pitchFamily="2" charset="-122"/>
              </a:rPr>
              <a:t>状元成才路</a:t>
            </a:r>
            <a:endParaRPr lang="zh-CN" altLang="zh-CN" sz="50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23556" name="文本框 36"/>
          <p:cNvSpPr/>
          <p:nvPr/>
        </p:nvSpPr>
        <p:spPr>
          <a:xfrm rot="16200000">
            <a:off x="5862638" y="1784350"/>
            <a:ext cx="50482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ea typeface="宋体" panose="02010600030101010101" pitchFamily="2" charset="-122"/>
              </a:rPr>
              <a:t>状元成才路</a:t>
            </a:r>
            <a:endParaRPr lang="zh-CN" altLang="zh-CN" sz="50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23557" name="文本框 37"/>
          <p:cNvSpPr/>
          <p:nvPr/>
        </p:nvSpPr>
        <p:spPr>
          <a:xfrm rot="17400000">
            <a:off x="5332413" y="2327275"/>
            <a:ext cx="50482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ea typeface="宋体" panose="02010600030101010101" pitchFamily="2" charset="-122"/>
              </a:rPr>
              <a:t>状元成才路</a:t>
            </a:r>
            <a:endParaRPr lang="zh-CN" altLang="zh-CN" sz="50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23558" name="文本框 45"/>
          <p:cNvSpPr/>
          <p:nvPr/>
        </p:nvSpPr>
        <p:spPr>
          <a:xfrm rot="16200000">
            <a:off x="6423025" y="1812925"/>
            <a:ext cx="50482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ea typeface="宋体" panose="02010600030101010101" pitchFamily="2" charset="-122"/>
              </a:rPr>
              <a:t>状元成才路</a:t>
            </a:r>
            <a:endParaRPr lang="zh-CN" altLang="zh-CN" sz="50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23559" name="文本框 46"/>
          <p:cNvSpPr/>
          <p:nvPr/>
        </p:nvSpPr>
        <p:spPr>
          <a:xfrm rot="21120000">
            <a:off x="7067550" y="2120900"/>
            <a:ext cx="506413" cy="1698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ea typeface="宋体" panose="02010600030101010101" pitchFamily="2" charset="-122"/>
              </a:rPr>
              <a:t>状元成才路</a:t>
            </a:r>
            <a:endParaRPr lang="zh-CN" altLang="zh-CN" sz="50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23560" name="文本框 47"/>
          <p:cNvSpPr/>
          <p:nvPr/>
        </p:nvSpPr>
        <p:spPr>
          <a:xfrm rot="17400000">
            <a:off x="7656513" y="3360738"/>
            <a:ext cx="50482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ea typeface="宋体" panose="02010600030101010101" pitchFamily="2" charset="-122"/>
              </a:rPr>
              <a:t>状元成才路</a:t>
            </a:r>
            <a:endParaRPr lang="zh-CN" altLang="zh-CN" sz="50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23561" name="文本框 49"/>
          <p:cNvSpPr/>
          <p:nvPr/>
        </p:nvSpPr>
        <p:spPr>
          <a:xfrm rot="600000">
            <a:off x="8167688" y="1604963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ea typeface="宋体" panose="02010600030101010101" pitchFamily="2" charset="-122"/>
              </a:rPr>
              <a:t>状元成才路</a:t>
            </a:r>
            <a:endParaRPr lang="zh-CN" altLang="zh-CN" sz="50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23562" name="文本框 50"/>
          <p:cNvSpPr/>
          <p:nvPr/>
        </p:nvSpPr>
        <p:spPr>
          <a:xfrm rot="1440000">
            <a:off x="7391400" y="1687513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ea typeface="宋体" panose="02010600030101010101" pitchFamily="2" charset="-122"/>
              </a:rPr>
              <a:t>状元成才路</a:t>
            </a:r>
            <a:endParaRPr lang="zh-CN" altLang="zh-CN" sz="50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23563" name="文本框 51"/>
          <p:cNvSpPr/>
          <p:nvPr/>
        </p:nvSpPr>
        <p:spPr>
          <a:xfrm rot="16200000">
            <a:off x="8367713" y="3648075"/>
            <a:ext cx="50482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ea typeface="宋体" panose="02010600030101010101" pitchFamily="2" charset="-122"/>
              </a:rPr>
              <a:t>状元成才路</a:t>
            </a:r>
            <a:endParaRPr lang="zh-CN" altLang="zh-CN" sz="50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23564" name="文本框 32"/>
          <p:cNvSpPr/>
          <p:nvPr/>
        </p:nvSpPr>
        <p:spPr>
          <a:xfrm>
            <a:off x="3262313" y="4748213"/>
            <a:ext cx="50482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ea typeface="宋体" panose="02010600030101010101" pitchFamily="2" charset="-122"/>
              </a:rPr>
              <a:t>状元成才路</a:t>
            </a:r>
            <a:endParaRPr lang="zh-CN" altLang="zh-CN" sz="50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23565" name="文本框 34"/>
          <p:cNvSpPr/>
          <p:nvPr/>
        </p:nvSpPr>
        <p:spPr>
          <a:xfrm rot="4140000">
            <a:off x="4462463" y="4692650"/>
            <a:ext cx="50482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ea typeface="宋体" panose="02010600030101010101" pitchFamily="2" charset="-122"/>
              </a:rPr>
              <a:t>状元成才路</a:t>
            </a:r>
            <a:endParaRPr lang="zh-CN" altLang="zh-CN" sz="50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23566" name="文本框 36"/>
          <p:cNvSpPr/>
          <p:nvPr/>
        </p:nvSpPr>
        <p:spPr>
          <a:xfrm rot="20220000">
            <a:off x="3900488" y="1763713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ea typeface="宋体" panose="02010600030101010101" pitchFamily="2" charset="-122"/>
              </a:rPr>
              <a:t>状元成才路</a:t>
            </a:r>
            <a:endParaRPr lang="zh-CN" altLang="zh-CN" sz="50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23567" name="文本框 37"/>
          <p:cNvSpPr/>
          <p:nvPr/>
        </p:nvSpPr>
        <p:spPr>
          <a:xfrm rot="21420000">
            <a:off x="4130675" y="2767013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ea typeface="宋体" panose="02010600030101010101" pitchFamily="2" charset="-122"/>
              </a:rPr>
              <a:t>状元成才路</a:t>
            </a:r>
            <a:endParaRPr lang="zh-CN" altLang="zh-CN" sz="50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23568" name="文本框 45"/>
          <p:cNvSpPr/>
          <p:nvPr/>
        </p:nvSpPr>
        <p:spPr>
          <a:xfrm rot="20220000">
            <a:off x="4460875" y="1792288"/>
            <a:ext cx="506413" cy="1698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ea typeface="宋体" panose="02010600030101010101" pitchFamily="2" charset="-122"/>
              </a:rPr>
              <a:t>状元成才路</a:t>
            </a:r>
            <a:endParaRPr lang="zh-CN" altLang="zh-CN" sz="50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23569" name="文本框 46"/>
          <p:cNvSpPr/>
          <p:nvPr/>
        </p:nvSpPr>
        <p:spPr>
          <a:xfrm rot="20220000">
            <a:off x="4830763" y="2078038"/>
            <a:ext cx="506412" cy="1698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ea typeface="宋体" panose="02010600030101010101" pitchFamily="2" charset="-122"/>
              </a:rPr>
              <a:t>状元成才路</a:t>
            </a:r>
            <a:endParaRPr lang="zh-CN" altLang="zh-CN" sz="50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23570" name="文本框 47"/>
          <p:cNvSpPr/>
          <p:nvPr/>
        </p:nvSpPr>
        <p:spPr>
          <a:xfrm rot="21420000">
            <a:off x="5064125" y="3008313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ea typeface="宋体" panose="02010600030101010101" pitchFamily="2" charset="-122"/>
              </a:rPr>
              <a:t>状元成才路</a:t>
            </a:r>
            <a:endParaRPr lang="zh-CN" altLang="zh-CN" sz="50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23571" name="文本框 49"/>
          <p:cNvSpPr/>
          <p:nvPr/>
        </p:nvSpPr>
        <p:spPr>
          <a:xfrm rot="16200000">
            <a:off x="6311900" y="2841625"/>
            <a:ext cx="50482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ea typeface="宋体" panose="02010600030101010101" pitchFamily="2" charset="-122"/>
              </a:rPr>
              <a:t>状元成才路</a:t>
            </a:r>
            <a:endParaRPr lang="zh-CN" altLang="zh-CN" sz="50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23572" name="文本框 50"/>
          <p:cNvSpPr/>
          <p:nvPr/>
        </p:nvSpPr>
        <p:spPr>
          <a:xfrm rot="21420000">
            <a:off x="5589588" y="3481388"/>
            <a:ext cx="506412" cy="1698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ea typeface="宋体" panose="02010600030101010101" pitchFamily="2" charset="-122"/>
              </a:rPr>
              <a:t>状元成才路</a:t>
            </a:r>
            <a:endParaRPr lang="zh-CN" altLang="zh-CN" sz="50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23573" name="文本框 51"/>
          <p:cNvSpPr/>
          <p:nvPr/>
        </p:nvSpPr>
        <p:spPr>
          <a:xfrm rot="16200000">
            <a:off x="5846763" y="4606925"/>
            <a:ext cx="50482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ea typeface="宋体" panose="02010600030101010101" pitchFamily="2" charset="-122"/>
              </a:rPr>
              <a:t>状元成才路</a:t>
            </a:r>
            <a:endParaRPr lang="zh-CN" altLang="zh-CN" sz="50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23574" name="文本框 32"/>
          <p:cNvSpPr/>
          <p:nvPr/>
        </p:nvSpPr>
        <p:spPr>
          <a:xfrm rot="1200000">
            <a:off x="1136650" y="5194300"/>
            <a:ext cx="506413" cy="1698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ea typeface="宋体" panose="02010600030101010101" pitchFamily="2" charset="-122"/>
              </a:rPr>
              <a:t>状元成才路</a:t>
            </a:r>
            <a:endParaRPr lang="zh-CN" altLang="zh-CN" sz="50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23575" name="文本框 35"/>
          <p:cNvSpPr/>
          <p:nvPr/>
        </p:nvSpPr>
        <p:spPr>
          <a:xfrm rot="4140000">
            <a:off x="2141538" y="4635500"/>
            <a:ext cx="50482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ea typeface="宋体" panose="02010600030101010101" pitchFamily="2" charset="-122"/>
              </a:rPr>
              <a:t>状元成才路</a:t>
            </a:r>
            <a:endParaRPr lang="zh-CN" altLang="zh-CN" sz="50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23576" name="文本框 36"/>
          <p:cNvSpPr/>
          <p:nvPr/>
        </p:nvSpPr>
        <p:spPr>
          <a:xfrm rot="20220000">
            <a:off x="1604963" y="4332288"/>
            <a:ext cx="506412" cy="1698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ea typeface="宋体" panose="02010600030101010101" pitchFamily="2" charset="-122"/>
              </a:rPr>
              <a:t>状元成才路</a:t>
            </a:r>
            <a:endParaRPr lang="zh-CN" altLang="zh-CN" sz="50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23577" name="文本框 37"/>
          <p:cNvSpPr/>
          <p:nvPr/>
        </p:nvSpPr>
        <p:spPr>
          <a:xfrm rot="1020000">
            <a:off x="2486025" y="3700463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ea typeface="宋体" panose="02010600030101010101" pitchFamily="2" charset="-122"/>
              </a:rPr>
              <a:t>状元成才路</a:t>
            </a:r>
            <a:endParaRPr lang="zh-CN" altLang="zh-CN" sz="50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23578" name="文本框 45"/>
          <p:cNvSpPr/>
          <p:nvPr/>
        </p:nvSpPr>
        <p:spPr>
          <a:xfrm rot="20220000">
            <a:off x="3162300" y="4222750"/>
            <a:ext cx="506413" cy="1698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ea typeface="宋体" panose="02010600030101010101" pitchFamily="2" charset="-122"/>
              </a:rPr>
              <a:t>状元成才路</a:t>
            </a:r>
            <a:endParaRPr lang="zh-CN" altLang="zh-CN" sz="50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23579" name="文本框 46"/>
          <p:cNvSpPr/>
          <p:nvPr/>
        </p:nvSpPr>
        <p:spPr>
          <a:xfrm rot="21420000">
            <a:off x="787400" y="2068513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ea typeface="宋体" panose="02010600030101010101" pitchFamily="2" charset="-122"/>
              </a:rPr>
              <a:t>状元成才路</a:t>
            </a:r>
            <a:endParaRPr lang="zh-CN" altLang="zh-CN" sz="50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23580" name="文本框 47"/>
          <p:cNvSpPr/>
          <p:nvPr/>
        </p:nvSpPr>
        <p:spPr>
          <a:xfrm rot="1020000">
            <a:off x="828675" y="4560888"/>
            <a:ext cx="506413" cy="1698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ea typeface="宋体" panose="02010600030101010101" pitchFamily="2" charset="-122"/>
              </a:rPr>
              <a:t>状元成才路</a:t>
            </a:r>
            <a:endParaRPr lang="zh-CN" altLang="zh-CN" sz="50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23581" name="文本框 49"/>
          <p:cNvSpPr/>
          <p:nvPr/>
        </p:nvSpPr>
        <p:spPr>
          <a:xfrm rot="21420000">
            <a:off x="3009900" y="5143500"/>
            <a:ext cx="506413" cy="1698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ea typeface="宋体" panose="02010600030101010101" pitchFamily="2" charset="-122"/>
              </a:rPr>
              <a:t>状元成才路</a:t>
            </a:r>
            <a:endParaRPr lang="zh-CN" altLang="zh-CN" sz="50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23582" name="文本框 50"/>
          <p:cNvSpPr/>
          <p:nvPr/>
        </p:nvSpPr>
        <p:spPr>
          <a:xfrm rot="21420000">
            <a:off x="4157663" y="4254500"/>
            <a:ext cx="506412" cy="1698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ea typeface="宋体" panose="02010600030101010101" pitchFamily="2" charset="-122"/>
              </a:rPr>
              <a:t>状元成才路</a:t>
            </a:r>
            <a:endParaRPr lang="zh-CN" altLang="zh-CN" sz="50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23583" name="文本框 51"/>
          <p:cNvSpPr/>
          <p:nvPr/>
        </p:nvSpPr>
        <p:spPr>
          <a:xfrm rot="21420000">
            <a:off x="4324350" y="5265738"/>
            <a:ext cx="506413" cy="1698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ea typeface="宋体" panose="02010600030101010101" pitchFamily="2" charset="-122"/>
              </a:rPr>
              <a:t>状元成才路</a:t>
            </a:r>
            <a:endParaRPr lang="zh-CN" altLang="zh-CN" sz="50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23584" name="文本框 32"/>
          <p:cNvSpPr/>
          <p:nvPr/>
        </p:nvSpPr>
        <p:spPr>
          <a:xfrm rot="16500000">
            <a:off x="323850" y="2751138"/>
            <a:ext cx="50482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ea typeface="宋体" panose="02010600030101010101" pitchFamily="2" charset="-122"/>
              </a:rPr>
              <a:t>状元成才路</a:t>
            </a:r>
            <a:endParaRPr lang="zh-CN" altLang="zh-CN" sz="50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23585" name="文本框 34"/>
          <p:cNvSpPr/>
          <p:nvPr/>
        </p:nvSpPr>
        <p:spPr>
          <a:xfrm rot="4140000">
            <a:off x="1338263" y="2906713"/>
            <a:ext cx="50482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ea typeface="宋体" panose="02010600030101010101" pitchFamily="2" charset="-122"/>
              </a:rPr>
              <a:t>状元成才路</a:t>
            </a:r>
            <a:endParaRPr lang="zh-CN" altLang="zh-CN" sz="50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23586" name="文本框 36"/>
          <p:cNvSpPr/>
          <p:nvPr/>
        </p:nvSpPr>
        <p:spPr>
          <a:xfrm rot="21420000">
            <a:off x="322263" y="1809750"/>
            <a:ext cx="506412" cy="1698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ea typeface="宋体" panose="02010600030101010101" pitchFamily="2" charset="-122"/>
              </a:rPr>
              <a:t>状元成才路</a:t>
            </a:r>
            <a:endParaRPr lang="zh-CN" altLang="zh-CN" sz="50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23587" name="文本框 37"/>
          <p:cNvSpPr/>
          <p:nvPr/>
        </p:nvSpPr>
        <p:spPr>
          <a:xfrm rot="1020000">
            <a:off x="1338263" y="2273300"/>
            <a:ext cx="506412" cy="1698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ea typeface="宋体" panose="02010600030101010101" pitchFamily="2" charset="-122"/>
              </a:rPr>
              <a:t>状元成才路</a:t>
            </a:r>
            <a:endParaRPr lang="zh-CN" altLang="zh-CN" sz="50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23588" name="文本框 45"/>
          <p:cNvSpPr/>
          <p:nvPr/>
        </p:nvSpPr>
        <p:spPr>
          <a:xfrm rot="20220000">
            <a:off x="2117725" y="1555750"/>
            <a:ext cx="506413" cy="1698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ea typeface="宋体" panose="02010600030101010101" pitchFamily="2" charset="-122"/>
              </a:rPr>
              <a:t>状元成才路</a:t>
            </a:r>
            <a:endParaRPr lang="zh-CN" altLang="zh-CN" sz="50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23589" name="文本框 46"/>
          <p:cNvSpPr/>
          <p:nvPr/>
        </p:nvSpPr>
        <p:spPr>
          <a:xfrm rot="20220000">
            <a:off x="2687638" y="1782763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ea typeface="宋体" panose="02010600030101010101" pitchFamily="2" charset="-122"/>
              </a:rPr>
              <a:t>状元成才路</a:t>
            </a:r>
            <a:endParaRPr lang="zh-CN" altLang="zh-CN" sz="50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23590" name="文本框 47"/>
          <p:cNvSpPr/>
          <p:nvPr/>
        </p:nvSpPr>
        <p:spPr>
          <a:xfrm rot="21420000">
            <a:off x="2416175" y="2533650"/>
            <a:ext cx="506413" cy="1698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ea typeface="宋体" panose="02010600030101010101" pitchFamily="2" charset="-122"/>
              </a:rPr>
              <a:t>状元成才路</a:t>
            </a:r>
            <a:endParaRPr lang="zh-CN" altLang="zh-CN" sz="50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23591" name="文本框 49"/>
          <p:cNvSpPr/>
          <p:nvPr/>
        </p:nvSpPr>
        <p:spPr>
          <a:xfrm rot="20220000">
            <a:off x="3276600" y="2078038"/>
            <a:ext cx="506413" cy="1698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ea typeface="宋体" panose="02010600030101010101" pitchFamily="2" charset="-122"/>
              </a:rPr>
              <a:t>状元成才路</a:t>
            </a:r>
            <a:endParaRPr lang="zh-CN" altLang="zh-CN" sz="50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23592" name="文本框 50"/>
          <p:cNvSpPr/>
          <p:nvPr/>
        </p:nvSpPr>
        <p:spPr>
          <a:xfrm rot="20220000">
            <a:off x="2849563" y="2852738"/>
            <a:ext cx="506412" cy="1698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ea typeface="宋体" panose="02010600030101010101" pitchFamily="2" charset="-122"/>
              </a:rPr>
              <a:t>状元成才路</a:t>
            </a:r>
            <a:endParaRPr lang="zh-CN" altLang="zh-CN" sz="50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23593" name="文本框 51"/>
          <p:cNvSpPr/>
          <p:nvPr/>
        </p:nvSpPr>
        <p:spPr>
          <a:xfrm rot="20220000">
            <a:off x="3484563" y="3035300"/>
            <a:ext cx="506412" cy="1698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ea typeface="宋体" panose="02010600030101010101" pitchFamily="2" charset="-122"/>
              </a:rPr>
              <a:t>状元成才路</a:t>
            </a:r>
            <a:endParaRPr lang="zh-CN" altLang="zh-CN" sz="50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23594" name="文本框 32"/>
          <p:cNvSpPr/>
          <p:nvPr/>
        </p:nvSpPr>
        <p:spPr>
          <a:xfrm rot="1200000">
            <a:off x="5114925" y="4745038"/>
            <a:ext cx="506413" cy="1698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ea typeface="宋体" panose="02010600030101010101" pitchFamily="2" charset="-122"/>
              </a:rPr>
              <a:t>状元成才路</a:t>
            </a:r>
            <a:endParaRPr lang="zh-CN" altLang="zh-CN" sz="50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23595" name="文本框 34"/>
          <p:cNvSpPr/>
          <p:nvPr/>
        </p:nvSpPr>
        <p:spPr>
          <a:xfrm rot="20520000">
            <a:off x="6311900" y="5219700"/>
            <a:ext cx="504825" cy="1698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ea typeface="宋体" panose="02010600030101010101" pitchFamily="2" charset="-122"/>
              </a:rPr>
              <a:t>状元成才路</a:t>
            </a:r>
            <a:endParaRPr lang="zh-CN" altLang="zh-CN" sz="50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23596" name="文本框 36"/>
          <p:cNvSpPr/>
          <p:nvPr/>
        </p:nvSpPr>
        <p:spPr>
          <a:xfrm rot="360000">
            <a:off x="5773738" y="3840163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ea typeface="宋体" panose="02010600030101010101" pitchFamily="2" charset="-122"/>
              </a:rPr>
              <a:t>状元成才路</a:t>
            </a:r>
            <a:endParaRPr lang="zh-CN" altLang="zh-CN" sz="50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23597" name="文本框 37"/>
          <p:cNvSpPr/>
          <p:nvPr/>
        </p:nvSpPr>
        <p:spPr>
          <a:xfrm rot="780000">
            <a:off x="5284788" y="5326063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ea typeface="宋体" panose="02010600030101010101" pitchFamily="2" charset="-122"/>
              </a:rPr>
              <a:t>状元成才路</a:t>
            </a:r>
            <a:endParaRPr lang="zh-CN" altLang="zh-CN" sz="50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23598" name="文本框 45"/>
          <p:cNvSpPr/>
          <p:nvPr/>
        </p:nvSpPr>
        <p:spPr>
          <a:xfrm rot="17040000">
            <a:off x="6780213" y="3362325"/>
            <a:ext cx="50482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ea typeface="宋体" panose="02010600030101010101" pitchFamily="2" charset="-122"/>
              </a:rPr>
              <a:t>状元成才路</a:t>
            </a:r>
            <a:endParaRPr lang="zh-CN" altLang="zh-CN" sz="50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23599" name="文本框 46"/>
          <p:cNvSpPr/>
          <p:nvPr/>
        </p:nvSpPr>
        <p:spPr>
          <a:xfrm rot="2700000">
            <a:off x="7569200" y="4111625"/>
            <a:ext cx="50482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ea typeface="宋体" panose="02010600030101010101" pitchFamily="2" charset="-122"/>
              </a:rPr>
              <a:t>状元成才路</a:t>
            </a:r>
            <a:endParaRPr lang="zh-CN" altLang="zh-CN" sz="50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23600" name="文本框 47"/>
          <p:cNvSpPr/>
          <p:nvPr/>
        </p:nvSpPr>
        <p:spPr>
          <a:xfrm rot="18120000">
            <a:off x="6745288" y="4567238"/>
            <a:ext cx="50482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ea typeface="宋体" panose="02010600030101010101" pitchFamily="2" charset="-122"/>
              </a:rPr>
              <a:t>状元成才路</a:t>
            </a:r>
            <a:endParaRPr lang="zh-CN" altLang="zh-CN" sz="50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23601" name="文本框 49"/>
          <p:cNvSpPr/>
          <p:nvPr/>
        </p:nvSpPr>
        <p:spPr>
          <a:xfrm rot="18360000">
            <a:off x="8108950" y="4383088"/>
            <a:ext cx="50482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ea typeface="宋体" panose="02010600030101010101" pitchFamily="2" charset="-122"/>
              </a:rPr>
              <a:t>状元成才路</a:t>
            </a:r>
            <a:endParaRPr lang="zh-CN" altLang="zh-CN" sz="50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23602" name="文本框 50"/>
          <p:cNvSpPr/>
          <p:nvPr/>
        </p:nvSpPr>
        <p:spPr>
          <a:xfrm rot="17940000">
            <a:off x="7240588" y="4816475"/>
            <a:ext cx="50482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ea typeface="宋体" panose="02010600030101010101" pitchFamily="2" charset="-122"/>
              </a:rPr>
              <a:t>状元成才路</a:t>
            </a:r>
            <a:endParaRPr lang="zh-CN" altLang="zh-CN" sz="50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23603" name="文本框 51"/>
          <p:cNvSpPr/>
          <p:nvPr/>
        </p:nvSpPr>
        <p:spPr>
          <a:xfrm rot="1500000">
            <a:off x="8029575" y="3230563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ea typeface="宋体" panose="02010600030101010101" pitchFamily="2" charset="-122"/>
              </a:rPr>
              <a:t>状元成才路</a:t>
            </a:r>
            <a:endParaRPr lang="zh-CN" altLang="zh-CN" sz="50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23604" name="文本框 32"/>
          <p:cNvSpPr/>
          <p:nvPr/>
        </p:nvSpPr>
        <p:spPr>
          <a:xfrm rot="4140000">
            <a:off x="4289425" y="3371850"/>
            <a:ext cx="50482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ea typeface="宋体" panose="02010600030101010101" pitchFamily="2" charset="-122"/>
              </a:rPr>
              <a:t>状元成才路</a:t>
            </a:r>
            <a:endParaRPr lang="zh-CN" altLang="zh-CN" sz="50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23605" name="文本框 34"/>
          <p:cNvSpPr/>
          <p:nvPr/>
        </p:nvSpPr>
        <p:spPr>
          <a:xfrm rot="8340000">
            <a:off x="4921250" y="4211638"/>
            <a:ext cx="504825" cy="1698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ea typeface="宋体" panose="02010600030101010101" pitchFamily="2" charset="-122"/>
              </a:rPr>
              <a:t>状元成才路</a:t>
            </a:r>
            <a:endParaRPr lang="zh-CN" altLang="zh-CN" sz="50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23606" name="文本框 36"/>
          <p:cNvSpPr/>
          <p:nvPr/>
        </p:nvSpPr>
        <p:spPr>
          <a:xfrm rot="20400000">
            <a:off x="5773738" y="2362200"/>
            <a:ext cx="506412" cy="1698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ea typeface="宋体" panose="02010600030101010101" pitchFamily="2" charset="-122"/>
              </a:rPr>
              <a:t>状元成才路</a:t>
            </a:r>
            <a:endParaRPr lang="zh-CN" altLang="zh-CN" sz="50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23607" name="文本框 37"/>
          <p:cNvSpPr/>
          <p:nvPr/>
        </p:nvSpPr>
        <p:spPr>
          <a:xfrm>
            <a:off x="5649913" y="3059113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ea typeface="宋体" panose="02010600030101010101" pitchFamily="2" charset="-122"/>
              </a:rPr>
              <a:t>状元成才路</a:t>
            </a:r>
            <a:endParaRPr lang="zh-CN" altLang="zh-CN" sz="50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23608" name="文本框 45"/>
          <p:cNvSpPr/>
          <p:nvPr/>
        </p:nvSpPr>
        <p:spPr>
          <a:xfrm rot="20400000">
            <a:off x="6334125" y="2392363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ea typeface="宋体" panose="02010600030101010101" pitchFamily="2" charset="-122"/>
              </a:rPr>
              <a:t>状元成才路</a:t>
            </a:r>
            <a:endParaRPr lang="zh-CN" altLang="zh-CN" sz="50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23609" name="文本框 46"/>
          <p:cNvSpPr/>
          <p:nvPr/>
        </p:nvSpPr>
        <p:spPr>
          <a:xfrm rot="20400000">
            <a:off x="6704013" y="2678113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ea typeface="宋体" panose="02010600030101010101" pitchFamily="2" charset="-122"/>
              </a:rPr>
              <a:t>状元成才路</a:t>
            </a:r>
            <a:endParaRPr lang="zh-CN" altLang="zh-CN" sz="50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23610" name="文本框 47"/>
          <p:cNvSpPr/>
          <p:nvPr/>
        </p:nvSpPr>
        <p:spPr>
          <a:xfrm>
            <a:off x="7185025" y="3303588"/>
            <a:ext cx="506413" cy="1698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ea typeface="宋体" panose="02010600030101010101" pitchFamily="2" charset="-122"/>
              </a:rPr>
              <a:t>状元成才路</a:t>
            </a:r>
            <a:endParaRPr lang="zh-CN" altLang="zh-CN" sz="50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23611" name="文本框 49"/>
          <p:cNvSpPr/>
          <p:nvPr/>
        </p:nvSpPr>
        <p:spPr>
          <a:xfrm rot="20400000">
            <a:off x="8021638" y="2782888"/>
            <a:ext cx="506412" cy="1698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ea typeface="宋体" panose="02010600030101010101" pitchFamily="2" charset="-122"/>
              </a:rPr>
              <a:t>状元成才路</a:t>
            </a:r>
            <a:endParaRPr lang="zh-CN" altLang="zh-CN" sz="50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23612" name="文本框 50"/>
          <p:cNvSpPr/>
          <p:nvPr/>
        </p:nvSpPr>
        <p:spPr>
          <a:xfrm rot="20400000">
            <a:off x="7488238" y="2605088"/>
            <a:ext cx="506412" cy="1698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ea typeface="宋体" panose="02010600030101010101" pitchFamily="2" charset="-122"/>
              </a:rPr>
              <a:t>状元成才路</a:t>
            </a:r>
            <a:endParaRPr lang="zh-CN" altLang="zh-CN" sz="50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23613" name="文本框 51"/>
          <p:cNvSpPr/>
          <p:nvPr/>
        </p:nvSpPr>
        <p:spPr>
          <a:xfrm rot="20400000">
            <a:off x="7964488" y="3752850"/>
            <a:ext cx="506412" cy="1698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ea typeface="宋体" panose="02010600030101010101" pitchFamily="2" charset="-122"/>
              </a:rPr>
              <a:t>状元成才路</a:t>
            </a:r>
            <a:endParaRPr lang="zh-CN" altLang="zh-CN" sz="50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23614" name="文本框 32"/>
          <p:cNvSpPr/>
          <p:nvPr/>
        </p:nvSpPr>
        <p:spPr>
          <a:xfrm rot="4140000">
            <a:off x="2767013" y="4483100"/>
            <a:ext cx="50482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ea typeface="宋体" panose="02010600030101010101" pitchFamily="2" charset="-122"/>
              </a:rPr>
              <a:t>状元成才路</a:t>
            </a:r>
            <a:endParaRPr lang="zh-CN" altLang="zh-CN" sz="50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23615" name="文本框 34"/>
          <p:cNvSpPr/>
          <p:nvPr/>
        </p:nvSpPr>
        <p:spPr>
          <a:xfrm rot="8340000">
            <a:off x="3922713" y="3783013"/>
            <a:ext cx="50482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ea typeface="宋体" panose="02010600030101010101" pitchFamily="2" charset="-122"/>
              </a:rPr>
              <a:t>状元成才路</a:t>
            </a:r>
            <a:endParaRPr lang="zh-CN" altLang="zh-CN" sz="50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23616" name="文本框 36"/>
          <p:cNvSpPr/>
          <p:nvPr/>
        </p:nvSpPr>
        <p:spPr>
          <a:xfrm rot="2760000">
            <a:off x="3814763" y="2343150"/>
            <a:ext cx="50482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ea typeface="宋体" panose="02010600030101010101" pitchFamily="2" charset="-122"/>
              </a:rPr>
              <a:t>状元成才路</a:t>
            </a:r>
            <a:endParaRPr lang="zh-CN" altLang="zh-CN" sz="50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23617" name="文本框 37"/>
          <p:cNvSpPr/>
          <p:nvPr/>
        </p:nvSpPr>
        <p:spPr>
          <a:xfrm rot="3960000">
            <a:off x="3814763" y="3067050"/>
            <a:ext cx="50482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ea typeface="宋体" panose="02010600030101010101" pitchFamily="2" charset="-122"/>
              </a:rPr>
              <a:t>状元成才路</a:t>
            </a:r>
            <a:endParaRPr lang="zh-CN" altLang="zh-CN" sz="50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23618" name="文本框 45"/>
          <p:cNvSpPr/>
          <p:nvPr/>
        </p:nvSpPr>
        <p:spPr>
          <a:xfrm rot="2760000">
            <a:off x="4375150" y="2371725"/>
            <a:ext cx="50482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ea typeface="宋体" panose="02010600030101010101" pitchFamily="2" charset="-122"/>
              </a:rPr>
              <a:t>状元成才路</a:t>
            </a:r>
            <a:endParaRPr lang="zh-CN" altLang="zh-CN" sz="50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23619" name="文本框 46"/>
          <p:cNvSpPr/>
          <p:nvPr/>
        </p:nvSpPr>
        <p:spPr>
          <a:xfrm rot="2760000">
            <a:off x="4745038" y="2657475"/>
            <a:ext cx="50482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ea typeface="宋体" panose="02010600030101010101" pitchFamily="2" charset="-122"/>
              </a:rPr>
              <a:t>状元成才路</a:t>
            </a:r>
            <a:endParaRPr lang="zh-CN" altLang="zh-CN" sz="50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23620" name="文本框 47"/>
          <p:cNvSpPr/>
          <p:nvPr/>
        </p:nvSpPr>
        <p:spPr>
          <a:xfrm rot="3960000">
            <a:off x="4745038" y="3381375"/>
            <a:ext cx="50482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ea typeface="宋体" panose="02010600030101010101" pitchFamily="2" charset="-122"/>
              </a:rPr>
              <a:t>状元成才路</a:t>
            </a:r>
            <a:endParaRPr lang="zh-CN" altLang="zh-CN" sz="50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23621" name="文本框 49"/>
          <p:cNvSpPr/>
          <p:nvPr/>
        </p:nvSpPr>
        <p:spPr>
          <a:xfrm rot="20400000">
            <a:off x="6224588" y="3421063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ea typeface="宋体" panose="02010600030101010101" pitchFamily="2" charset="-122"/>
              </a:rPr>
              <a:t>状元成才路</a:t>
            </a:r>
            <a:endParaRPr lang="zh-CN" altLang="zh-CN" sz="50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23622" name="文本框 50"/>
          <p:cNvSpPr/>
          <p:nvPr/>
        </p:nvSpPr>
        <p:spPr>
          <a:xfrm rot="4020000">
            <a:off x="5219700" y="3536950"/>
            <a:ext cx="50482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ea typeface="宋体" panose="02010600030101010101" pitchFamily="2" charset="-122"/>
              </a:rPr>
              <a:t>状元成才路</a:t>
            </a:r>
            <a:endParaRPr lang="zh-CN" altLang="zh-CN" sz="50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23623" name="文本框 51"/>
          <p:cNvSpPr/>
          <p:nvPr/>
        </p:nvSpPr>
        <p:spPr>
          <a:xfrm rot="20400000">
            <a:off x="5599113" y="4319588"/>
            <a:ext cx="506412" cy="1698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ea typeface="宋体" panose="02010600030101010101" pitchFamily="2" charset="-122"/>
              </a:rPr>
              <a:t>状元成才路</a:t>
            </a:r>
            <a:endParaRPr lang="zh-CN" altLang="zh-CN" sz="50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23624" name="文本框 32"/>
          <p:cNvSpPr/>
          <p:nvPr/>
        </p:nvSpPr>
        <p:spPr>
          <a:xfrm rot="5400000">
            <a:off x="1143000" y="4333875"/>
            <a:ext cx="50482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ea typeface="宋体" panose="02010600030101010101" pitchFamily="2" charset="-122"/>
              </a:rPr>
              <a:t>状元成才路</a:t>
            </a:r>
            <a:endParaRPr lang="zh-CN" altLang="zh-CN" sz="50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23625" name="文本框 34"/>
          <p:cNvSpPr/>
          <p:nvPr/>
        </p:nvSpPr>
        <p:spPr>
          <a:xfrm rot="8340000">
            <a:off x="1879600" y="4764088"/>
            <a:ext cx="504825" cy="1698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ea typeface="宋体" panose="02010600030101010101" pitchFamily="2" charset="-122"/>
              </a:rPr>
              <a:t>状元成才路</a:t>
            </a:r>
            <a:endParaRPr lang="zh-CN" altLang="zh-CN" sz="50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23626" name="文本框 36"/>
          <p:cNvSpPr/>
          <p:nvPr/>
        </p:nvSpPr>
        <p:spPr>
          <a:xfrm rot="2760000">
            <a:off x="1863725" y="3671888"/>
            <a:ext cx="50482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ea typeface="宋体" panose="02010600030101010101" pitchFamily="2" charset="-122"/>
              </a:rPr>
              <a:t>状元成才路</a:t>
            </a:r>
            <a:endParaRPr lang="zh-CN" altLang="zh-CN" sz="50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23627" name="文本框 37"/>
          <p:cNvSpPr/>
          <p:nvPr/>
        </p:nvSpPr>
        <p:spPr>
          <a:xfrm rot="5220000">
            <a:off x="2298700" y="4048125"/>
            <a:ext cx="50482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ea typeface="宋体" panose="02010600030101010101" pitchFamily="2" charset="-122"/>
              </a:rPr>
              <a:t>状元成才路</a:t>
            </a:r>
            <a:endParaRPr lang="zh-CN" altLang="zh-CN" sz="50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23628" name="文本框 45"/>
          <p:cNvSpPr/>
          <p:nvPr/>
        </p:nvSpPr>
        <p:spPr>
          <a:xfrm rot="2760000">
            <a:off x="2811463" y="3690938"/>
            <a:ext cx="50482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ea typeface="宋体" panose="02010600030101010101" pitchFamily="2" charset="-122"/>
              </a:rPr>
              <a:t>状元成才路</a:t>
            </a:r>
            <a:endParaRPr lang="zh-CN" altLang="zh-CN" sz="50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23629" name="文本框 46"/>
          <p:cNvSpPr/>
          <p:nvPr/>
        </p:nvSpPr>
        <p:spPr>
          <a:xfrm rot="4020000">
            <a:off x="701675" y="2647950"/>
            <a:ext cx="50482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ea typeface="宋体" panose="02010600030101010101" pitchFamily="2" charset="-122"/>
              </a:rPr>
              <a:t>状元成才路</a:t>
            </a:r>
            <a:endParaRPr lang="zh-CN" altLang="zh-CN" sz="50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23630" name="文本框 47"/>
          <p:cNvSpPr/>
          <p:nvPr/>
        </p:nvSpPr>
        <p:spPr>
          <a:xfrm rot="5220000">
            <a:off x="703263" y="3892550"/>
            <a:ext cx="50482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ea typeface="宋体" panose="02010600030101010101" pitchFamily="2" charset="-122"/>
              </a:rPr>
              <a:t>状元成才路</a:t>
            </a:r>
            <a:endParaRPr lang="zh-CN" altLang="zh-CN" sz="50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23631" name="文本框 49"/>
          <p:cNvSpPr/>
          <p:nvPr/>
        </p:nvSpPr>
        <p:spPr>
          <a:xfrm rot="4020000">
            <a:off x="2465388" y="5016500"/>
            <a:ext cx="50482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ea typeface="宋体" panose="02010600030101010101" pitchFamily="2" charset="-122"/>
              </a:rPr>
              <a:t>状元成才路</a:t>
            </a:r>
            <a:endParaRPr lang="zh-CN" altLang="zh-CN" sz="50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23632" name="文本框 50"/>
          <p:cNvSpPr/>
          <p:nvPr/>
        </p:nvSpPr>
        <p:spPr>
          <a:xfrm rot="4020000">
            <a:off x="3703638" y="4518025"/>
            <a:ext cx="50482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ea typeface="宋体" panose="02010600030101010101" pitchFamily="2" charset="-122"/>
              </a:rPr>
              <a:t>状元成才路</a:t>
            </a:r>
            <a:endParaRPr lang="zh-CN" altLang="zh-CN" sz="50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23633" name="文本框 51"/>
          <p:cNvSpPr/>
          <p:nvPr/>
        </p:nvSpPr>
        <p:spPr>
          <a:xfrm rot="4020000">
            <a:off x="4073525" y="4803775"/>
            <a:ext cx="50482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ea typeface="宋体" panose="02010600030101010101" pitchFamily="2" charset="-122"/>
              </a:rPr>
              <a:t>状元成才路</a:t>
            </a:r>
            <a:endParaRPr lang="zh-CN" altLang="zh-CN" sz="50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23634" name="文本框 32"/>
          <p:cNvSpPr/>
          <p:nvPr/>
        </p:nvSpPr>
        <p:spPr>
          <a:xfrm rot="20700000">
            <a:off x="514350" y="3379788"/>
            <a:ext cx="506413" cy="1698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ea typeface="宋体" panose="02010600030101010101" pitchFamily="2" charset="-122"/>
              </a:rPr>
              <a:t>状元成才路</a:t>
            </a:r>
            <a:endParaRPr lang="zh-CN" altLang="zh-CN" sz="50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23635" name="文本框 34"/>
          <p:cNvSpPr/>
          <p:nvPr/>
        </p:nvSpPr>
        <p:spPr>
          <a:xfrm rot="8340000">
            <a:off x="1252538" y="3484563"/>
            <a:ext cx="50482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ea typeface="宋体" panose="02010600030101010101" pitchFamily="2" charset="-122"/>
              </a:rPr>
              <a:t>状元成才路</a:t>
            </a:r>
            <a:endParaRPr lang="zh-CN" altLang="zh-CN" sz="50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23636" name="文本框 36"/>
          <p:cNvSpPr/>
          <p:nvPr/>
        </p:nvSpPr>
        <p:spPr>
          <a:xfrm rot="4020000">
            <a:off x="1671638" y="2044700"/>
            <a:ext cx="50482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ea typeface="宋体" panose="02010600030101010101" pitchFamily="2" charset="-122"/>
              </a:rPr>
              <a:t>状元成才路</a:t>
            </a:r>
            <a:endParaRPr lang="zh-CN" altLang="zh-CN" sz="50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23637" name="文本框 37"/>
          <p:cNvSpPr/>
          <p:nvPr/>
        </p:nvSpPr>
        <p:spPr>
          <a:xfrm rot="5220000">
            <a:off x="1671638" y="2768600"/>
            <a:ext cx="50482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ea typeface="宋体" panose="02010600030101010101" pitchFamily="2" charset="-122"/>
              </a:rPr>
              <a:t>状元成才路</a:t>
            </a:r>
            <a:endParaRPr lang="zh-CN" altLang="zh-CN" sz="50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23638" name="文本框 45"/>
          <p:cNvSpPr/>
          <p:nvPr/>
        </p:nvSpPr>
        <p:spPr>
          <a:xfrm rot="2760000">
            <a:off x="2232025" y="2073275"/>
            <a:ext cx="50482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ea typeface="宋体" panose="02010600030101010101" pitchFamily="2" charset="-122"/>
              </a:rPr>
              <a:t>状元成才路</a:t>
            </a:r>
            <a:endParaRPr lang="zh-CN" altLang="zh-CN" sz="50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23639" name="文本框 46"/>
          <p:cNvSpPr/>
          <p:nvPr/>
        </p:nvSpPr>
        <p:spPr>
          <a:xfrm rot="2760000">
            <a:off x="2601913" y="2359025"/>
            <a:ext cx="50482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ea typeface="宋体" panose="02010600030101010101" pitchFamily="2" charset="-122"/>
              </a:rPr>
              <a:t>状元成才路</a:t>
            </a:r>
            <a:endParaRPr lang="zh-CN" altLang="zh-CN" sz="50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23640" name="文本框 47"/>
          <p:cNvSpPr/>
          <p:nvPr/>
        </p:nvSpPr>
        <p:spPr>
          <a:xfrm rot="3960000">
            <a:off x="2330450" y="3113088"/>
            <a:ext cx="50482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ea typeface="宋体" panose="02010600030101010101" pitchFamily="2" charset="-122"/>
              </a:rPr>
              <a:t>状元成才路</a:t>
            </a:r>
            <a:endParaRPr lang="zh-CN" altLang="zh-CN" sz="50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23641" name="文本框 49"/>
          <p:cNvSpPr/>
          <p:nvPr/>
        </p:nvSpPr>
        <p:spPr>
          <a:xfrm rot="2760000">
            <a:off x="3189288" y="2657475"/>
            <a:ext cx="50482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ea typeface="宋体" panose="02010600030101010101" pitchFamily="2" charset="-122"/>
              </a:rPr>
              <a:t>状元成才路</a:t>
            </a:r>
            <a:endParaRPr lang="zh-CN" altLang="zh-CN" sz="50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23642" name="文本框 50"/>
          <p:cNvSpPr/>
          <p:nvPr/>
        </p:nvSpPr>
        <p:spPr>
          <a:xfrm rot="2760000">
            <a:off x="3076575" y="3238500"/>
            <a:ext cx="50482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ea typeface="宋体" panose="02010600030101010101" pitchFamily="2" charset="-122"/>
              </a:rPr>
              <a:t>状元成才路</a:t>
            </a:r>
            <a:endParaRPr lang="zh-CN" altLang="zh-CN" sz="50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23643" name="文本框 51"/>
          <p:cNvSpPr/>
          <p:nvPr/>
        </p:nvSpPr>
        <p:spPr>
          <a:xfrm rot="2760000">
            <a:off x="3446463" y="3524250"/>
            <a:ext cx="50482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ea typeface="宋体" panose="02010600030101010101" pitchFamily="2" charset="-122"/>
              </a:rPr>
              <a:t>状元成才路</a:t>
            </a:r>
            <a:endParaRPr lang="zh-CN" altLang="zh-CN" sz="50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23644" name="文本框 32"/>
          <p:cNvSpPr/>
          <p:nvPr/>
        </p:nvSpPr>
        <p:spPr>
          <a:xfrm rot="5400000">
            <a:off x="4752975" y="4940300"/>
            <a:ext cx="50482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ea typeface="宋体" panose="02010600030101010101" pitchFamily="2" charset="-122"/>
              </a:rPr>
              <a:t>状元成才路</a:t>
            </a:r>
            <a:endParaRPr lang="zh-CN" altLang="zh-CN" sz="50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23645" name="文本框 34"/>
          <p:cNvSpPr/>
          <p:nvPr/>
        </p:nvSpPr>
        <p:spPr>
          <a:xfrm rot="3120000">
            <a:off x="5818188" y="5370513"/>
            <a:ext cx="50482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ea typeface="宋体" panose="02010600030101010101" pitchFamily="2" charset="-122"/>
              </a:rPr>
              <a:t>状元成才路</a:t>
            </a:r>
            <a:endParaRPr lang="zh-CN" altLang="zh-CN" sz="50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23646" name="文本框 36"/>
          <p:cNvSpPr/>
          <p:nvPr/>
        </p:nvSpPr>
        <p:spPr>
          <a:xfrm rot="20400000">
            <a:off x="6237288" y="3929063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ea typeface="宋体" panose="02010600030101010101" pitchFamily="2" charset="-122"/>
              </a:rPr>
              <a:t>状元成才路</a:t>
            </a:r>
            <a:endParaRPr lang="zh-CN" altLang="zh-CN" sz="50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23647" name="文本框 37"/>
          <p:cNvSpPr/>
          <p:nvPr/>
        </p:nvSpPr>
        <p:spPr>
          <a:xfrm>
            <a:off x="6237288" y="4652963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ea typeface="宋体" panose="02010600030101010101" pitchFamily="2" charset="-122"/>
              </a:rPr>
              <a:t>状元成才路</a:t>
            </a:r>
            <a:endParaRPr lang="zh-CN" altLang="zh-CN" sz="50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23648" name="文本框 45"/>
          <p:cNvSpPr/>
          <p:nvPr/>
        </p:nvSpPr>
        <p:spPr>
          <a:xfrm rot="20400000">
            <a:off x="6797675" y="3957638"/>
            <a:ext cx="506413" cy="1698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ea typeface="宋体" panose="02010600030101010101" pitchFamily="2" charset="-122"/>
              </a:rPr>
              <a:t>状元成才路</a:t>
            </a:r>
            <a:endParaRPr lang="zh-CN" altLang="zh-CN" sz="50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23649" name="文本框 46"/>
          <p:cNvSpPr/>
          <p:nvPr/>
        </p:nvSpPr>
        <p:spPr>
          <a:xfrm rot="20400000">
            <a:off x="7167563" y="4243388"/>
            <a:ext cx="506412" cy="1698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ea typeface="宋体" panose="02010600030101010101" pitchFamily="2" charset="-122"/>
              </a:rPr>
              <a:t>状元成才路</a:t>
            </a:r>
            <a:endParaRPr lang="zh-CN" altLang="zh-CN" sz="50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23650" name="文本框 47"/>
          <p:cNvSpPr/>
          <p:nvPr/>
        </p:nvSpPr>
        <p:spPr>
          <a:xfrm>
            <a:off x="6854825" y="5002213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ea typeface="宋体" panose="02010600030101010101" pitchFamily="2" charset="-122"/>
              </a:rPr>
              <a:t>状元成才路</a:t>
            </a:r>
            <a:endParaRPr lang="zh-CN" altLang="zh-CN" sz="50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23651" name="文本框 49"/>
          <p:cNvSpPr/>
          <p:nvPr/>
        </p:nvSpPr>
        <p:spPr>
          <a:xfrm rot="20400000">
            <a:off x="7688263" y="4630738"/>
            <a:ext cx="506412" cy="1698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ea typeface="宋体" panose="02010600030101010101" pitchFamily="2" charset="-122"/>
              </a:rPr>
              <a:t>状元成才路</a:t>
            </a:r>
            <a:endParaRPr lang="zh-CN" altLang="zh-CN" sz="50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23652" name="文本框 50"/>
          <p:cNvSpPr/>
          <p:nvPr/>
        </p:nvSpPr>
        <p:spPr>
          <a:xfrm rot="20400000">
            <a:off x="7642225" y="5122863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ea typeface="宋体" panose="02010600030101010101" pitchFamily="2" charset="-122"/>
              </a:rPr>
              <a:t>状元成才路</a:t>
            </a:r>
            <a:endParaRPr lang="zh-CN" altLang="zh-CN" sz="50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23653" name="文本框 51"/>
          <p:cNvSpPr/>
          <p:nvPr/>
        </p:nvSpPr>
        <p:spPr>
          <a:xfrm rot="20400000">
            <a:off x="6780213" y="1555750"/>
            <a:ext cx="506412" cy="1698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ea typeface="宋体" panose="02010600030101010101" pitchFamily="2" charset="-122"/>
              </a:rPr>
              <a:t>状元成才路</a:t>
            </a:r>
            <a:endParaRPr lang="zh-CN" altLang="zh-CN" sz="50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23654" name="菱形 15"/>
          <p:cNvSpPr/>
          <p:nvPr/>
        </p:nvSpPr>
        <p:spPr>
          <a:xfrm>
            <a:off x="838200" y="1524000"/>
            <a:ext cx="638175" cy="969963"/>
          </a:xfrm>
          <a:prstGeom prst="diamond">
            <a:avLst/>
          </a:prstGeom>
          <a:solidFill>
            <a:srgbClr val="FFFF00"/>
          </a:solidFill>
          <a:ln w="25400">
            <a:noFill/>
          </a:ln>
        </p:spPr>
        <p:txBody>
          <a:bodyPr anchor="ctr"/>
          <a:p>
            <a:pPr algn="ctr"/>
            <a:r>
              <a:rPr lang="en-US" altLang="zh-CN" sz="4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rPr>
              <a:t>3</a:t>
            </a:r>
            <a:endParaRPr lang="zh-CN" altLang="en-US" sz="44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sym typeface="Arial" panose="020B0604020202020204" pitchFamily="34" charset="0"/>
            </a:endParaRPr>
          </a:p>
        </p:txBody>
      </p:sp>
      <p:grpSp>
        <p:nvGrpSpPr>
          <p:cNvPr id="23655" name="组合 111"/>
          <p:cNvGrpSpPr/>
          <p:nvPr/>
        </p:nvGrpSpPr>
        <p:grpSpPr>
          <a:xfrm>
            <a:off x="1524000" y="914400"/>
            <a:ext cx="7040563" cy="2384425"/>
            <a:chOff x="1524080" y="914466"/>
            <a:chExt cx="7040562" cy="2384423"/>
          </a:xfrm>
        </p:grpSpPr>
        <p:sp>
          <p:nvSpPr>
            <p:cNvPr id="23656" name="矩形 1"/>
            <p:cNvSpPr/>
            <p:nvPr/>
          </p:nvSpPr>
          <p:spPr>
            <a:xfrm>
              <a:off x="1524080" y="990666"/>
              <a:ext cx="7040562" cy="230822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defTabSz="914400">
                <a:lnSpc>
                  <a:spcPct val="200000"/>
                </a:lnSpc>
                <a:buClrTx/>
                <a:buSzPct val="100000"/>
                <a:buFontTx/>
              </a:pPr>
              <a:r>
                <a:rPr lang="zh-CN" altLang="en-US" sz="3600" b="1">
                  <a:latin typeface="楷体" panose="02010609060101010101" pitchFamily="49" charset="-122"/>
                  <a:ea typeface="楷体" panose="02010609060101010101" pitchFamily="49" charset="-122"/>
                  <a:sym typeface="Arial" panose="020B0604020202020204" pitchFamily="34" charset="0"/>
                </a:rPr>
                <a:t>一个大，一个小，</a:t>
              </a:r>
              <a:endParaRPr lang="en-US" altLang="zh-CN" sz="3600" b="1"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endParaRPr>
            </a:p>
            <a:p>
              <a:pPr defTabSz="914400">
                <a:lnSpc>
                  <a:spcPct val="200000"/>
                </a:lnSpc>
                <a:buClrTx/>
                <a:buSzPct val="100000"/>
                <a:buFontTx/>
              </a:pPr>
              <a:r>
                <a:rPr lang="zh-CN" altLang="en-US" sz="3600" b="1">
                  <a:latin typeface="楷体" panose="02010609060101010101" pitchFamily="49" charset="-122"/>
                  <a:ea typeface="楷体" panose="02010609060101010101" pitchFamily="49" charset="-122"/>
                  <a:sym typeface="Arial" panose="020B0604020202020204" pitchFamily="34" charset="0"/>
                </a:rPr>
                <a:t>一个苹果一颗枣。</a:t>
              </a:r>
              <a:endPara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endParaRPr>
            </a:p>
          </p:txBody>
        </p:sp>
        <p:sp>
          <p:nvSpPr>
            <p:cNvPr id="23657" name="矩形 2"/>
            <p:cNvSpPr/>
            <p:nvPr/>
          </p:nvSpPr>
          <p:spPr>
            <a:xfrm>
              <a:off x="1524080" y="914466"/>
              <a:ext cx="6300788" cy="52228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342900" indent="-342900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sz="3200" u="none" baseline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sz="2800" u="none" baseline="0">
                  <a:solidFill>
                    <a:schemeClr val="tx1"/>
                  </a:solidFill>
                  <a:effectLst/>
                  <a:latin typeface="+mn-lt"/>
                </a:defRPr>
              </a:lvl2pPr>
              <a:lvl3pPr marL="1143000" indent="-228600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sz="2400" u="none" baseline="0">
                  <a:solidFill>
                    <a:schemeClr val="tx1"/>
                  </a:solidFill>
                  <a:effectLst/>
                  <a:latin typeface="+mn-lt"/>
                </a:defRPr>
              </a:lvl3pPr>
              <a:lvl4pPr marL="1600200" indent="-228600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sz="2000" u="none" baseline="0">
                  <a:solidFill>
                    <a:schemeClr val="tx1"/>
                  </a:solidFill>
                  <a:effectLst/>
                  <a:latin typeface="+mn-lt"/>
                </a:defRPr>
              </a:lvl4pPr>
              <a:lvl5pPr marL="2057400" indent="-228600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»"/>
                <a:defRPr kumimoji="0" sz="2000" u="none" baseline="0">
                  <a:solidFill>
                    <a:schemeClr val="tx1"/>
                  </a:solidFill>
                  <a:effectLst/>
                  <a:latin typeface="+mn-lt"/>
                </a:defRPr>
              </a:lvl5pPr>
            </a:lstStyle>
            <a:p>
              <a:pPr marL="0" lvl="0" indent="0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2800" b="1">
                  <a:latin typeface="宋体" panose="02010600030101010101" pitchFamily="2" charset="-122"/>
                  <a:ea typeface="宋体" panose="02010600030101010101" pitchFamily="2" charset="-122"/>
                </a:rPr>
                <a:t>yí  ɡè  dà      yí  ɡè xiǎo</a:t>
              </a:r>
              <a:endParaRPr lang="en-US" altLang="zh-CN" sz="2800" b="1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23658" name="矩形 2"/>
            <p:cNvSpPr/>
            <p:nvPr/>
          </p:nvSpPr>
          <p:spPr>
            <a:xfrm>
              <a:off x="1524080" y="1981238"/>
              <a:ext cx="6384925" cy="52387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342900" indent="-342900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sz="3200" u="none" baseline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sz="2800" u="none" baseline="0">
                  <a:solidFill>
                    <a:schemeClr val="tx1"/>
                  </a:solidFill>
                  <a:effectLst/>
                  <a:latin typeface="+mn-lt"/>
                </a:defRPr>
              </a:lvl2pPr>
              <a:lvl3pPr marL="1143000" indent="-228600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sz="2400" u="none" baseline="0">
                  <a:solidFill>
                    <a:schemeClr val="tx1"/>
                  </a:solidFill>
                  <a:effectLst/>
                  <a:latin typeface="+mn-lt"/>
                </a:defRPr>
              </a:lvl3pPr>
              <a:lvl4pPr marL="1600200" indent="-228600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sz="2000" u="none" baseline="0">
                  <a:solidFill>
                    <a:schemeClr val="tx1"/>
                  </a:solidFill>
                  <a:effectLst/>
                  <a:latin typeface="+mn-lt"/>
                </a:defRPr>
              </a:lvl4pPr>
              <a:lvl5pPr marL="2057400" indent="-228600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»"/>
                <a:defRPr kumimoji="0" sz="2000" u="none" baseline="0">
                  <a:solidFill>
                    <a:schemeClr val="tx1"/>
                  </a:solidFill>
                  <a:effectLst/>
                  <a:latin typeface="+mn-lt"/>
                </a:defRPr>
              </a:lvl5pPr>
            </a:lstStyle>
            <a:p>
              <a:pPr marL="0" lvl="0" indent="0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2800" b="1">
                  <a:latin typeface="宋体" panose="02010600030101010101" pitchFamily="2" charset="-122"/>
                  <a:ea typeface="宋体" panose="02010600030101010101" pitchFamily="2" charset="-122"/>
                </a:rPr>
                <a:t>yí  ɡè pínɡ ɡuǒ yì  kē  zǎo</a:t>
              </a:r>
              <a:endParaRPr lang="en-US" altLang="zh-CN" sz="2800" b="1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23659" name="TextBox 7"/>
          <p:cNvSpPr/>
          <p:nvPr/>
        </p:nvSpPr>
        <p:spPr>
          <a:xfrm>
            <a:off x="1524000" y="4648200"/>
            <a:ext cx="914400" cy="1016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6000" b="1">
                <a:solidFill>
                  <a:srgbClr val="FF0000"/>
                </a:solidFill>
                <a:ea typeface="宋体" panose="02010600030101010101" pitchFamily="2" charset="-122"/>
              </a:rPr>
              <a:t>大</a:t>
            </a:r>
            <a:endParaRPr lang="zh-CN" altLang="en-US" sz="6000" b="1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23660" name="TextBox 16"/>
          <p:cNvSpPr/>
          <p:nvPr/>
        </p:nvSpPr>
        <p:spPr>
          <a:xfrm>
            <a:off x="6248400" y="4622800"/>
            <a:ext cx="1066800" cy="1016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6000" b="1">
                <a:solidFill>
                  <a:srgbClr val="FF0000"/>
                </a:solidFill>
                <a:ea typeface="宋体" panose="02010600030101010101" pitchFamily="2" charset="-122"/>
              </a:rPr>
              <a:t>小</a:t>
            </a:r>
            <a:endParaRPr lang="zh-CN" altLang="en-US" sz="6000" b="1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grpSp>
        <p:nvGrpSpPr>
          <p:cNvPr id="23661" name="组合 112"/>
          <p:cNvGrpSpPr/>
          <p:nvPr/>
        </p:nvGrpSpPr>
        <p:grpSpPr>
          <a:xfrm>
            <a:off x="2286000" y="3311525"/>
            <a:ext cx="3886200" cy="2643188"/>
            <a:chOff x="2286000" y="3311525"/>
            <a:chExt cx="3886200" cy="2643188"/>
          </a:xfrm>
        </p:grpSpPr>
        <p:cxnSp>
          <p:nvCxnSpPr>
            <p:cNvPr id="23662" name="直接箭头连接符 8"/>
            <p:cNvCxnSpPr/>
            <p:nvPr/>
          </p:nvCxnSpPr>
          <p:spPr>
            <a:xfrm flipV="1">
              <a:off x="4138613" y="5164138"/>
              <a:ext cx="1152525" cy="0"/>
            </a:xfrm>
            <a:prstGeom prst="line">
              <a:avLst/>
            </a:prstGeom>
            <a:ln w="19050" cap="flat" cmpd="sng">
              <a:solidFill>
                <a:srgbClr val="0000FF"/>
              </a:solidFill>
              <a:prstDash val="solid"/>
              <a:headEnd type="arrow" w="med" len="med"/>
              <a:tailEnd type="arrow" w="med" len="med"/>
            </a:ln>
          </p:spPr>
        </p:cxnSp>
        <p:pic>
          <p:nvPicPr>
            <p:cNvPr id="23663" name="图片 11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t="5405" r="51105" b="19138"/>
            <a:stretch>
              <a:fillRect/>
            </a:stretch>
          </p:blipFill>
          <p:spPr>
            <a:xfrm>
              <a:off x="2286000" y="3311525"/>
              <a:ext cx="1554163" cy="2643188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3664" name="图片 12"/>
            <p:cNvPicPr>
              <a:picLocks noChangeAspect="1"/>
            </p:cNvPicPr>
            <p:nvPr/>
          </p:nvPicPr>
          <p:blipFill>
            <a:blip r:embed="rId1"/>
            <a:srcRect l="52721" t="54387" r="15851" b="3581"/>
            <a:stretch>
              <a:fillRect/>
            </a:stretch>
          </p:blipFill>
          <p:spPr>
            <a:xfrm>
              <a:off x="5334000" y="4495800"/>
              <a:ext cx="838200" cy="1236663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 fill="hold"/>
                                        <p:tgtEl>
                                          <p:spTgt spid="236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500" fill="hold"/>
                                        <p:tgtEl>
                                          <p:spTgt spid="236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 fill="hold"/>
                                        <p:tgtEl>
                                          <p:spTgt spid="236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36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36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36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36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659" grpId="0" animBg="1"/>
      <p:bldP spid="2366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78" name="文本框 32"/>
          <p:cNvSpPr/>
          <p:nvPr/>
        </p:nvSpPr>
        <p:spPr>
          <a:xfrm>
            <a:off x="4475163" y="3900488"/>
            <a:ext cx="504825" cy="1698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500">
                <a:solidFill>
                  <a:srgbClr val="FFFFFF"/>
                </a:solidFill>
                <a:ea typeface="宋体" panose="02010600030101010101" pitchFamily="2" charset="-122"/>
              </a:rPr>
              <a:t>状元成才路</a:t>
            </a:r>
            <a:endParaRPr lang="zh-CN" altLang="zh-CN" sz="50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24579" name="文本框 34"/>
          <p:cNvSpPr/>
          <p:nvPr/>
        </p:nvSpPr>
        <p:spPr>
          <a:xfrm rot="21300000">
            <a:off x="8064500" y="2197100"/>
            <a:ext cx="504825" cy="1698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ea typeface="宋体" panose="02010600030101010101" pitchFamily="2" charset="-122"/>
              </a:rPr>
              <a:t>状元成才路</a:t>
            </a:r>
            <a:endParaRPr lang="zh-CN" altLang="zh-CN" sz="50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24580" name="文本框 36"/>
          <p:cNvSpPr/>
          <p:nvPr/>
        </p:nvSpPr>
        <p:spPr>
          <a:xfrm rot="16200000">
            <a:off x="5862638" y="1784350"/>
            <a:ext cx="50482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ea typeface="宋体" panose="02010600030101010101" pitchFamily="2" charset="-122"/>
              </a:rPr>
              <a:t>状元成才路</a:t>
            </a:r>
            <a:endParaRPr lang="zh-CN" altLang="zh-CN" sz="50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24581" name="文本框 37"/>
          <p:cNvSpPr/>
          <p:nvPr/>
        </p:nvSpPr>
        <p:spPr>
          <a:xfrm rot="17400000">
            <a:off x="5332413" y="2327275"/>
            <a:ext cx="50482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ea typeface="宋体" panose="02010600030101010101" pitchFamily="2" charset="-122"/>
              </a:rPr>
              <a:t>状元成才路</a:t>
            </a:r>
            <a:endParaRPr lang="zh-CN" altLang="zh-CN" sz="50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24582" name="文本框 45"/>
          <p:cNvSpPr/>
          <p:nvPr/>
        </p:nvSpPr>
        <p:spPr>
          <a:xfrm rot="16200000">
            <a:off x="6423025" y="1812925"/>
            <a:ext cx="50482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ea typeface="宋体" panose="02010600030101010101" pitchFamily="2" charset="-122"/>
              </a:rPr>
              <a:t>状元成才路</a:t>
            </a:r>
            <a:endParaRPr lang="zh-CN" altLang="zh-CN" sz="50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24583" name="文本框 46"/>
          <p:cNvSpPr/>
          <p:nvPr/>
        </p:nvSpPr>
        <p:spPr>
          <a:xfrm rot="21120000">
            <a:off x="7067550" y="2120900"/>
            <a:ext cx="506413" cy="1698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ea typeface="宋体" panose="02010600030101010101" pitchFamily="2" charset="-122"/>
              </a:rPr>
              <a:t>状元成才路</a:t>
            </a:r>
            <a:endParaRPr lang="zh-CN" altLang="zh-CN" sz="50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24584" name="文本框 47"/>
          <p:cNvSpPr/>
          <p:nvPr/>
        </p:nvSpPr>
        <p:spPr>
          <a:xfrm rot="17400000">
            <a:off x="7656513" y="3360738"/>
            <a:ext cx="50482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ea typeface="宋体" panose="02010600030101010101" pitchFamily="2" charset="-122"/>
              </a:rPr>
              <a:t>状元成才路</a:t>
            </a:r>
            <a:endParaRPr lang="zh-CN" altLang="zh-CN" sz="50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24585" name="文本框 49"/>
          <p:cNvSpPr/>
          <p:nvPr/>
        </p:nvSpPr>
        <p:spPr>
          <a:xfrm rot="600000">
            <a:off x="8167688" y="1604963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ea typeface="宋体" panose="02010600030101010101" pitchFamily="2" charset="-122"/>
              </a:rPr>
              <a:t>状元成才路</a:t>
            </a:r>
            <a:endParaRPr lang="zh-CN" altLang="zh-CN" sz="50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24586" name="文本框 50"/>
          <p:cNvSpPr/>
          <p:nvPr/>
        </p:nvSpPr>
        <p:spPr>
          <a:xfrm rot="1440000">
            <a:off x="7391400" y="1687513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ea typeface="宋体" panose="02010600030101010101" pitchFamily="2" charset="-122"/>
              </a:rPr>
              <a:t>状元成才路</a:t>
            </a:r>
            <a:endParaRPr lang="zh-CN" altLang="zh-CN" sz="50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24587" name="文本框 51"/>
          <p:cNvSpPr/>
          <p:nvPr/>
        </p:nvSpPr>
        <p:spPr>
          <a:xfrm rot="16200000">
            <a:off x="8367713" y="3648075"/>
            <a:ext cx="50482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ea typeface="宋体" panose="02010600030101010101" pitchFamily="2" charset="-122"/>
              </a:rPr>
              <a:t>状元成才路</a:t>
            </a:r>
            <a:endParaRPr lang="zh-CN" altLang="zh-CN" sz="50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24588" name="文本框 32"/>
          <p:cNvSpPr/>
          <p:nvPr/>
        </p:nvSpPr>
        <p:spPr>
          <a:xfrm>
            <a:off x="3262313" y="4748213"/>
            <a:ext cx="50482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ea typeface="宋体" panose="02010600030101010101" pitchFamily="2" charset="-122"/>
              </a:rPr>
              <a:t>状元成才路</a:t>
            </a:r>
            <a:endParaRPr lang="zh-CN" altLang="zh-CN" sz="50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24589" name="文本框 34"/>
          <p:cNvSpPr/>
          <p:nvPr/>
        </p:nvSpPr>
        <p:spPr>
          <a:xfrm rot="4140000">
            <a:off x="4462463" y="4692650"/>
            <a:ext cx="50482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ea typeface="宋体" panose="02010600030101010101" pitchFamily="2" charset="-122"/>
              </a:rPr>
              <a:t>状元成才路</a:t>
            </a:r>
            <a:endParaRPr lang="zh-CN" altLang="zh-CN" sz="50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24590" name="文本框 36"/>
          <p:cNvSpPr/>
          <p:nvPr/>
        </p:nvSpPr>
        <p:spPr>
          <a:xfrm rot="20220000">
            <a:off x="3900488" y="1763713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ea typeface="宋体" panose="02010600030101010101" pitchFamily="2" charset="-122"/>
              </a:rPr>
              <a:t>状元成才路</a:t>
            </a:r>
            <a:endParaRPr lang="zh-CN" altLang="zh-CN" sz="50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24591" name="文本框 37"/>
          <p:cNvSpPr/>
          <p:nvPr/>
        </p:nvSpPr>
        <p:spPr>
          <a:xfrm rot="21420000">
            <a:off x="4130675" y="2767013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ea typeface="宋体" panose="02010600030101010101" pitchFamily="2" charset="-122"/>
              </a:rPr>
              <a:t>状元成才路</a:t>
            </a:r>
            <a:endParaRPr lang="zh-CN" altLang="zh-CN" sz="50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24592" name="文本框 45"/>
          <p:cNvSpPr/>
          <p:nvPr/>
        </p:nvSpPr>
        <p:spPr>
          <a:xfrm rot="20220000">
            <a:off x="4460875" y="1792288"/>
            <a:ext cx="506413" cy="1698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ea typeface="宋体" panose="02010600030101010101" pitchFamily="2" charset="-122"/>
              </a:rPr>
              <a:t>状元成才路</a:t>
            </a:r>
            <a:endParaRPr lang="zh-CN" altLang="zh-CN" sz="50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24593" name="文本框 46"/>
          <p:cNvSpPr/>
          <p:nvPr/>
        </p:nvSpPr>
        <p:spPr>
          <a:xfrm rot="20220000">
            <a:off x="4830763" y="2078038"/>
            <a:ext cx="506412" cy="1698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ea typeface="宋体" panose="02010600030101010101" pitchFamily="2" charset="-122"/>
              </a:rPr>
              <a:t>状元成才路</a:t>
            </a:r>
            <a:endParaRPr lang="zh-CN" altLang="zh-CN" sz="50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24594" name="文本框 47"/>
          <p:cNvSpPr/>
          <p:nvPr/>
        </p:nvSpPr>
        <p:spPr>
          <a:xfrm rot="21420000">
            <a:off x="5064125" y="3008313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ea typeface="宋体" panose="02010600030101010101" pitchFamily="2" charset="-122"/>
              </a:rPr>
              <a:t>状元成才路</a:t>
            </a:r>
            <a:endParaRPr lang="zh-CN" altLang="zh-CN" sz="50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24595" name="文本框 49"/>
          <p:cNvSpPr/>
          <p:nvPr/>
        </p:nvSpPr>
        <p:spPr>
          <a:xfrm rot="16200000">
            <a:off x="6311900" y="2841625"/>
            <a:ext cx="50482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ea typeface="宋体" panose="02010600030101010101" pitchFamily="2" charset="-122"/>
              </a:rPr>
              <a:t>状元成才路</a:t>
            </a:r>
            <a:endParaRPr lang="zh-CN" altLang="zh-CN" sz="50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24596" name="文本框 50"/>
          <p:cNvSpPr/>
          <p:nvPr/>
        </p:nvSpPr>
        <p:spPr>
          <a:xfrm rot="21420000">
            <a:off x="5589588" y="3481388"/>
            <a:ext cx="506412" cy="1698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ea typeface="宋体" panose="02010600030101010101" pitchFamily="2" charset="-122"/>
              </a:rPr>
              <a:t>状元成才路</a:t>
            </a:r>
            <a:endParaRPr lang="zh-CN" altLang="zh-CN" sz="50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24597" name="文本框 51"/>
          <p:cNvSpPr/>
          <p:nvPr/>
        </p:nvSpPr>
        <p:spPr>
          <a:xfrm rot="16200000">
            <a:off x="5846763" y="4606925"/>
            <a:ext cx="50482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ea typeface="宋体" panose="02010600030101010101" pitchFamily="2" charset="-122"/>
              </a:rPr>
              <a:t>状元成才路</a:t>
            </a:r>
            <a:endParaRPr lang="zh-CN" altLang="zh-CN" sz="50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24598" name="文本框 32"/>
          <p:cNvSpPr/>
          <p:nvPr/>
        </p:nvSpPr>
        <p:spPr>
          <a:xfrm rot="1200000">
            <a:off x="1136650" y="5194300"/>
            <a:ext cx="506413" cy="1698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ea typeface="宋体" panose="02010600030101010101" pitchFamily="2" charset="-122"/>
              </a:rPr>
              <a:t>状元成才路</a:t>
            </a:r>
            <a:endParaRPr lang="zh-CN" altLang="zh-CN" sz="50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24599" name="文本框 35"/>
          <p:cNvSpPr/>
          <p:nvPr/>
        </p:nvSpPr>
        <p:spPr>
          <a:xfrm rot="4140000">
            <a:off x="2141538" y="4635500"/>
            <a:ext cx="50482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ea typeface="宋体" panose="02010600030101010101" pitchFamily="2" charset="-122"/>
              </a:rPr>
              <a:t>状元成才路</a:t>
            </a:r>
            <a:endParaRPr lang="zh-CN" altLang="zh-CN" sz="50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24600" name="文本框 36"/>
          <p:cNvSpPr/>
          <p:nvPr/>
        </p:nvSpPr>
        <p:spPr>
          <a:xfrm rot="20220000">
            <a:off x="1604963" y="4332288"/>
            <a:ext cx="506412" cy="1698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ea typeface="宋体" panose="02010600030101010101" pitchFamily="2" charset="-122"/>
              </a:rPr>
              <a:t>状元成才路</a:t>
            </a:r>
            <a:endParaRPr lang="zh-CN" altLang="zh-CN" sz="50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24601" name="文本框 37"/>
          <p:cNvSpPr/>
          <p:nvPr/>
        </p:nvSpPr>
        <p:spPr>
          <a:xfrm rot="1020000">
            <a:off x="2486025" y="3700463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ea typeface="宋体" panose="02010600030101010101" pitchFamily="2" charset="-122"/>
              </a:rPr>
              <a:t>状元成才路</a:t>
            </a:r>
            <a:endParaRPr lang="zh-CN" altLang="zh-CN" sz="50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24602" name="文本框 45"/>
          <p:cNvSpPr/>
          <p:nvPr/>
        </p:nvSpPr>
        <p:spPr>
          <a:xfrm rot="20220000">
            <a:off x="3162300" y="4222750"/>
            <a:ext cx="506413" cy="1698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ea typeface="宋体" panose="02010600030101010101" pitchFamily="2" charset="-122"/>
              </a:rPr>
              <a:t>状元成才路</a:t>
            </a:r>
            <a:endParaRPr lang="zh-CN" altLang="zh-CN" sz="50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24603" name="文本框 46"/>
          <p:cNvSpPr/>
          <p:nvPr/>
        </p:nvSpPr>
        <p:spPr>
          <a:xfrm rot="21420000">
            <a:off x="787400" y="2068513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ea typeface="宋体" panose="02010600030101010101" pitchFamily="2" charset="-122"/>
              </a:rPr>
              <a:t>状元成才路</a:t>
            </a:r>
            <a:endParaRPr lang="zh-CN" altLang="zh-CN" sz="50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24604" name="文本框 47"/>
          <p:cNvSpPr/>
          <p:nvPr/>
        </p:nvSpPr>
        <p:spPr>
          <a:xfrm rot="1020000">
            <a:off x="828675" y="4560888"/>
            <a:ext cx="506413" cy="1698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ea typeface="宋体" panose="02010600030101010101" pitchFamily="2" charset="-122"/>
              </a:rPr>
              <a:t>状元成才路</a:t>
            </a:r>
            <a:endParaRPr lang="zh-CN" altLang="zh-CN" sz="50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24605" name="文本框 49"/>
          <p:cNvSpPr/>
          <p:nvPr/>
        </p:nvSpPr>
        <p:spPr>
          <a:xfrm rot="21420000">
            <a:off x="3009900" y="5143500"/>
            <a:ext cx="506413" cy="1698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ea typeface="宋体" panose="02010600030101010101" pitchFamily="2" charset="-122"/>
              </a:rPr>
              <a:t>状元成才路</a:t>
            </a:r>
            <a:endParaRPr lang="zh-CN" altLang="zh-CN" sz="50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24606" name="文本框 50"/>
          <p:cNvSpPr/>
          <p:nvPr/>
        </p:nvSpPr>
        <p:spPr>
          <a:xfrm rot="21420000">
            <a:off x="4157663" y="4254500"/>
            <a:ext cx="506412" cy="1698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ea typeface="宋体" panose="02010600030101010101" pitchFamily="2" charset="-122"/>
              </a:rPr>
              <a:t>状元成才路</a:t>
            </a:r>
            <a:endParaRPr lang="zh-CN" altLang="zh-CN" sz="50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24607" name="文本框 51"/>
          <p:cNvSpPr/>
          <p:nvPr/>
        </p:nvSpPr>
        <p:spPr>
          <a:xfrm rot="21420000">
            <a:off x="4324350" y="5265738"/>
            <a:ext cx="506413" cy="1698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ea typeface="宋体" panose="02010600030101010101" pitchFamily="2" charset="-122"/>
              </a:rPr>
              <a:t>状元成才路</a:t>
            </a:r>
            <a:endParaRPr lang="zh-CN" altLang="zh-CN" sz="50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24608" name="文本框 32"/>
          <p:cNvSpPr/>
          <p:nvPr/>
        </p:nvSpPr>
        <p:spPr>
          <a:xfrm rot="16500000">
            <a:off x="323850" y="2751138"/>
            <a:ext cx="50482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ea typeface="宋体" panose="02010600030101010101" pitchFamily="2" charset="-122"/>
              </a:rPr>
              <a:t>状元成才路</a:t>
            </a:r>
            <a:endParaRPr lang="zh-CN" altLang="zh-CN" sz="50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24609" name="文本框 34"/>
          <p:cNvSpPr/>
          <p:nvPr/>
        </p:nvSpPr>
        <p:spPr>
          <a:xfrm rot="4140000">
            <a:off x="1338263" y="2906713"/>
            <a:ext cx="50482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ea typeface="宋体" panose="02010600030101010101" pitchFamily="2" charset="-122"/>
              </a:rPr>
              <a:t>状元成才路</a:t>
            </a:r>
            <a:endParaRPr lang="zh-CN" altLang="zh-CN" sz="50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24610" name="文本框 36"/>
          <p:cNvSpPr/>
          <p:nvPr/>
        </p:nvSpPr>
        <p:spPr>
          <a:xfrm rot="21420000">
            <a:off x="322263" y="1809750"/>
            <a:ext cx="506412" cy="1698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ea typeface="宋体" panose="02010600030101010101" pitchFamily="2" charset="-122"/>
              </a:rPr>
              <a:t>状元成才路</a:t>
            </a:r>
            <a:endParaRPr lang="zh-CN" altLang="zh-CN" sz="50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24611" name="文本框 37"/>
          <p:cNvSpPr/>
          <p:nvPr/>
        </p:nvSpPr>
        <p:spPr>
          <a:xfrm rot="1020000">
            <a:off x="1338263" y="2273300"/>
            <a:ext cx="506412" cy="1698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ea typeface="宋体" panose="02010600030101010101" pitchFamily="2" charset="-122"/>
              </a:rPr>
              <a:t>状元成才路</a:t>
            </a:r>
            <a:endParaRPr lang="zh-CN" altLang="zh-CN" sz="50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24612" name="文本框 45"/>
          <p:cNvSpPr/>
          <p:nvPr/>
        </p:nvSpPr>
        <p:spPr>
          <a:xfrm rot="20220000">
            <a:off x="2117725" y="1555750"/>
            <a:ext cx="506413" cy="1698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ea typeface="宋体" panose="02010600030101010101" pitchFamily="2" charset="-122"/>
              </a:rPr>
              <a:t>状元成才路</a:t>
            </a:r>
            <a:endParaRPr lang="zh-CN" altLang="zh-CN" sz="50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24613" name="文本框 46"/>
          <p:cNvSpPr/>
          <p:nvPr/>
        </p:nvSpPr>
        <p:spPr>
          <a:xfrm rot="20220000">
            <a:off x="2687638" y="1782763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ea typeface="宋体" panose="02010600030101010101" pitchFamily="2" charset="-122"/>
              </a:rPr>
              <a:t>状元成才路</a:t>
            </a:r>
            <a:endParaRPr lang="zh-CN" altLang="zh-CN" sz="50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24614" name="文本框 47"/>
          <p:cNvSpPr/>
          <p:nvPr/>
        </p:nvSpPr>
        <p:spPr>
          <a:xfrm rot="21420000">
            <a:off x="2416175" y="2533650"/>
            <a:ext cx="506413" cy="1698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ea typeface="宋体" panose="02010600030101010101" pitchFamily="2" charset="-122"/>
              </a:rPr>
              <a:t>状元成才路</a:t>
            </a:r>
            <a:endParaRPr lang="zh-CN" altLang="zh-CN" sz="50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24615" name="文本框 49"/>
          <p:cNvSpPr/>
          <p:nvPr/>
        </p:nvSpPr>
        <p:spPr>
          <a:xfrm rot="20220000">
            <a:off x="3276600" y="2078038"/>
            <a:ext cx="506413" cy="1698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ea typeface="宋体" panose="02010600030101010101" pitchFamily="2" charset="-122"/>
              </a:rPr>
              <a:t>状元成才路</a:t>
            </a:r>
            <a:endParaRPr lang="zh-CN" altLang="zh-CN" sz="50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24616" name="文本框 50"/>
          <p:cNvSpPr/>
          <p:nvPr/>
        </p:nvSpPr>
        <p:spPr>
          <a:xfrm rot="20220000">
            <a:off x="2849563" y="2852738"/>
            <a:ext cx="506412" cy="1698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ea typeface="宋体" panose="02010600030101010101" pitchFamily="2" charset="-122"/>
              </a:rPr>
              <a:t>状元成才路</a:t>
            </a:r>
            <a:endParaRPr lang="zh-CN" altLang="zh-CN" sz="50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24617" name="文本框 51"/>
          <p:cNvSpPr/>
          <p:nvPr/>
        </p:nvSpPr>
        <p:spPr>
          <a:xfrm rot="20220000">
            <a:off x="3484563" y="3035300"/>
            <a:ext cx="506412" cy="1698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ea typeface="宋体" panose="02010600030101010101" pitchFamily="2" charset="-122"/>
              </a:rPr>
              <a:t>状元成才路</a:t>
            </a:r>
            <a:endParaRPr lang="zh-CN" altLang="zh-CN" sz="50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24618" name="文本框 32"/>
          <p:cNvSpPr/>
          <p:nvPr/>
        </p:nvSpPr>
        <p:spPr>
          <a:xfrm rot="1200000">
            <a:off x="5114925" y="4745038"/>
            <a:ext cx="506413" cy="1698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ea typeface="宋体" panose="02010600030101010101" pitchFamily="2" charset="-122"/>
              </a:rPr>
              <a:t>状元成才路</a:t>
            </a:r>
            <a:endParaRPr lang="zh-CN" altLang="zh-CN" sz="50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24619" name="文本框 34"/>
          <p:cNvSpPr/>
          <p:nvPr/>
        </p:nvSpPr>
        <p:spPr>
          <a:xfrm rot="20520000">
            <a:off x="6311900" y="5219700"/>
            <a:ext cx="504825" cy="1698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ea typeface="宋体" panose="02010600030101010101" pitchFamily="2" charset="-122"/>
              </a:rPr>
              <a:t>状元成才路</a:t>
            </a:r>
            <a:endParaRPr lang="zh-CN" altLang="zh-CN" sz="50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24620" name="文本框 36"/>
          <p:cNvSpPr/>
          <p:nvPr/>
        </p:nvSpPr>
        <p:spPr>
          <a:xfrm rot="360000">
            <a:off x="5773738" y="3840163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ea typeface="宋体" panose="02010600030101010101" pitchFamily="2" charset="-122"/>
              </a:rPr>
              <a:t>状元成才路</a:t>
            </a:r>
            <a:endParaRPr lang="zh-CN" altLang="zh-CN" sz="50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24621" name="文本框 37"/>
          <p:cNvSpPr/>
          <p:nvPr/>
        </p:nvSpPr>
        <p:spPr>
          <a:xfrm rot="780000">
            <a:off x="5284788" y="5326063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ea typeface="宋体" panose="02010600030101010101" pitchFamily="2" charset="-122"/>
              </a:rPr>
              <a:t>状元成才路</a:t>
            </a:r>
            <a:endParaRPr lang="zh-CN" altLang="zh-CN" sz="50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24622" name="文本框 45"/>
          <p:cNvSpPr/>
          <p:nvPr/>
        </p:nvSpPr>
        <p:spPr>
          <a:xfrm rot="17040000">
            <a:off x="6780213" y="3362325"/>
            <a:ext cx="50482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ea typeface="宋体" panose="02010600030101010101" pitchFamily="2" charset="-122"/>
              </a:rPr>
              <a:t>状元成才路</a:t>
            </a:r>
            <a:endParaRPr lang="zh-CN" altLang="zh-CN" sz="50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24623" name="文本框 46"/>
          <p:cNvSpPr/>
          <p:nvPr/>
        </p:nvSpPr>
        <p:spPr>
          <a:xfrm rot="2700000">
            <a:off x="7569200" y="4111625"/>
            <a:ext cx="50482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ea typeface="宋体" panose="02010600030101010101" pitchFamily="2" charset="-122"/>
              </a:rPr>
              <a:t>状元成才路</a:t>
            </a:r>
            <a:endParaRPr lang="zh-CN" altLang="zh-CN" sz="50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24624" name="文本框 47"/>
          <p:cNvSpPr/>
          <p:nvPr/>
        </p:nvSpPr>
        <p:spPr>
          <a:xfrm rot="18120000">
            <a:off x="6745288" y="4567238"/>
            <a:ext cx="50482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ea typeface="宋体" panose="02010600030101010101" pitchFamily="2" charset="-122"/>
              </a:rPr>
              <a:t>状元成才路</a:t>
            </a:r>
            <a:endParaRPr lang="zh-CN" altLang="zh-CN" sz="50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24625" name="文本框 49"/>
          <p:cNvSpPr/>
          <p:nvPr/>
        </p:nvSpPr>
        <p:spPr>
          <a:xfrm rot="18360000">
            <a:off x="8108950" y="4383088"/>
            <a:ext cx="50482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ea typeface="宋体" panose="02010600030101010101" pitchFamily="2" charset="-122"/>
              </a:rPr>
              <a:t>状元成才路</a:t>
            </a:r>
            <a:endParaRPr lang="zh-CN" altLang="zh-CN" sz="50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24626" name="文本框 50"/>
          <p:cNvSpPr/>
          <p:nvPr/>
        </p:nvSpPr>
        <p:spPr>
          <a:xfrm rot="17940000">
            <a:off x="7240588" y="4816475"/>
            <a:ext cx="50482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ea typeface="宋体" panose="02010600030101010101" pitchFamily="2" charset="-122"/>
              </a:rPr>
              <a:t>状元成才路</a:t>
            </a:r>
            <a:endParaRPr lang="zh-CN" altLang="zh-CN" sz="50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24627" name="文本框 51"/>
          <p:cNvSpPr/>
          <p:nvPr/>
        </p:nvSpPr>
        <p:spPr>
          <a:xfrm rot="1500000">
            <a:off x="8029575" y="3230563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ea typeface="宋体" panose="02010600030101010101" pitchFamily="2" charset="-122"/>
              </a:rPr>
              <a:t>状元成才路</a:t>
            </a:r>
            <a:endParaRPr lang="zh-CN" altLang="zh-CN" sz="50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24628" name="文本框 32"/>
          <p:cNvSpPr/>
          <p:nvPr/>
        </p:nvSpPr>
        <p:spPr>
          <a:xfrm rot="4140000">
            <a:off x="4289425" y="3371850"/>
            <a:ext cx="50482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ea typeface="宋体" panose="02010600030101010101" pitchFamily="2" charset="-122"/>
              </a:rPr>
              <a:t>状元成才路</a:t>
            </a:r>
            <a:endParaRPr lang="zh-CN" altLang="zh-CN" sz="50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24629" name="文本框 34"/>
          <p:cNvSpPr/>
          <p:nvPr/>
        </p:nvSpPr>
        <p:spPr>
          <a:xfrm rot="8340000">
            <a:off x="4921250" y="4211638"/>
            <a:ext cx="504825" cy="1698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ea typeface="宋体" panose="02010600030101010101" pitchFamily="2" charset="-122"/>
              </a:rPr>
              <a:t>状元成才路</a:t>
            </a:r>
            <a:endParaRPr lang="zh-CN" altLang="zh-CN" sz="50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24630" name="文本框 36"/>
          <p:cNvSpPr/>
          <p:nvPr/>
        </p:nvSpPr>
        <p:spPr>
          <a:xfrm rot="20400000">
            <a:off x="5773738" y="2362200"/>
            <a:ext cx="506412" cy="1698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ea typeface="宋体" panose="02010600030101010101" pitchFamily="2" charset="-122"/>
              </a:rPr>
              <a:t>状元成才路</a:t>
            </a:r>
            <a:endParaRPr lang="zh-CN" altLang="zh-CN" sz="50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24631" name="文本框 37"/>
          <p:cNvSpPr/>
          <p:nvPr/>
        </p:nvSpPr>
        <p:spPr>
          <a:xfrm>
            <a:off x="5649913" y="3059113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ea typeface="宋体" panose="02010600030101010101" pitchFamily="2" charset="-122"/>
              </a:rPr>
              <a:t>状元成才路</a:t>
            </a:r>
            <a:endParaRPr lang="zh-CN" altLang="zh-CN" sz="50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24632" name="文本框 45"/>
          <p:cNvSpPr/>
          <p:nvPr/>
        </p:nvSpPr>
        <p:spPr>
          <a:xfrm rot="20400000">
            <a:off x="6334125" y="2392363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ea typeface="宋体" panose="02010600030101010101" pitchFamily="2" charset="-122"/>
              </a:rPr>
              <a:t>状元成才路</a:t>
            </a:r>
            <a:endParaRPr lang="zh-CN" altLang="zh-CN" sz="50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24633" name="文本框 46"/>
          <p:cNvSpPr/>
          <p:nvPr/>
        </p:nvSpPr>
        <p:spPr>
          <a:xfrm rot="20400000">
            <a:off x="6704013" y="2678113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ea typeface="宋体" panose="02010600030101010101" pitchFamily="2" charset="-122"/>
              </a:rPr>
              <a:t>状元成才路</a:t>
            </a:r>
            <a:endParaRPr lang="zh-CN" altLang="zh-CN" sz="50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24634" name="文本框 47"/>
          <p:cNvSpPr/>
          <p:nvPr/>
        </p:nvSpPr>
        <p:spPr>
          <a:xfrm>
            <a:off x="7185025" y="3303588"/>
            <a:ext cx="506413" cy="1698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ea typeface="宋体" panose="02010600030101010101" pitchFamily="2" charset="-122"/>
              </a:rPr>
              <a:t>状元成才路</a:t>
            </a:r>
            <a:endParaRPr lang="zh-CN" altLang="zh-CN" sz="50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24635" name="文本框 49"/>
          <p:cNvSpPr/>
          <p:nvPr/>
        </p:nvSpPr>
        <p:spPr>
          <a:xfrm rot="20400000">
            <a:off x="8021638" y="2782888"/>
            <a:ext cx="506412" cy="1698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ea typeface="宋体" panose="02010600030101010101" pitchFamily="2" charset="-122"/>
              </a:rPr>
              <a:t>状元成才路</a:t>
            </a:r>
            <a:endParaRPr lang="zh-CN" altLang="zh-CN" sz="50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24636" name="文本框 50"/>
          <p:cNvSpPr/>
          <p:nvPr/>
        </p:nvSpPr>
        <p:spPr>
          <a:xfrm rot="20400000">
            <a:off x="7488238" y="2605088"/>
            <a:ext cx="506412" cy="1698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ea typeface="宋体" panose="02010600030101010101" pitchFamily="2" charset="-122"/>
              </a:rPr>
              <a:t>状元成才路</a:t>
            </a:r>
            <a:endParaRPr lang="zh-CN" altLang="zh-CN" sz="50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24637" name="文本框 51"/>
          <p:cNvSpPr/>
          <p:nvPr/>
        </p:nvSpPr>
        <p:spPr>
          <a:xfrm rot="20400000">
            <a:off x="7964488" y="3752850"/>
            <a:ext cx="506412" cy="1698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ea typeface="宋体" panose="02010600030101010101" pitchFamily="2" charset="-122"/>
              </a:rPr>
              <a:t>状元成才路</a:t>
            </a:r>
            <a:endParaRPr lang="zh-CN" altLang="zh-CN" sz="50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24638" name="文本框 32"/>
          <p:cNvSpPr/>
          <p:nvPr/>
        </p:nvSpPr>
        <p:spPr>
          <a:xfrm rot="4140000">
            <a:off x="2767013" y="4483100"/>
            <a:ext cx="50482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ea typeface="宋体" panose="02010600030101010101" pitchFamily="2" charset="-122"/>
              </a:rPr>
              <a:t>状元成才路</a:t>
            </a:r>
            <a:endParaRPr lang="zh-CN" altLang="zh-CN" sz="50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24639" name="文本框 34"/>
          <p:cNvSpPr/>
          <p:nvPr/>
        </p:nvSpPr>
        <p:spPr>
          <a:xfrm rot="8340000">
            <a:off x="3922713" y="3783013"/>
            <a:ext cx="50482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ea typeface="宋体" panose="02010600030101010101" pitchFamily="2" charset="-122"/>
              </a:rPr>
              <a:t>状元成才路</a:t>
            </a:r>
            <a:endParaRPr lang="zh-CN" altLang="zh-CN" sz="50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24640" name="文本框 36"/>
          <p:cNvSpPr/>
          <p:nvPr/>
        </p:nvSpPr>
        <p:spPr>
          <a:xfrm rot="2760000">
            <a:off x="3814763" y="2343150"/>
            <a:ext cx="50482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ea typeface="宋体" panose="02010600030101010101" pitchFamily="2" charset="-122"/>
              </a:rPr>
              <a:t>状元成才路</a:t>
            </a:r>
            <a:endParaRPr lang="zh-CN" altLang="zh-CN" sz="50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24641" name="文本框 37"/>
          <p:cNvSpPr/>
          <p:nvPr/>
        </p:nvSpPr>
        <p:spPr>
          <a:xfrm rot="3960000">
            <a:off x="3814763" y="3067050"/>
            <a:ext cx="50482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ea typeface="宋体" panose="02010600030101010101" pitchFamily="2" charset="-122"/>
              </a:rPr>
              <a:t>状元成才路</a:t>
            </a:r>
            <a:endParaRPr lang="zh-CN" altLang="zh-CN" sz="50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24642" name="文本框 45"/>
          <p:cNvSpPr/>
          <p:nvPr/>
        </p:nvSpPr>
        <p:spPr>
          <a:xfrm rot="2760000">
            <a:off x="4375150" y="2371725"/>
            <a:ext cx="50482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ea typeface="宋体" panose="02010600030101010101" pitchFamily="2" charset="-122"/>
              </a:rPr>
              <a:t>状元成才路</a:t>
            </a:r>
            <a:endParaRPr lang="zh-CN" altLang="zh-CN" sz="50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24643" name="文本框 46"/>
          <p:cNvSpPr/>
          <p:nvPr/>
        </p:nvSpPr>
        <p:spPr>
          <a:xfrm rot="2760000">
            <a:off x="4745038" y="2657475"/>
            <a:ext cx="50482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ea typeface="宋体" panose="02010600030101010101" pitchFamily="2" charset="-122"/>
              </a:rPr>
              <a:t>状元成才路</a:t>
            </a:r>
            <a:endParaRPr lang="zh-CN" altLang="zh-CN" sz="50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24644" name="文本框 47"/>
          <p:cNvSpPr/>
          <p:nvPr/>
        </p:nvSpPr>
        <p:spPr>
          <a:xfrm rot="3960000">
            <a:off x="4745038" y="3381375"/>
            <a:ext cx="50482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ea typeface="宋体" panose="02010600030101010101" pitchFamily="2" charset="-122"/>
              </a:rPr>
              <a:t>状元成才路</a:t>
            </a:r>
            <a:endParaRPr lang="zh-CN" altLang="zh-CN" sz="50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24645" name="文本框 49"/>
          <p:cNvSpPr/>
          <p:nvPr/>
        </p:nvSpPr>
        <p:spPr>
          <a:xfrm rot="20400000">
            <a:off x="6224588" y="3421063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ea typeface="宋体" panose="02010600030101010101" pitchFamily="2" charset="-122"/>
              </a:rPr>
              <a:t>状元成才路</a:t>
            </a:r>
            <a:endParaRPr lang="zh-CN" altLang="zh-CN" sz="50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24646" name="文本框 50"/>
          <p:cNvSpPr/>
          <p:nvPr/>
        </p:nvSpPr>
        <p:spPr>
          <a:xfrm rot="4020000">
            <a:off x="5219700" y="3536950"/>
            <a:ext cx="50482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ea typeface="宋体" panose="02010600030101010101" pitchFamily="2" charset="-122"/>
              </a:rPr>
              <a:t>状元成才路</a:t>
            </a:r>
            <a:endParaRPr lang="zh-CN" altLang="zh-CN" sz="50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24647" name="文本框 51"/>
          <p:cNvSpPr/>
          <p:nvPr/>
        </p:nvSpPr>
        <p:spPr>
          <a:xfrm rot="20400000">
            <a:off x="5599113" y="4319588"/>
            <a:ext cx="506412" cy="1698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ea typeface="宋体" panose="02010600030101010101" pitchFamily="2" charset="-122"/>
              </a:rPr>
              <a:t>状元成才路</a:t>
            </a:r>
            <a:endParaRPr lang="zh-CN" altLang="zh-CN" sz="50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24648" name="文本框 32"/>
          <p:cNvSpPr/>
          <p:nvPr/>
        </p:nvSpPr>
        <p:spPr>
          <a:xfrm rot="5400000">
            <a:off x="1143000" y="4333875"/>
            <a:ext cx="50482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ea typeface="宋体" panose="02010600030101010101" pitchFamily="2" charset="-122"/>
              </a:rPr>
              <a:t>状元成才路</a:t>
            </a:r>
            <a:endParaRPr lang="zh-CN" altLang="zh-CN" sz="50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24649" name="文本框 34"/>
          <p:cNvSpPr/>
          <p:nvPr/>
        </p:nvSpPr>
        <p:spPr>
          <a:xfrm rot="8340000">
            <a:off x="1879600" y="4764088"/>
            <a:ext cx="504825" cy="1698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ea typeface="宋体" panose="02010600030101010101" pitchFamily="2" charset="-122"/>
              </a:rPr>
              <a:t>状元成才路</a:t>
            </a:r>
            <a:endParaRPr lang="zh-CN" altLang="zh-CN" sz="50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24650" name="文本框 36"/>
          <p:cNvSpPr/>
          <p:nvPr/>
        </p:nvSpPr>
        <p:spPr>
          <a:xfrm rot="2760000">
            <a:off x="1863725" y="3671888"/>
            <a:ext cx="50482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ea typeface="宋体" panose="02010600030101010101" pitchFamily="2" charset="-122"/>
              </a:rPr>
              <a:t>状元成才路</a:t>
            </a:r>
            <a:endParaRPr lang="zh-CN" altLang="zh-CN" sz="50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24651" name="文本框 37"/>
          <p:cNvSpPr/>
          <p:nvPr/>
        </p:nvSpPr>
        <p:spPr>
          <a:xfrm rot="5220000">
            <a:off x="2298700" y="4048125"/>
            <a:ext cx="50482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ea typeface="宋体" panose="02010600030101010101" pitchFamily="2" charset="-122"/>
              </a:rPr>
              <a:t>状元成才路</a:t>
            </a:r>
            <a:endParaRPr lang="zh-CN" altLang="zh-CN" sz="50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24652" name="文本框 45"/>
          <p:cNvSpPr/>
          <p:nvPr/>
        </p:nvSpPr>
        <p:spPr>
          <a:xfrm rot="2760000">
            <a:off x="2811463" y="3690938"/>
            <a:ext cx="50482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ea typeface="宋体" panose="02010600030101010101" pitchFamily="2" charset="-122"/>
              </a:rPr>
              <a:t>状元成才路</a:t>
            </a:r>
            <a:endParaRPr lang="zh-CN" altLang="zh-CN" sz="50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24653" name="文本框 46"/>
          <p:cNvSpPr/>
          <p:nvPr/>
        </p:nvSpPr>
        <p:spPr>
          <a:xfrm rot="4020000">
            <a:off x="701675" y="2647950"/>
            <a:ext cx="50482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ea typeface="宋体" panose="02010600030101010101" pitchFamily="2" charset="-122"/>
              </a:rPr>
              <a:t>状元成才路</a:t>
            </a:r>
            <a:endParaRPr lang="zh-CN" altLang="zh-CN" sz="50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24654" name="文本框 47"/>
          <p:cNvSpPr/>
          <p:nvPr/>
        </p:nvSpPr>
        <p:spPr>
          <a:xfrm rot="5220000">
            <a:off x="703263" y="3892550"/>
            <a:ext cx="50482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ea typeface="宋体" panose="02010600030101010101" pitchFamily="2" charset="-122"/>
              </a:rPr>
              <a:t>状元成才路</a:t>
            </a:r>
            <a:endParaRPr lang="zh-CN" altLang="zh-CN" sz="50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24655" name="文本框 49"/>
          <p:cNvSpPr/>
          <p:nvPr/>
        </p:nvSpPr>
        <p:spPr>
          <a:xfrm rot="4020000">
            <a:off x="2465388" y="5016500"/>
            <a:ext cx="50482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ea typeface="宋体" panose="02010600030101010101" pitchFamily="2" charset="-122"/>
              </a:rPr>
              <a:t>状元成才路</a:t>
            </a:r>
            <a:endParaRPr lang="zh-CN" altLang="zh-CN" sz="50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24656" name="文本框 50"/>
          <p:cNvSpPr/>
          <p:nvPr/>
        </p:nvSpPr>
        <p:spPr>
          <a:xfrm rot="4020000">
            <a:off x="3703638" y="4518025"/>
            <a:ext cx="50482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ea typeface="宋体" panose="02010600030101010101" pitchFamily="2" charset="-122"/>
              </a:rPr>
              <a:t>状元成才路</a:t>
            </a:r>
            <a:endParaRPr lang="zh-CN" altLang="zh-CN" sz="50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24657" name="文本框 51"/>
          <p:cNvSpPr/>
          <p:nvPr/>
        </p:nvSpPr>
        <p:spPr>
          <a:xfrm rot="4020000">
            <a:off x="4073525" y="4803775"/>
            <a:ext cx="50482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ea typeface="宋体" panose="02010600030101010101" pitchFamily="2" charset="-122"/>
              </a:rPr>
              <a:t>状元成才路</a:t>
            </a:r>
            <a:endParaRPr lang="zh-CN" altLang="zh-CN" sz="50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24658" name="文本框 32"/>
          <p:cNvSpPr/>
          <p:nvPr/>
        </p:nvSpPr>
        <p:spPr>
          <a:xfrm rot="20700000">
            <a:off x="514350" y="3379788"/>
            <a:ext cx="506413" cy="1698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ea typeface="宋体" panose="02010600030101010101" pitchFamily="2" charset="-122"/>
              </a:rPr>
              <a:t>状元成才路</a:t>
            </a:r>
            <a:endParaRPr lang="zh-CN" altLang="zh-CN" sz="50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24659" name="文本框 34"/>
          <p:cNvSpPr/>
          <p:nvPr/>
        </p:nvSpPr>
        <p:spPr>
          <a:xfrm rot="8340000">
            <a:off x="1252538" y="3484563"/>
            <a:ext cx="50482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ea typeface="宋体" panose="02010600030101010101" pitchFamily="2" charset="-122"/>
              </a:rPr>
              <a:t>状元成才路</a:t>
            </a:r>
            <a:endParaRPr lang="zh-CN" altLang="zh-CN" sz="50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24660" name="文本框 36"/>
          <p:cNvSpPr/>
          <p:nvPr/>
        </p:nvSpPr>
        <p:spPr>
          <a:xfrm rot="4020000">
            <a:off x="1671638" y="2044700"/>
            <a:ext cx="50482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ea typeface="宋体" panose="02010600030101010101" pitchFamily="2" charset="-122"/>
              </a:rPr>
              <a:t>状元成才路</a:t>
            </a:r>
            <a:endParaRPr lang="zh-CN" altLang="zh-CN" sz="50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24661" name="文本框 37"/>
          <p:cNvSpPr/>
          <p:nvPr/>
        </p:nvSpPr>
        <p:spPr>
          <a:xfrm rot="5220000">
            <a:off x="1671638" y="2768600"/>
            <a:ext cx="50482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ea typeface="宋体" panose="02010600030101010101" pitchFamily="2" charset="-122"/>
              </a:rPr>
              <a:t>状元成才路</a:t>
            </a:r>
            <a:endParaRPr lang="zh-CN" altLang="zh-CN" sz="50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24662" name="文本框 45"/>
          <p:cNvSpPr/>
          <p:nvPr/>
        </p:nvSpPr>
        <p:spPr>
          <a:xfrm rot="2760000">
            <a:off x="2232025" y="2073275"/>
            <a:ext cx="50482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ea typeface="宋体" panose="02010600030101010101" pitchFamily="2" charset="-122"/>
              </a:rPr>
              <a:t>状元成才路</a:t>
            </a:r>
            <a:endParaRPr lang="zh-CN" altLang="zh-CN" sz="50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24663" name="文本框 46"/>
          <p:cNvSpPr/>
          <p:nvPr/>
        </p:nvSpPr>
        <p:spPr>
          <a:xfrm rot="2760000">
            <a:off x="2601913" y="2359025"/>
            <a:ext cx="50482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ea typeface="宋体" panose="02010600030101010101" pitchFamily="2" charset="-122"/>
              </a:rPr>
              <a:t>状元成才路</a:t>
            </a:r>
            <a:endParaRPr lang="zh-CN" altLang="zh-CN" sz="50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24664" name="文本框 47"/>
          <p:cNvSpPr/>
          <p:nvPr/>
        </p:nvSpPr>
        <p:spPr>
          <a:xfrm rot="3960000">
            <a:off x="2330450" y="3113088"/>
            <a:ext cx="50482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ea typeface="宋体" panose="02010600030101010101" pitchFamily="2" charset="-122"/>
              </a:rPr>
              <a:t>状元成才路</a:t>
            </a:r>
            <a:endParaRPr lang="zh-CN" altLang="zh-CN" sz="50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24665" name="文本框 49"/>
          <p:cNvSpPr/>
          <p:nvPr/>
        </p:nvSpPr>
        <p:spPr>
          <a:xfrm rot="2760000">
            <a:off x="3189288" y="2657475"/>
            <a:ext cx="50482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ea typeface="宋体" panose="02010600030101010101" pitchFamily="2" charset="-122"/>
              </a:rPr>
              <a:t>状元成才路</a:t>
            </a:r>
            <a:endParaRPr lang="zh-CN" altLang="zh-CN" sz="50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24666" name="文本框 50"/>
          <p:cNvSpPr/>
          <p:nvPr/>
        </p:nvSpPr>
        <p:spPr>
          <a:xfrm rot="2760000">
            <a:off x="3076575" y="3238500"/>
            <a:ext cx="50482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ea typeface="宋体" panose="02010600030101010101" pitchFamily="2" charset="-122"/>
              </a:rPr>
              <a:t>状元成才路</a:t>
            </a:r>
            <a:endParaRPr lang="zh-CN" altLang="zh-CN" sz="50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24667" name="文本框 32"/>
          <p:cNvSpPr/>
          <p:nvPr/>
        </p:nvSpPr>
        <p:spPr>
          <a:xfrm rot="5400000">
            <a:off x="4752975" y="4940300"/>
            <a:ext cx="50482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ea typeface="宋体" panose="02010600030101010101" pitchFamily="2" charset="-122"/>
              </a:rPr>
              <a:t>状元成才路</a:t>
            </a:r>
            <a:endParaRPr lang="zh-CN" altLang="zh-CN" sz="50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24668" name="文本框 34"/>
          <p:cNvSpPr/>
          <p:nvPr/>
        </p:nvSpPr>
        <p:spPr>
          <a:xfrm rot="3120000">
            <a:off x="5818188" y="5370513"/>
            <a:ext cx="50482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ea typeface="宋体" panose="02010600030101010101" pitchFamily="2" charset="-122"/>
              </a:rPr>
              <a:t>状元成才路</a:t>
            </a:r>
            <a:endParaRPr lang="zh-CN" altLang="zh-CN" sz="50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24669" name="文本框 36"/>
          <p:cNvSpPr/>
          <p:nvPr/>
        </p:nvSpPr>
        <p:spPr>
          <a:xfrm rot="20400000">
            <a:off x="6237288" y="3929063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ea typeface="宋体" panose="02010600030101010101" pitchFamily="2" charset="-122"/>
              </a:rPr>
              <a:t>状元成才路</a:t>
            </a:r>
            <a:endParaRPr lang="zh-CN" altLang="zh-CN" sz="50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24670" name="文本框 37"/>
          <p:cNvSpPr/>
          <p:nvPr/>
        </p:nvSpPr>
        <p:spPr>
          <a:xfrm>
            <a:off x="6237288" y="4652963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ea typeface="宋体" panose="02010600030101010101" pitchFamily="2" charset="-122"/>
              </a:rPr>
              <a:t>状元成才路</a:t>
            </a:r>
            <a:endParaRPr lang="zh-CN" altLang="zh-CN" sz="50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24671" name="文本框 45"/>
          <p:cNvSpPr/>
          <p:nvPr/>
        </p:nvSpPr>
        <p:spPr>
          <a:xfrm rot="20400000">
            <a:off x="6797675" y="3957638"/>
            <a:ext cx="506413" cy="1698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ea typeface="宋体" panose="02010600030101010101" pitchFamily="2" charset="-122"/>
              </a:rPr>
              <a:t>状元成才路</a:t>
            </a:r>
            <a:endParaRPr lang="zh-CN" altLang="zh-CN" sz="50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24672" name="文本框 46"/>
          <p:cNvSpPr/>
          <p:nvPr/>
        </p:nvSpPr>
        <p:spPr>
          <a:xfrm rot="20400000">
            <a:off x="7167563" y="4243388"/>
            <a:ext cx="506412" cy="1698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ea typeface="宋体" panose="02010600030101010101" pitchFamily="2" charset="-122"/>
              </a:rPr>
              <a:t>状元成才路</a:t>
            </a:r>
            <a:endParaRPr lang="zh-CN" altLang="zh-CN" sz="50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24673" name="文本框 47"/>
          <p:cNvSpPr/>
          <p:nvPr/>
        </p:nvSpPr>
        <p:spPr>
          <a:xfrm>
            <a:off x="6854825" y="5002213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ea typeface="宋体" panose="02010600030101010101" pitchFamily="2" charset="-122"/>
              </a:rPr>
              <a:t>状元成才路</a:t>
            </a:r>
            <a:endParaRPr lang="zh-CN" altLang="zh-CN" sz="50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24674" name="文本框 49"/>
          <p:cNvSpPr/>
          <p:nvPr/>
        </p:nvSpPr>
        <p:spPr>
          <a:xfrm rot="20400000">
            <a:off x="7688263" y="4630738"/>
            <a:ext cx="506412" cy="1698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ea typeface="宋体" panose="02010600030101010101" pitchFamily="2" charset="-122"/>
              </a:rPr>
              <a:t>状元成才路</a:t>
            </a:r>
            <a:endParaRPr lang="zh-CN" altLang="zh-CN" sz="50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24675" name="文本框 50"/>
          <p:cNvSpPr/>
          <p:nvPr/>
        </p:nvSpPr>
        <p:spPr>
          <a:xfrm rot="20400000">
            <a:off x="7642225" y="5122863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ea typeface="宋体" panose="02010600030101010101" pitchFamily="2" charset="-122"/>
              </a:rPr>
              <a:t>状元成才路</a:t>
            </a:r>
            <a:endParaRPr lang="zh-CN" altLang="zh-CN" sz="50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24676" name="文本框 51"/>
          <p:cNvSpPr/>
          <p:nvPr/>
        </p:nvSpPr>
        <p:spPr>
          <a:xfrm rot="20400000">
            <a:off x="6780213" y="1555750"/>
            <a:ext cx="506412" cy="1698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ea typeface="宋体" panose="02010600030101010101" pitchFamily="2" charset="-122"/>
              </a:rPr>
              <a:t>状元成才路</a:t>
            </a:r>
            <a:endParaRPr lang="zh-CN" altLang="zh-CN" sz="50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24677" name="菱形 15"/>
          <p:cNvSpPr/>
          <p:nvPr/>
        </p:nvSpPr>
        <p:spPr>
          <a:xfrm>
            <a:off x="838200" y="1524000"/>
            <a:ext cx="638175" cy="969963"/>
          </a:xfrm>
          <a:prstGeom prst="diamond">
            <a:avLst/>
          </a:prstGeom>
          <a:solidFill>
            <a:srgbClr val="FFFF00"/>
          </a:solidFill>
          <a:ln w="25400">
            <a:noFill/>
          </a:ln>
        </p:spPr>
        <p:txBody>
          <a:bodyPr anchor="ctr"/>
          <a:p>
            <a:pPr algn="ctr"/>
            <a:r>
              <a:rPr lang="en-US" altLang="zh-CN" sz="4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rPr>
              <a:t>4</a:t>
            </a:r>
            <a:endParaRPr lang="zh-CN" altLang="en-US" sz="44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sym typeface="Arial" panose="020B0604020202020204" pitchFamily="34" charset="0"/>
            </a:endParaRPr>
          </a:p>
        </p:txBody>
      </p:sp>
      <p:grpSp>
        <p:nvGrpSpPr>
          <p:cNvPr id="24678" name="组合 114"/>
          <p:cNvGrpSpPr/>
          <p:nvPr/>
        </p:nvGrpSpPr>
        <p:grpSpPr>
          <a:xfrm>
            <a:off x="1676400" y="990600"/>
            <a:ext cx="7040563" cy="2308225"/>
            <a:chOff x="1676476" y="990664"/>
            <a:chExt cx="7040562" cy="2308225"/>
          </a:xfrm>
        </p:grpSpPr>
        <p:sp>
          <p:nvSpPr>
            <p:cNvPr id="24679" name="矩形 1"/>
            <p:cNvSpPr/>
            <p:nvPr/>
          </p:nvSpPr>
          <p:spPr>
            <a:xfrm>
              <a:off x="1676476" y="990664"/>
              <a:ext cx="7040562" cy="230822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defTabSz="914400">
                <a:lnSpc>
                  <a:spcPct val="200000"/>
                </a:lnSpc>
                <a:buClrTx/>
                <a:buSzPct val="100000"/>
                <a:buFontTx/>
              </a:pPr>
              <a:r>
                <a:rPr lang="zh-CN" altLang="en-US" sz="3600" b="1">
                  <a:latin typeface="楷体" panose="02010609060101010101" pitchFamily="49" charset="-122"/>
                  <a:ea typeface="楷体" panose="02010609060101010101" pitchFamily="49" charset="-122"/>
                  <a:sym typeface="Arial" panose="020B0604020202020204" pitchFamily="34" charset="0"/>
                </a:rPr>
                <a:t>一边多，一边少，</a:t>
              </a:r>
              <a:endParaRPr lang="en-US" altLang="zh-CN" sz="3600" b="1"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endParaRPr>
            </a:p>
            <a:p>
              <a:pPr defTabSz="914400">
                <a:lnSpc>
                  <a:spcPct val="200000"/>
                </a:lnSpc>
                <a:buClrTx/>
                <a:buSzPct val="100000"/>
                <a:buFontTx/>
              </a:pPr>
              <a:r>
                <a:rPr lang="zh-CN" altLang="en-US" sz="3600" b="1">
                  <a:latin typeface="楷体" panose="02010609060101010101" pitchFamily="49" charset="-122"/>
                  <a:ea typeface="楷体" panose="02010609060101010101" pitchFamily="49" charset="-122"/>
                  <a:sym typeface="Arial" panose="020B0604020202020204" pitchFamily="34" charset="0"/>
                </a:rPr>
                <a:t>一堆杏子一个桃。</a:t>
              </a:r>
              <a:endPara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endParaRPr>
            </a:p>
          </p:txBody>
        </p:sp>
        <p:sp>
          <p:nvSpPr>
            <p:cNvPr id="24680" name="矩形 2"/>
            <p:cNvSpPr/>
            <p:nvPr/>
          </p:nvSpPr>
          <p:spPr>
            <a:xfrm>
              <a:off x="1676476" y="1066862"/>
              <a:ext cx="6484937" cy="52228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342900" indent="-342900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sz="3200" u="none" baseline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sz="2800" u="none" baseline="0">
                  <a:solidFill>
                    <a:schemeClr val="tx1"/>
                  </a:solidFill>
                  <a:effectLst/>
                  <a:latin typeface="+mn-lt"/>
                </a:defRPr>
              </a:lvl2pPr>
              <a:lvl3pPr marL="1143000" indent="-228600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sz="2400" u="none" baseline="0">
                  <a:solidFill>
                    <a:schemeClr val="tx1"/>
                  </a:solidFill>
                  <a:effectLst/>
                  <a:latin typeface="+mn-lt"/>
                </a:defRPr>
              </a:lvl3pPr>
              <a:lvl4pPr marL="1600200" indent="-228600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sz="2000" u="none" baseline="0">
                  <a:solidFill>
                    <a:schemeClr val="tx1"/>
                  </a:solidFill>
                  <a:effectLst/>
                  <a:latin typeface="+mn-lt"/>
                </a:defRPr>
              </a:lvl4pPr>
              <a:lvl5pPr marL="2057400" indent="-228600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»"/>
                <a:defRPr kumimoji="0" sz="2000" u="none" baseline="0">
                  <a:solidFill>
                    <a:schemeClr val="tx1"/>
                  </a:solidFill>
                  <a:effectLst/>
                  <a:latin typeface="+mn-lt"/>
                </a:defRPr>
              </a:lvl5pPr>
            </a:lstStyle>
            <a:p>
              <a:pPr marL="0" lvl="0" indent="0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2800" b="1">
                  <a:latin typeface="宋体" panose="02010600030101010101" pitchFamily="2" charset="-122"/>
                  <a:ea typeface="宋体" panose="02010600030101010101" pitchFamily="2" charset="-122"/>
                </a:rPr>
                <a:t>yì biān duō     yì biān shǎo</a:t>
              </a:r>
              <a:endParaRPr lang="en-US" altLang="zh-CN" sz="2800" b="1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24681" name="矩形 2"/>
            <p:cNvSpPr/>
            <p:nvPr/>
          </p:nvSpPr>
          <p:spPr>
            <a:xfrm>
              <a:off x="1676476" y="1981238"/>
              <a:ext cx="6384925" cy="52387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342900" indent="-342900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sz="3200" u="none" baseline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sz="2800" u="none" baseline="0">
                  <a:solidFill>
                    <a:schemeClr val="tx1"/>
                  </a:solidFill>
                  <a:effectLst/>
                  <a:latin typeface="+mn-lt"/>
                </a:defRPr>
              </a:lvl2pPr>
              <a:lvl3pPr marL="1143000" indent="-228600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sz="2400" u="none" baseline="0">
                  <a:solidFill>
                    <a:schemeClr val="tx1"/>
                  </a:solidFill>
                  <a:effectLst/>
                  <a:latin typeface="+mn-lt"/>
                </a:defRPr>
              </a:lvl3pPr>
              <a:lvl4pPr marL="1600200" indent="-228600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sz="2000" u="none" baseline="0">
                  <a:solidFill>
                    <a:schemeClr val="tx1"/>
                  </a:solidFill>
                  <a:effectLst/>
                  <a:latin typeface="+mn-lt"/>
                </a:defRPr>
              </a:lvl4pPr>
              <a:lvl5pPr marL="2057400" indent="-228600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»"/>
                <a:defRPr kumimoji="0" sz="2000" u="none" baseline="0">
                  <a:solidFill>
                    <a:schemeClr val="tx1"/>
                  </a:solidFill>
                  <a:effectLst/>
                  <a:latin typeface="+mn-lt"/>
                </a:defRPr>
              </a:lvl5pPr>
            </a:lstStyle>
            <a:p>
              <a:pPr marL="0" lvl="0" indent="0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2800" b="1">
                  <a:latin typeface="宋体" panose="02010600030101010101" pitchFamily="2" charset="-122"/>
                  <a:ea typeface="宋体" panose="02010600030101010101" pitchFamily="2" charset="-122"/>
                </a:rPr>
                <a:t>yì duī xìnɡ zi  yí  ɡè  táo</a:t>
              </a:r>
              <a:endParaRPr lang="en-US" altLang="zh-CN" sz="2800" b="1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24682" name="TextBox 7"/>
          <p:cNvSpPr/>
          <p:nvPr/>
        </p:nvSpPr>
        <p:spPr>
          <a:xfrm>
            <a:off x="1143000" y="4876800"/>
            <a:ext cx="990600" cy="1016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6000" b="1">
                <a:solidFill>
                  <a:srgbClr val="FF0000"/>
                </a:solidFill>
                <a:ea typeface="宋体" panose="02010600030101010101" pitchFamily="2" charset="-122"/>
              </a:rPr>
              <a:t>多</a:t>
            </a:r>
            <a:endParaRPr lang="zh-CN" altLang="en-US" sz="6000" b="1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24683" name="TextBox 16"/>
          <p:cNvSpPr/>
          <p:nvPr/>
        </p:nvSpPr>
        <p:spPr>
          <a:xfrm>
            <a:off x="6629400" y="4953000"/>
            <a:ext cx="704850" cy="9239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5400" b="1">
                <a:solidFill>
                  <a:srgbClr val="FF0000"/>
                </a:solidFill>
                <a:ea typeface="宋体" panose="02010600030101010101" pitchFamily="2" charset="-122"/>
              </a:rPr>
              <a:t>少</a:t>
            </a:r>
            <a:endParaRPr lang="zh-CN" altLang="en-US" sz="5400" b="1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grpSp>
        <p:nvGrpSpPr>
          <p:cNvPr id="24684" name="组合 113"/>
          <p:cNvGrpSpPr/>
          <p:nvPr/>
        </p:nvGrpSpPr>
        <p:grpSpPr>
          <a:xfrm>
            <a:off x="2209800" y="3429000"/>
            <a:ext cx="4686300" cy="2914650"/>
            <a:chOff x="2209800" y="3429000"/>
            <a:chExt cx="4686300" cy="2914650"/>
          </a:xfrm>
        </p:grpSpPr>
        <p:cxnSp>
          <p:nvCxnSpPr>
            <p:cNvPr id="24685" name="直接箭头连接符 8"/>
            <p:cNvCxnSpPr/>
            <p:nvPr/>
          </p:nvCxnSpPr>
          <p:spPr>
            <a:xfrm flipV="1">
              <a:off x="4267200" y="5334000"/>
              <a:ext cx="1152525" cy="0"/>
            </a:xfrm>
            <a:prstGeom prst="line">
              <a:avLst/>
            </a:prstGeom>
            <a:ln w="19050" cap="flat" cmpd="sng">
              <a:solidFill>
                <a:srgbClr val="0000FF"/>
              </a:solidFill>
              <a:prstDash val="solid"/>
              <a:headEnd type="arrow" w="med" len="med"/>
              <a:tailEnd type="arrow" w="med" len="med"/>
            </a:ln>
          </p:spPr>
        </p:cxnSp>
        <p:pic>
          <p:nvPicPr>
            <p:cNvPr id="24686" name="Picture 2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209800" y="3429000"/>
              <a:ext cx="2057400" cy="291465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4687" name="Picture 2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410200" y="4191000"/>
              <a:ext cx="1485900" cy="2095500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" fill="hold"/>
                                        <p:tgtEl>
                                          <p:spTgt spid="246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500" fill="hold"/>
                                        <p:tgtEl>
                                          <p:spTgt spid="246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 fill="hold"/>
                                        <p:tgtEl>
                                          <p:spTgt spid="246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2" dur="2000" fill="hold"/>
                                        <p:tgtEl>
                                          <p:spTgt spid="246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682" grpId="0" animBg="1"/>
      <p:bldP spid="2468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602" name="Rectangle 2"/>
          <p:cNvSpPr>
            <a:spLocks noGrp="1"/>
          </p:cNvSpPr>
          <p:nvPr>
            <p:ph type="title"/>
          </p:nvPr>
        </p:nvSpPr>
        <p:spPr>
          <a:ln/>
        </p:spPr>
        <p:txBody>
          <a:bodyPr wrap="square" lIns="91440" tIns="45720" rIns="91440" bIns="45720" anchor="ctr"/>
          <a:p>
            <a:pPr eaLnBrk="1" hangingPunct="1"/>
            <a:endParaRPr lang="zh-CN" altLang="zh-CN">
              <a:ea typeface="宋体" panose="02010600030101010101" pitchFamily="2" charset="-122"/>
            </a:endParaRPr>
          </a:p>
        </p:txBody>
      </p:sp>
      <p:pic>
        <p:nvPicPr>
          <p:cNvPr id="25603" name="Picture 3" descr="200861795854662_2"/>
          <p:cNvPicPr>
            <a:picLocks noGrp="1" noChangeAspect="1"/>
          </p:cNvPicPr>
          <p:nvPr>
            <p:ph idx="1"/>
          </p:nvPr>
        </p:nvPicPr>
        <p:blipFill>
          <a:blip r:embed="rId1">
            <a:lum bright="23999" contrast="30000"/>
          </a:blip>
          <a:srcRect t="4446"/>
          <a:stretch>
            <a:fillRect/>
          </a:stretch>
        </p:blipFill>
        <p:spPr>
          <a:xfrm>
            <a:off x="0" y="0"/>
            <a:ext cx="9144000" cy="6858000"/>
          </a:xfrm>
          <a:ln/>
        </p:spPr>
      </p:pic>
      <p:sp>
        <p:nvSpPr>
          <p:cNvPr id="25604" name="Text Box 4"/>
          <p:cNvSpPr/>
          <p:nvPr/>
        </p:nvSpPr>
        <p:spPr>
          <a:xfrm>
            <a:off x="762000" y="0"/>
            <a:ext cx="6324600" cy="40005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>
              <a:spcBef>
                <a:spcPct val="0"/>
              </a:spcBef>
              <a:buFont typeface="Arial" panose="020B0604020202020204" pitchFamily="34" charset="0"/>
              <a:buNone/>
            </a:pPr>
            <a:endParaRPr lang="en-US" altLang="zh-CN" sz="4000" b="1">
              <a:ea typeface="宋体" panose="02010600030101010101" pitchFamily="2" charset="-122"/>
            </a:endParaRPr>
          </a:p>
          <a:p>
            <a:pPr marL="0" lvl="0" indent="0"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5400" b="1">
                <a:ea typeface="宋体" panose="02010600030101010101" pitchFamily="2" charset="-122"/>
              </a:rPr>
              <a:t>说说你的发现</a:t>
            </a:r>
            <a:endParaRPr lang="zh-CN" altLang="en-US" sz="5400" b="1">
              <a:ea typeface="宋体" panose="02010600030101010101" pitchFamily="2" charset="-122"/>
            </a:endParaRPr>
          </a:p>
          <a:p>
            <a:pPr marL="0" lvl="0" indent="0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4000" b="1">
              <a:ea typeface="宋体" panose="02010600030101010101" pitchFamily="2" charset="-122"/>
            </a:endParaRPr>
          </a:p>
          <a:p>
            <a:pPr marL="0" lvl="0" indent="0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4000" b="1">
                <a:solidFill>
                  <a:srgbClr val="FF0000"/>
                </a:solidFill>
                <a:ea typeface="宋体" panose="02010600030101010101" pitchFamily="2" charset="-122"/>
              </a:rPr>
              <a:t>大</a:t>
            </a:r>
            <a:r>
              <a:rPr lang="en-US" altLang="zh-CN" sz="4000" b="1">
                <a:ea typeface="宋体" panose="02010600030101010101" pitchFamily="2" charset="-122"/>
              </a:rPr>
              <a:t>——</a:t>
            </a:r>
            <a:r>
              <a:rPr lang="zh-CN" altLang="en-US" sz="4000" b="1">
                <a:solidFill>
                  <a:srgbClr val="008000"/>
                </a:solidFill>
                <a:ea typeface="宋体" panose="02010600030101010101" pitchFamily="2" charset="-122"/>
              </a:rPr>
              <a:t>小</a:t>
            </a:r>
            <a:endParaRPr lang="zh-CN" altLang="en-US" sz="4000" b="1">
              <a:solidFill>
                <a:srgbClr val="008000"/>
              </a:solidFill>
              <a:ea typeface="宋体" panose="02010600030101010101" pitchFamily="2" charset="-122"/>
            </a:endParaRPr>
          </a:p>
          <a:p>
            <a:pPr marL="0" lvl="0" indent="0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4000" b="1">
              <a:ea typeface="宋体" panose="02010600030101010101" pitchFamily="2" charset="-122"/>
            </a:endParaRPr>
          </a:p>
          <a:p>
            <a:pPr marL="0" lvl="0" indent="0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4000" b="1">
                <a:solidFill>
                  <a:srgbClr val="FF0000"/>
                </a:solidFill>
                <a:ea typeface="宋体" panose="02010600030101010101" pitchFamily="2" charset="-122"/>
              </a:rPr>
              <a:t>多</a:t>
            </a:r>
            <a:r>
              <a:rPr lang="en-US" altLang="zh-CN" sz="4000" b="1">
                <a:ea typeface="宋体" panose="02010600030101010101" pitchFamily="2" charset="-122"/>
              </a:rPr>
              <a:t>——</a:t>
            </a:r>
            <a:r>
              <a:rPr lang="zh-CN" altLang="en-US" sz="4000" b="1">
                <a:solidFill>
                  <a:srgbClr val="008000"/>
                </a:solidFill>
                <a:ea typeface="宋体" panose="02010600030101010101" pitchFamily="2" charset="-122"/>
              </a:rPr>
              <a:t>少</a:t>
            </a:r>
            <a:endParaRPr lang="zh-CN" altLang="en-US" sz="4000" b="1">
              <a:solidFill>
                <a:srgbClr val="008000"/>
              </a:solidFill>
              <a:ea typeface="宋体" panose="02010600030101010101" pitchFamily="2" charset="-122"/>
            </a:endParaRPr>
          </a:p>
        </p:txBody>
      </p:sp>
      <p:grpSp>
        <p:nvGrpSpPr>
          <p:cNvPr id="25605" name="组合 8"/>
          <p:cNvGrpSpPr/>
          <p:nvPr/>
        </p:nvGrpSpPr>
        <p:grpSpPr>
          <a:xfrm>
            <a:off x="4495800" y="1295400"/>
            <a:ext cx="3962400" cy="3327400"/>
            <a:chOff x="4495800" y="1295400"/>
            <a:chExt cx="3962400" cy="3327400"/>
          </a:xfrm>
        </p:grpSpPr>
        <p:sp>
          <p:nvSpPr>
            <p:cNvPr id="25606" name="云形标注 6"/>
            <p:cNvSpPr/>
            <p:nvPr/>
          </p:nvSpPr>
          <p:spPr>
            <a:xfrm>
              <a:off x="4495800" y="1295400"/>
              <a:ext cx="3962400" cy="3327400"/>
            </a:xfrm>
            <a:prstGeom prst="cloudCallout">
              <a:avLst>
                <a:gd name="adj1" fmla="val -66347"/>
                <a:gd name="adj2" fmla="val 2153"/>
              </a:avLst>
            </a:prstGeom>
            <a:solidFill>
              <a:srgbClr val="92D050"/>
            </a:solidFill>
            <a:ln w="25400">
              <a:noFill/>
            </a:ln>
          </p:spPr>
          <p:txBody>
            <a:bodyPr anchor="ctr"/>
            <a:p>
              <a:pPr algn="ctr" defTabSz="914400" eaLnBrk="0" hangingPunct="0">
                <a:buClrTx/>
                <a:buSzPct val="100000"/>
                <a:buFontTx/>
              </a:pPr>
              <a:endParaRPr lang="zh-CN" altLang="en-US" sz="4000" b="1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endParaRPr>
            </a:p>
          </p:txBody>
        </p:sp>
        <p:sp>
          <p:nvSpPr>
            <p:cNvPr id="25607" name="Text Box 60"/>
            <p:cNvSpPr/>
            <p:nvPr/>
          </p:nvSpPr>
          <p:spPr>
            <a:xfrm>
              <a:off x="5029200" y="2132013"/>
              <a:ext cx="2971800" cy="175418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342900" indent="-342900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sz="3200" u="none" baseline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sz="2800" u="none" baseline="0">
                  <a:solidFill>
                    <a:schemeClr val="tx1"/>
                  </a:solidFill>
                  <a:effectLst/>
                  <a:latin typeface="+mn-lt"/>
                </a:defRPr>
              </a:lvl2pPr>
              <a:lvl3pPr marL="1143000" indent="-228600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sz="2400" u="none" baseline="0">
                  <a:solidFill>
                    <a:schemeClr val="tx1"/>
                  </a:solidFill>
                  <a:effectLst/>
                  <a:latin typeface="+mn-lt"/>
                </a:defRPr>
              </a:lvl3pPr>
              <a:lvl4pPr marL="1600200" indent="-228600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sz="2000" u="none" baseline="0">
                  <a:solidFill>
                    <a:schemeClr val="tx1"/>
                  </a:solidFill>
                  <a:effectLst/>
                  <a:latin typeface="+mn-lt"/>
                </a:defRPr>
              </a:lvl4pPr>
              <a:lvl5pPr marL="2057400" indent="-228600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»"/>
                <a:defRPr kumimoji="0" sz="2000" u="none" baseline="0">
                  <a:solidFill>
                    <a:schemeClr val="tx1"/>
                  </a:solidFill>
                  <a:effectLst/>
                  <a:latin typeface="+mn-lt"/>
                </a:defRPr>
              </a:lvl5pPr>
            </a:lstStyle>
            <a:p>
              <a:pPr marL="0" lvl="0" indent="0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3600" b="1">
                  <a:ea typeface="宋体" panose="02010600030101010101" pitchFamily="2" charset="-122"/>
                </a:rPr>
                <a:t>它们是意思相反的词，</a:t>
              </a:r>
              <a:r>
                <a:rPr lang="zh-CN" altLang="en-US" sz="3600" b="1">
                  <a:solidFill>
                    <a:srgbClr val="FF3300"/>
                  </a:solidFill>
                  <a:ea typeface="宋体" panose="02010600030101010101" pitchFamily="2" charset="-122"/>
                </a:rPr>
                <a:t>叫做反义词。</a:t>
              </a:r>
              <a:endParaRPr lang="zh-CN" altLang="en-US" sz="3600" b="1">
                <a:solidFill>
                  <a:srgbClr val="FF3300"/>
                </a:solidFill>
                <a:ea typeface="宋体" panose="02010600030101010101" pitchFamily="2" charset="-122"/>
              </a:endParaRPr>
            </a:p>
          </p:txBody>
        </p:sp>
      </p:grpSp>
      <p:sp>
        <p:nvSpPr>
          <p:cNvPr id="25608" name="TextBox 7"/>
          <p:cNvSpPr/>
          <p:nvPr/>
        </p:nvSpPr>
        <p:spPr>
          <a:xfrm>
            <a:off x="381000" y="4876800"/>
            <a:ext cx="8382000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4000" b="1">
                <a:ea typeface="宋体" panose="02010600030101010101" pitchFamily="2" charset="-122"/>
              </a:rPr>
              <a:t>你在生活中遇到过这样的反义词吗？</a:t>
            </a:r>
            <a:endParaRPr lang="zh-CN" altLang="en-US" sz="4000" b="1"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6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6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8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822" tmFilter="0,0; 0.14,0.36; 0.43,0.73; 0.71,0.91; 1.0,1.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.0,0.0; 0.25,0.07; 0.50,0.2; 0.75,0.467; 1.0,1.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, 0; 0.125,0.2665; 0.25,0.4; 0.375,0.465; 0.5,0.5;  0.625,0.535; 0.75,0.6; 0.875,0.7335; 1,1" fill="hold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56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32" tmFilter="0, 0; 0.125,0.2665; 0.25,0.4; 0.375,0.465; 0.5,0.5;  0.625,0.535; 0.75,0.6; 0.875,0.7335; 1,1" fill="hold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56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64" tmFilter="0, 0; 0.125,0.2665; 0.25,0.4; 0.375,0.465; 0.5,0.5;  0.625,0.535; 0.75,0.6; 0.875,0.7335; 1,1" fill="hold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56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" dur="26" fill="hold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560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" dur="166" decel="50000" fill="hold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560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 fill="hold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560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" dur="166" decel="50000" fill="hold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560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 fill="hold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560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" dur="166" decel="50000" fill="hold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560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 fill="hold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560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6" dur="166" decel="50000" fill="hold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560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6626" name="Picture 14" descr="middlei9pip7bq">
            <a:hlinkClick r:id="rId1" action="ppaction://hlinkfile"/>
          </p:cNvPr>
          <p:cNvPicPr>
            <a:picLocks noChangeAspect="1"/>
          </p:cNvPicPr>
          <p:nvPr/>
        </p:nvPicPr>
        <p:blipFill>
          <a:blip r:embed="rId2"/>
          <a:srcRect b="4625"/>
          <a:stretch>
            <a:fillRect/>
          </a:stretch>
        </p:blipFill>
        <p:spPr>
          <a:xfrm>
            <a:off x="0" y="0"/>
            <a:ext cx="9144000" cy="70199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6627" name="Rectangle 2"/>
          <p:cNvSpPr>
            <a:spLocks noGrp="1"/>
          </p:cNvSpPr>
          <p:nvPr>
            <p:ph type="title"/>
          </p:nvPr>
        </p:nvSpPr>
        <p:spPr>
          <a:xfrm>
            <a:off x="468313" y="260350"/>
            <a:ext cx="8229600" cy="1143000"/>
          </a:xfrm>
          <a:ln/>
        </p:spPr>
        <p:txBody>
          <a:bodyPr wrap="square" lIns="91440" tIns="45720" rIns="91440" bIns="45720" anchor="ctr"/>
          <a:p>
            <a:r>
              <a:rPr lang="en-US" altLang="zh-CN">
                <a:ea typeface="宋体" panose="02010600030101010101" pitchFamily="2" charset="-122"/>
              </a:rPr>
              <a:t>  </a:t>
            </a:r>
            <a:endParaRPr lang="en-US" altLang="zh-CN">
              <a:ea typeface="宋体" panose="02010600030101010101" pitchFamily="2" charset="-122"/>
            </a:endParaRPr>
          </a:p>
        </p:txBody>
      </p:sp>
      <p:sp>
        <p:nvSpPr>
          <p:cNvPr id="26628" name="Rectangle 3"/>
          <p:cNvSpPr>
            <a:spLocks noGrp="1"/>
          </p:cNvSpPr>
          <p:nvPr>
            <p:ph idx="1"/>
          </p:nvPr>
        </p:nvSpPr>
        <p:spPr>
          <a:xfrm>
            <a:off x="395288" y="1268413"/>
            <a:ext cx="8229600" cy="4525962"/>
          </a:xfrm>
          <a:ln/>
        </p:spPr>
        <p:txBody>
          <a:bodyPr wrap="square" lIns="91440" tIns="45720" rIns="91440" bIns="45720" anchor="t"/>
          <a:p>
            <a:pPr>
              <a:buNone/>
            </a:pPr>
            <a:r>
              <a:rPr lang="en-US" altLang="zh-CN">
                <a:ea typeface="宋体" panose="02010600030101010101" pitchFamily="2" charset="-122"/>
              </a:rPr>
              <a:t>  </a:t>
            </a:r>
            <a:endParaRPr lang="en-US" altLang="zh-CN">
              <a:ea typeface="宋体" panose="02010600030101010101" pitchFamily="2" charset="-122"/>
            </a:endParaRPr>
          </a:p>
        </p:txBody>
      </p:sp>
      <p:sp>
        <p:nvSpPr>
          <p:cNvPr id="26629" name="Text Box 15"/>
          <p:cNvSpPr/>
          <p:nvPr/>
        </p:nvSpPr>
        <p:spPr>
          <a:xfrm>
            <a:off x="447675" y="152400"/>
            <a:ext cx="1200150" cy="4868863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6600" b="1">
                <a:ea typeface="宋体" panose="02010600030101010101" pitchFamily="2" charset="-122"/>
              </a:rPr>
              <a:t>轻 松 一 刻</a:t>
            </a:r>
            <a:endParaRPr lang="zh-CN" altLang="en-US" sz="6600" b="1">
              <a:ea typeface="宋体" panose="02010600030101010101" pitchFamily="2" charset="-122"/>
            </a:endParaRPr>
          </a:p>
        </p:txBody>
      </p:sp>
      <p:sp>
        <p:nvSpPr>
          <p:cNvPr id="26630" name="TextBox 5"/>
          <p:cNvSpPr/>
          <p:nvPr/>
        </p:nvSpPr>
        <p:spPr>
          <a:xfrm>
            <a:off x="4800600" y="1752600"/>
            <a:ext cx="3962400" cy="14462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8800" b="1">
                <a:solidFill>
                  <a:srgbClr val="FF0000"/>
                </a:solidFill>
                <a:ea typeface="宋体" panose="02010600030101010101" pitchFamily="2" charset="-122"/>
              </a:rPr>
              <a:t>对对碰</a:t>
            </a:r>
            <a:endParaRPr lang="zh-CN" altLang="en-US" sz="8800" b="1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>
                                        <p:cTn id="7" dur="1000" fill="hold"/>
                                        <p:tgtEl>
                                          <p:spTgt spid="2662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rgbClr val="ff3399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rgbClr val="3399ff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1000" fill="hold"/>
                                        <p:tgtEl>
                                          <p:spTgt spid="2662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000" fill="hold"/>
                                        <p:tgtEl>
                                          <p:spTgt spid="2662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8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822" tmFilter="0,0; 0.14,0.36; 0.43,0.73; 0.71,0.91; 1.0,1.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.0,0.0; 0.25,0.07; 0.50,0.2; 0.75,0.467; 1.0,1.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, 0; 0.125,0.2665; 0.25,0.4; 0.375,0.465; 0.5,0.5;  0.625,0.535; 0.75,0.6; 0.875,0.7335; 1,1" fill="hold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32" tmFilter="0, 0; 0.125,0.2665; 0.25,0.4; 0.375,0.465; 0.5,0.5;  0.625,0.535; 0.75,0.6; 0.875,0.7335; 1,1" fill="hold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64" tmFilter="0, 0; 0.125,0.2665; 0.25,0.4; 0.375,0.465; 0.5,0.5;  0.625,0.535; 0.75,0.6; 0.875,0.7335; 1,1" fill="hold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" dur="26" fill="hold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" dur="166" decel="50000" fill="hold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 fill="hold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" dur="166" decel="50000" fill="hold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 fill="hold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" dur="166" decel="50000" fill="hold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 fill="hold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7" dur="166" decel="50000" fill="hold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9" grpId="0" animBg="1"/>
      <p:bldP spid="26630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7650" name="Picture 4" descr="F:\戴龙静\图库\ppt小照\小男孩.jp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33400" y="2057400"/>
            <a:ext cx="1868488" cy="431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7651" name="云形标注 4"/>
          <p:cNvSpPr/>
          <p:nvPr/>
        </p:nvSpPr>
        <p:spPr>
          <a:xfrm>
            <a:off x="2438400" y="228600"/>
            <a:ext cx="5867400" cy="3251200"/>
          </a:xfrm>
          <a:prstGeom prst="cloudCallout">
            <a:avLst>
              <a:gd name="adj1" fmla="val -54000"/>
              <a:gd name="adj2" fmla="val 46250"/>
            </a:avLst>
          </a:prstGeom>
          <a:solidFill>
            <a:srgbClr val="92D050"/>
          </a:solidFill>
          <a:ln w="25400">
            <a:noFill/>
          </a:ln>
        </p:spPr>
        <p:txBody>
          <a:bodyPr anchor="ctr"/>
          <a:p>
            <a:pPr algn="ctr" defTabSz="914400" eaLnBrk="0" hangingPunct="0">
              <a:buClrTx/>
              <a:buSzPct val="100000"/>
              <a:buFontTx/>
            </a:pPr>
            <a:endParaRPr lang="zh-CN" altLang="en-US" sz="4000" b="1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7652" name="Text Box 60"/>
          <p:cNvSpPr/>
          <p:nvPr/>
        </p:nvSpPr>
        <p:spPr>
          <a:xfrm>
            <a:off x="2590800" y="1447800"/>
            <a:ext cx="5791200" cy="646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3600" b="1">
                <a:solidFill>
                  <a:srgbClr val="FF3300"/>
                </a:solidFill>
                <a:ea typeface="宋体" panose="02010600030101010101" pitchFamily="2" charset="-122"/>
              </a:rPr>
              <a:t>你能对出它们的反义词吗？</a:t>
            </a:r>
            <a:endParaRPr lang="zh-CN" altLang="en-US" sz="3600" b="1">
              <a:solidFill>
                <a:srgbClr val="FF3300"/>
              </a:solidFill>
              <a:ea typeface="宋体" panose="02010600030101010101" pitchFamily="2" charset="-122"/>
            </a:endParaRPr>
          </a:p>
        </p:txBody>
      </p:sp>
      <p:sp>
        <p:nvSpPr>
          <p:cNvPr id="27653" name="TextBox 6"/>
          <p:cNvSpPr/>
          <p:nvPr/>
        </p:nvSpPr>
        <p:spPr>
          <a:xfrm>
            <a:off x="2743200" y="3657600"/>
            <a:ext cx="6248400" cy="19383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4000" b="1">
                <a:ea typeface="宋体" panose="02010600030101010101" pitchFamily="2" charset="-122"/>
              </a:rPr>
              <a:t>上</a:t>
            </a:r>
            <a:r>
              <a:rPr lang="en-US" altLang="zh-CN" sz="4000" b="1">
                <a:ea typeface="宋体" panose="02010600030101010101" pitchFamily="2" charset="-122"/>
              </a:rPr>
              <a:t>——</a:t>
            </a:r>
            <a:r>
              <a:rPr lang="zh-CN" altLang="en-US" sz="4000" b="1">
                <a:ea typeface="宋体" panose="02010600030101010101" pitchFamily="2" charset="-122"/>
              </a:rPr>
              <a:t>（  ）    左</a:t>
            </a:r>
            <a:r>
              <a:rPr lang="en-US" altLang="zh-CN" sz="4000" b="1">
                <a:ea typeface="宋体" panose="02010600030101010101" pitchFamily="2" charset="-122"/>
              </a:rPr>
              <a:t>——</a:t>
            </a:r>
            <a:r>
              <a:rPr lang="zh-CN" altLang="en-US" sz="4000" b="1">
                <a:ea typeface="宋体" panose="02010600030101010101" pitchFamily="2" charset="-122"/>
              </a:rPr>
              <a:t>（  ）</a:t>
            </a:r>
            <a:endParaRPr lang="en-US" altLang="zh-CN" sz="4000" b="1">
              <a:ea typeface="宋体" panose="02010600030101010101" pitchFamily="2" charset="-122"/>
            </a:endParaRPr>
          </a:p>
          <a:p>
            <a:pPr marL="0" lvl="0" indent="0"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4000" b="1">
                <a:ea typeface="宋体" panose="02010600030101010101" pitchFamily="2" charset="-122"/>
              </a:rPr>
              <a:t>天</a:t>
            </a:r>
            <a:r>
              <a:rPr lang="en-US" altLang="zh-CN" sz="4000" b="1">
                <a:ea typeface="宋体" panose="02010600030101010101" pitchFamily="2" charset="-122"/>
              </a:rPr>
              <a:t>——</a:t>
            </a:r>
            <a:r>
              <a:rPr lang="zh-CN" altLang="en-US" sz="4000" b="1">
                <a:ea typeface="宋体" panose="02010600030101010101" pitchFamily="2" charset="-122"/>
              </a:rPr>
              <a:t>（  ）    长</a:t>
            </a:r>
            <a:r>
              <a:rPr lang="en-US" altLang="zh-CN" sz="4000" b="1">
                <a:ea typeface="宋体" panose="02010600030101010101" pitchFamily="2" charset="-122"/>
              </a:rPr>
              <a:t>——</a:t>
            </a:r>
            <a:r>
              <a:rPr lang="zh-CN" altLang="en-US" sz="4000" b="1">
                <a:ea typeface="宋体" panose="02010600030101010101" pitchFamily="2" charset="-122"/>
              </a:rPr>
              <a:t>（  ）</a:t>
            </a:r>
            <a:endParaRPr lang="en-US" altLang="zh-CN" sz="4000" b="1">
              <a:ea typeface="宋体" panose="02010600030101010101" pitchFamily="2" charset="-122"/>
            </a:endParaRPr>
          </a:p>
          <a:p>
            <a:pPr marL="0" lvl="0" indent="0"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4000" b="1">
                <a:ea typeface="宋体" panose="02010600030101010101" pitchFamily="2" charset="-122"/>
              </a:rPr>
              <a:t>黑</a:t>
            </a:r>
            <a:r>
              <a:rPr lang="en-US" altLang="zh-CN" sz="4000" b="1">
                <a:ea typeface="宋体" panose="02010600030101010101" pitchFamily="2" charset="-122"/>
              </a:rPr>
              <a:t>——</a:t>
            </a:r>
            <a:r>
              <a:rPr lang="zh-CN" altLang="en-US" sz="4000" b="1">
                <a:ea typeface="宋体" panose="02010600030101010101" pitchFamily="2" charset="-122"/>
              </a:rPr>
              <a:t>（  ）    高</a:t>
            </a:r>
            <a:r>
              <a:rPr lang="en-US" altLang="zh-CN" sz="4000" b="1">
                <a:ea typeface="宋体" panose="02010600030101010101" pitchFamily="2" charset="-122"/>
              </a:rPr>
              <a:t>——</a:t>
            </a:r>
            <a:r>
              <a:rPr lang="zh-CN" altLang="en-US" sz="4000" b="1">
                <a:ea typeface="宋体" panose="02010600030101010101" pitchFamily="2" charset="-122"/>
              </a:rPr>
              <a:t>（  ）</a:t>
            </a:r>
            <a:endParaRPr lang="en-US" altLang="zh-CN" sz="4000" b="1">
              <a:ea typeface="宋体" panose="02010600030101010101" pitchFamily="2" charset="-122"/>
            </a:endParaRPr>
          </a:p>
        </p:txBody>
      </p:sp>
      <p:sp>
        <p:nvSpPr>
          <p:cNvPr id="27654" name="矩形 7"/>
          <p:cNvSpPr/>
          <p:nvPr/>
        </p:nvSpPr>
        <p:spPr>
          <a:xfrm>
            <a:off x="4572000" y="3657600"/>
            <a:ext cx="698500" cy="7080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4000" b="1">
                <a:solidFill>
                  <a:srgbClr val="FF0000"/>
                </a:solidFill>
                <a:ea typeface="宋体" panose="02010600030101010101" pitchFamily="2" charset="-122"/>
              </a:rPr>
              <a:t>下</a:t>
            </a:r>
            <a:endParaRPr lang="zh-CN" altLang="en-US" sz="40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27655" name="矩形 8"/>
          <p:cNvSpPr/>
          <p:nvPr/>
        </p:nvSpPr>
        <p:spPr>
          <a:xfrm>
            <a:off x="7924800" y="3657600"/>
            <a:ext cx="696913" cy="7080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4000" b="1">
                <a:solidFill>
                  <a:srgbClr val="FF0000"/>
                </a:solidFill>
                <a:ea typeface="宋体" panose="02010600030101010101" pitchFamily="2" charset="-122"/>
              </a:rPr>
              <a:t>右</a:t>
            </a:r>
            <a:endParaRPr lang="zh-CN" altLang="en-US" sz="4000" b="1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27656" name="矩形 9"/>
          <p:cNvSpPr/>
          <p:nvPr/>
        </p:nvSpPr>
        <p:spPr>
          <a:xfrm>
            <a:off x="4648200" y="4267200"/>
            <a:ext cx="698500" cy="7080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4000" b="1">
                <a:solidFill>
                  <a:srgbClr val="FF0000"/>
                </a:solidFill>
                <a:ea typeface="宋体" panose="02010600030101010101" pitchFamily="2" charset="-122"/>
              </a:rPr>
              <a:t>地</a:t>
            </a:r>
            <a:endParaRPr lang="zh-CN" altLang="en-US" sz="4000" b="1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27657" name="矩形 10"/>
          <p:cNvSpPr/>
          <p:nvPr/>
        </p:nvSpPr>
        <p:spPr>
          <a:xfrm>
            <a:off x="8001000" y="4267200"/>
            <a:ext cx="698500" cy="7080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4000" b="1">
                <a:solidFill>
                  <a:srgbClr val="FF0000"/>
                </a:solidFill>
                <a:ea typeface="宋体" panose="02010600030101010101" pitchFamily="2" charset="-122"/>
              </a:rPr>
              <a:t>短</a:t>
            </a:r>
            <a:endParaRPr lang="zh-CN" altLang="en-US" sz="4000" b="1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27658" name="矩形 11"/>
          <p:cNvSpPr/>
          <p:nvPr/>
        </p:nvSpPr>
        <p:spPr>
          <a:xfrm>
            <a:off x="4572000" y="4876800"/>
            <a:ext cx="698500" cy="7080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4000" b="1">
                <a:solidFill>
                  <a:srgbClr val="FF0000"/>
                </a:solidFill>
                <a:ea typeface="宋体" panose="02010600030101010101" pitchFamily="2" charset="-122"/>
              </a:rPr>
              <a:t>白</a:t>
            </a:r>
            <a:endParaRPr lang="zh-CN" altLang="en-US" sz="4000" b="1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27659" name="矩形 12"/>
          <p:cNvSpPr/>
          <p:nvPr/>
        </p:nvSpPr>
        <p:spPr>
          <a:xfrm>
            <a:off x="8001000" y="4876800"/>
            <a:ext cx="698500" cy="7080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4000" b="1">
                <a:solidFill>
                  <a:srgbClr val="FF0000"/>
                </a:solidFill>
                <a:ea typeface="宋体" panose="02010600030101010101" pitchFamily="2" charset="-122"/>
              </a:rPr>
              <a:t>矮</a:t>
            </a:r>
            <a:endParaRPr lang="zh-CN" altLang="en-US" sz="4000" b="1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" fill="hold"/>
                                        <p:tgtEl>
                                          <p:spTgt spid="2765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" fill="hold"/>
                                        <p:tgtEl>
                                          <p:spTgt spid="2765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" fill="hold"/>
                                        <p:tgtEl>
                                          <p:spTgt spid="2765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" fill="hold"/>
                                        <p:tgtEl>
                                          <p:spTgt spid="2765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" fill="hold"/>
                                        <p:tgtEl>
                                          <p:spTgt spid="2765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" fill="hold"/>
                                        <p:tgtEl>
                                          <p:spTgt spid="2765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4" grpId="0" animBg="1"/>
      <p:bldP spid="27655" grpId="0" animBg="1"/>
      <p:bldP spid="27656" grpId="0" animBg="1"/>
      <p:bldP spid="27657" grpId="0" animBg="1"/>
      <p:bldP spid="27658" grpId="0" animBg="1"/>
      <p:bldP spid="27659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8674" name="图片 3" descr="1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74163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8675" name="Rectangle 2"/>
          <p:cNvSpPr>
            <a:spLocks noGrp="1"/>
          </p:cNvSpPr>
          <p:nvPr>
            <p:ph type="title"/>
          </p:nvPr>
        </p:nvSpPr>
        <p:spPr>
          <a:xfrm>
            <a:off x="1143000" y="-152400"/>
            <a:ext cx="8229600" cy="6248400"/>
          </a:xfrm>
          <a:ln/>
        </p:spPr>
        <p:txBody>
          <a:bodyPr wrap="square" lIns="91440" tIns="45720" rIns="91440" bIns="45720" anchor="ctr"/>
          <a:p>
            <a:pPr eaLnBrk="1" hangingPunct="1">
              <a:lnSpc>
                <a:spcPct val="150000"/>
              </a:lnSpc>
            </a:pPr>
            <a:br>
              <a:rPr lang="en-US" altLang="zh-CN" sz="3200" b="1">
                <a:latin typeface="MS Mincho" panose="02020609040205080304" pitchFamily="49" charset="-128"/>
                <a:ea typeface="MS Mincho" panose="02020609040205080304" pitchFamily="49" charset="-128"/>
              </a:rPr>
            </a:br>
            <a:b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</a:b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一个大，一个小，</a:t>
            </a:r>
            <a:b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</a:b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一头黄牛一只猫。</a:t>
            </a:r>
            <a:b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</a:b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一边多，一边少，</a:t>
            </a:r>
            <a:b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</a:b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一群鸭子一只鸟。</a:t>
            </a:r>
            <a:b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</a:b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一个大，一个小，</a:t>
            </a:r>
            <a:r>
              <a:rPr lang="en-US" altLang="zh-CN" sz="3200" b="1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br>
              <a:rPr lang="en-US" altLang="zh-CN" sz="3200" b="1">
                <a:latin typeface="黑体" panose="02010609060101010101" pitchFamily="49" charset="-122"/>
                <a:ea typeface="黑体" panose="02010609060101010101" pitchFamily="49" charset="-122"/>
              </a:rPr>
            </a:b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一个苹果一颗枣。</a:t>
            </a:r>
            <a:br>
              <a:rPr lang="en-US" altLang="zh-CN" sz="3200" b="1">
                <a:latin typeface="黑体" panose="02010609060101010101" pitchFamily="49" charset="-122"/>
                <a:ea typeface="黑体" panose="02010609060101010101" pitchFamily="49" charset="-122"/>
              </a:rPr>
            </a:b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一边多，一边少，</a:t>
            </a:r>
            <a:br>
              <a:rPr lang="en-US" altLang="zh-CN" sz="3200" b="1">
                <a:latin typeface="黑体" panose="02010609060101010101" pitchFamily="49" charset="-122"/>
                <a:ea typeface="黑体" panose="02010609060101010101" pitchFamily="49" charset="-122"/>
              </a:rPr>
            </a:b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一堆杏子一个桃。</a:t>
            </a:r>
            <a:b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</a:br>
            <a:endParaRPr lang="zh-CN" altLang="en-US" sz="32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8676" name="TextBox 4"/>
          <p:cNvSpPr/>
          <p:nvPr/>
        </p:nvSpPr>
        <p:spPr>
          <a:xfrm>
            <a:off x="1524000" y="1447800"/>
            <a:ext cx="1200150" cy="4648200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66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大小多少</a:t>
            </a:r>
            <a:endParaRPr lang="zh-CN" altLang="en-US" sz="66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9698" name="图片 13" descr="1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74163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9699" name="Rectangle 2"/>
          <p:cNvSpPr>
            <a:spLocks noGrp="1"/>
          </p:cNvSpPr>
          <p:nvPr>
            <p:ph type="title"/>
          </p:nvPr>
        </p:nvSpPr>
        <p:spPr>
          <a:xfrm>
            <a:off x="1143000" y="457200"/>
            <a:ext cx="8229600" cy="5734050"/>
          </a:xfrm>
          <a:ln/>
        </p:spPr>
        <p:txBody>
          <a:bodyPr wrap="square" lIns="91440" tIns="45720" rIns="91440" bIns="45720" anchor="ctr"/>
          <a:p>
            <a:pPr eaLnBrk="1" hangingPunct="1">
              <a:lnSpc>
                <a:spcPct val="150000"/>
              </a:lnSpc>
            </a:pPr>
            <a:br>
              <a:rPr lang="en-US" altLang="zh-CN" sz="3200" b="1">
                <a:latin typeface="MS Mincho" panose="02020609040205080304" pitchFamily="49" charset="-128"/>
                <a:ea typeface="MS Mincho" panose="02020609040205080304" pitchFamily="49" charset="-128"/>
              </a:rPr>
            </a:b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一（  ）黄牛一（  ）猫</a:t>
            </a:r>
            <a:b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</a:br>
            <a:b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</a:b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一（  ）鸭子一（  ）鸟</a:t>
            </a:r>
            <a:b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</a:br>
            <a:r>
              <a:rPr lang="en-US" altLang="zh-CN" sz="3200" b="1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br>
              <a:rPr lang="en-US" altLang="zh-CN" sz="3200" b="1">
                <a:latin typeface="黑体" panose="02010609060101010101" pitchFamily="49" charset="-122"/>
                <a:ea typeface="黑体" panose="02010609060101010101" pitchFamily="49" charset="-122"/>
              </a:rPr>
            </a:b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一（  ）苹果一（  ）枣</a:t>
            </a:r>
            <a:br>
              <a:rPr lang="en-US" altLang="zh-CN" sz="3200" b="1">
                <a:latin typeface="黑体" panose="02010609060101010101" pitchFamily="49" charset="-122"/>
                <a:ea typeface="黑体" panose="02010609060101010101" pitchFamily="49" charset="-122"/>
              </a:rPr>
            </a:br>
            <a:br>
              <a:rPr lang="en-US" altLang="zh-CN" sz="3200" b="1">
                <a:latin typeface="黑体" panose="02010609060101010101" pitchFamily="49" charset="-122"/>
                <a:ea typeface="黑体" panose="02010609060101010101" pitchFamily="49" charset="-122"/>
              </a:rPr>
            </a:b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一（  ）杏子一（  ）桃</a:t>
            </a:r>
            <a:b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</a:br>
            <a:endParaRPr lang="zh-CN" altLang="en-US" sz="32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9700" name="TextBox 5"/>
          <p:cNvSpPr/>
          <p:nvPr/>
        </p:nvSpPr>
        <p:spPr>
          <a:xfrm>
            <a:off x="3733800" y="939800"/>
            <a:ext cx="609600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头</a:t>
            </a:r>
            <a:endParaRPr lang="zh-CN" altLang="en-US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9701" name="TextBox 6"/>
          <p:cNvSpPr/>
          <p:nvPr/>
        </p:nvSpPr>
        <p:spPr>
          <a:xfrm>
            <a:off x="6172200" y="939800"/>
            <a:ext cx="609600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只</a:t>
            </a:r>
            <a:endParaRPr lang="zh-CN" altLang="en-US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9702" name="TextBox 7"/>
          <p:cNvSpPr/>
          <p:nvPr/>
        </p:nvSpPr>
        <p:spPr>
          <a:xfrm>
            <a:off x="3733800" y="2389188"/>
            <a:ext cx="609600" cy="5857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群</a:t>
            </a:r>
            <a:endParaRPr lang="zh-CN" altLang="en-US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9703" name="TextBox 8"/>
          <p:cNvSpPr/>
          <p:nvPr/>
        </p:nvSpPr>
        <p:spPr>
          <a:xfrm>
            <a:off x="6172200" y="2389188"/>
            <a:ext cx="609600" cy="5857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只</a:t>
            </a:r>
            <a:endParaRPr lang="zh-CN" altLang="en-US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9704" name="TextBox 9"/>
          <p:cNvSpPr/>
          <p:nvPr/>
        </p:nvSpPr>
        <p:spPr>
          <a:xfrm>
            <a:off x="3733800" y="3849688"/>
            <a:ext cx="609600" cy="5857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个</a:t>
            </a:r>
            <a:endParaRPr lang="zh-CN" altLang="en-US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9705" name="TextBox 10"/>
          <p:cNvSpPr/>
          <p:nvPr/>
        </p:nvSpPr>
        <p:spPr>
          <a:xfrm>
            <a:off x="6172200" y="3849688"/>
            <a:ext cx="609600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颗</a:t>
            </a:r>
            <a:endParaRPr lang="zh-CN" altLang="en-US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9706" name="TextBox 11"/>
          <p:cNvSpPr/>
          <p:nvPr/>
        </p:nvSpPr>
        <p:spPr>
          <a:xfrm>
            <a:off x="3733800" y="5257800"/>
            <a:ext cx="609600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堆</a:t>
            </a:r>
            <a:endParaRPr lang="zh-CN" altLang="en-US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9707" name="TextBox 12"/>
          <p:cNvSpPr/>
          <p:nvPr/>
        </p:nvSpPr>
        <p:spPr>
          <a:xfrm>
            <a:off x="6172200" y="5257800"/>
            <a:ext cx="609600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个</a:t>
            </a:r>
            <a:endParaRPr lang="zh-CN" altLang="en-US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9708" name="TextBox 14"/>
          <p:cNvSpPr/>
          <p:nvPr/>
        </p:nvSpPr>
        <p:spPr>
          <a:xfrm>
            <a:off x="1390650" y="1524000"/>
            <a:ext cx="1200150" cy="4648200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66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大小多少</a:t>
            </a:r>
            <a:endParaRPr lang="zh-CN" altLang="en-US" sz="66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7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7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 fill="hold"/>
                                        <p:tgtEl>
                                          <p:spTgt spid="297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97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97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4" dur="500" fill="hold"/>
                                        <p:tgtEl>
                                          <p:spTgt spid="297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97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97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97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97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97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97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97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97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00" grpId="0" animBg="1"/>
      <p:bldP spid="29701" grpId="0" animBg="1"/>
      <p:bldP spid="29702" grpId="0" animBg="1"/>
      <p:bldP spid="29703" grpId="0" animBg="1"/>
      <p:bldP spid="29704" grpId="0" animBg="1"/>
      <p:bldP spid="29705" grpId="0" animBg="1"/>
      <p:bldP spid="29706" grpId="0" animBg="1"/>
      <p:bldP spid="2970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072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150" y="30163"/>
            <a:ext cx="9055100" cy="68357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23" name="标题 1"/>
          <p:cNvSpPr>
            <a:spLocks noGrp="1"/>
          </p:cNvSpPr>
          <p:nvPr>
            <p:ph type="title"/>
          </p:nvPr>
        </p:nvSpPr>
        <p:spPr>
          <a:ln/>
        </p:spPr>
        <p:txBody>
          <a:bodyPr wrap="square" lIns="91440" tIns="45720" rIns="91440" bIns="45720" anchor="ctr"/>
          <a:p>
            <a:r>
              <a:rPr lang="zh-CN" altLang="en-US" sz="66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量  词</a:t>
            </a:r>
            <a:endParaRPr lang="zh-CN" altLang="en-US" sz="66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0724" name="内容占位符 2"/>
          <p:cNvSpPr>
            <a:spLocks noGrp="1"/>
          </p:cNvSpPr>
          <p:nvPr>
            <p:ph idx="1"/>
          </p:nvPr>
        </p:nvSpPr>
        <p:spPr>
          <a:ln/>
        </p:spPr>
        <p:txBody>
          <a:bodyPr wrap="square" lIns="91440" tIns="45720" rIns="91440" bIns="45720" anchor="t"/>
          <a:p>
            <a:r>
              <a:rPr lang="zh-CN" altLang="en-US" sz="4000" b="1">
                <a:ea typeface="宋体" panose="02010600030101010101" pitchFamily="2" charset="-122"/>
              </a:rPr>
              <a:t>通常用来表示人、事物或动作的数量单位的词，会因事物的</a:t>
            </a:r>
            <a:r>
              <a:rPr lang="zh-CN" altLang="en-US" sz="4000" b="1">
                <a:ea typeface="宋体" panose="02010600030101010101" pitchFamily="2" charset="-122"/>
                <a:hlinkClick r:id="rId2" action="ppaction://hlinksldjump"/>
              </a:rPr>
              <a:t>形状</a:t>
            </a:r>
            <a:r>
              <a:rPr lang="zh-CN" altLang="en-US" sz="4000" b="1">
                <a:ea typeface="宋体" panose="02010600030101010101" pitchFamily="2" charset="-122"/>
              </a:rPr>
              <a:t>、</a:t>
            </a:r>
            <a:r>
              <a:rPr lang="zh-CN" altLang="en-US" sz="4000" b="1">
                <a:ea typeface="宋体" panose="02010600030101010101" pitchFamily="2" charset="-122"/>
                <a:hlinkClick r:id="rId3" action="ppaction://hlinksldjump"/>
              </a:rPr>
              <a:t>数量</a:t>
            </a:r>
            <a:r>
              <a:rPr lang="zh-CN" altLang="en-US" sz="4000" b="1">
                <a:ea typeface="宋体" panose="02010600030101010101" pitchFamily="2" charset="-122"/>
              </a:rPr>
              <a:t>不同，所使用的量词也不同哟！</a:t>
            </a:r>
            <a:endParaRPr lang="zh-CN" altLang="en-US" sz="4000" b="1"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3314" name="Picture 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15" name="Picture 4" descr="F:\戴龙静\图库\ppt小照\小男孩.jp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8600" y="3048000"/>
            <a:ext cx="1828800" cy="33528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316" name="云形标注 4"/>
          <p:cNvSpPr/>
          <p:nvPr/>
        </p:nvSpPr>
        <p:spPr>
          <a:xfrm>
            <a:off x="1981200" y="0"/>
            <a:ext cx="7162800" cy="3352800"/>
          </a:xfrm>
          <a:prstGeom prst="cloudCallout">
            <a:avLst>
              <a:gd name="adj1" fmla="val -54000"/>
              <a:gd name="adj2" fmla="val 46250"/>
            </a:avLst>
          </a:prstGeom>
          <a:solidFill>
            <a:srgbClr val="92D050"/>
          </a:solidFill>
          <a:ln w="25400">
            <a:noFill/>
          </a:ln>
        </p:spPr>
        <p:txBody>
          <a:bodyPr anchor="ctr"/>
          <a:p>
            <a:pPr algn="ctr" defTabSz="914400" eaLnBrk="0" hangingPunct="0">
              <a:buClrTx/>
              <a:buSzPct val="100000"/>
              <a:buFontTx/>
            </a:pPr>
            <a:r>
              <a:rPr lang="zh-CN" altLang="en-US" sz="40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  <a:sym typeface="Arial" panose="020B0604020202020204" pitchFamily="34" charset="0"/>
              </a:rPr>
              <a:t>第一关</a:t>
            </a:r>
            <a:endParaRPr lang="en-US" altLang="zh-CN" sz="40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  <a:sym typeface="Arial" panose="020B0604020202020204" pitchFamily="34" charset="0"/>
            </a:endParaRPr>
          </a:p>
          <a:p>
            <a:pPr algn="ctr" defTabSz="914400" eaLnBrk="0" hangingPunct="0">
              <a:buClrTx/>
              <a:buSzPct val="100000"/>
              <a:buFontTx/>
            </a:pPr>
            <a:endParaRPr lang="en-US" altLang="zh-CN" sz="40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  <a:sym typeface="Arial" panose="020B0604020202020204" pitchFamily="34" charset="0"/>
            </a:endParaRPr>
          </a:p>
          <a:p>
            <a:pPr algn="ctr" defTabSz="914400" eaLnBrk="0" hangingPunct="0">
              <a:buClrTx/>
              <a:buSzPct val="100000"/>
              <a:buFontTx/>
            </a:pPr>
            <a:r>
              <a:rPr lang="zh-CN" altLang="en-US" sz="4000" b="1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  <a:sym typeface="Arial" panose="020B0604020202020204" pitchFamily="34" charset="0"/>
              </a:rPr>
              <a:t>看图说词</a:t>
            </a:r>
            <a:r>
              <a:rPr lang="en-US" altLang="zh-CN" sz="4000" b="1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  <a:sym typeface="Arial" panose="020B0604020202020204" pitchFamily="34" charset="0"/>
              </a:rPr>
              <a:t> </a:t>
            </a:r>
            <a:r>
              <a:rPr lang="zh-CN" altLang="en-US" sz="4000" b="1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  <a:sym typeface="Arial" panose="020B0604020202020204" pitchFamily="34" charset="0"/>
              </a:rPr>
              <a:t>巩固旧知</a:t>
            </a:r>
            <a:endParaRPr lang="zh-CN" altLang="en-US" sz="4000" b="1">
              <a:solidFill>
                <a:srgbClr val="0000FF"/>
              </a:solidFill>
              <a:latin typeface="楷体_GB2312" pitchFamily="49" charset="-122"/>
              <a:ea typeface="楷体_GB2312" pitchFamily="49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>
    <p:sndAc>
      <p:stSnd>
        <p:snd r:embed="rId3" name="chimes.wav"/>
      </p:stSnd>
    </p:sndAc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31746" name="组合 9"/>
          <p:cNvGrpSpPr/>
          <p:nvPr/>
        </p:nvGrpSpPr>
        <p:grpSpPr>
          <a:xfrm>
            <a:off x="1676400" y="990600"/>
            <a:ext cx="5834063" cy="3122613"/>
            <a:chOff x="1600278" y="0"/>
            <a:chExt cx="5833935" cy="3122612"/>
          </a:xfrm>
        </p:grpSpPr>
        <p:cxnSp>
          <p:nvCxnSpPr>
            <p:cNvPr id="31747" name="直接箭头连接符 4"/>
            <p:cNvCxnSpPr/>
            <p:nvPr/>
          </p:nvCxnSpPr>
          <p:spPr>
            <a:xfrm flipV="1">
              <a:off x="4067199" y="1943099"/>
              <a:ext cx="1152500" cy="0"/>
            </a:xfrm>
            <a:prstGeom prst="line">
              <a:avLst/>
            </a:prstGeom>
            <a:ln w="19050" cap="flat" cmpd="sng">
              <a:solidFill>
                <a:srgbClr val="0000FF"/>
              </a:solidFill>
              <a:prstDash val="solid"/>
              <a:headEnd type="arrow" w="med" len="med"/>
              <a:tailEnd type="arrow" w="med" len="med"/>
            </a:ln>
          </p:spPr>
        </p:cxnSp>
        <p:pic>
          <p:nvPicPr>
            <p:cNvPr id="31748" name="图片 5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362258" y="0"/>
              <a:ext cx="1968500" cy="312261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1749" name="图片 6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245158" y="1116012"/>
              <a:ext cx="1149350" cy="1611313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1750" name="TextBox 7"/>
            <p:cNvSpPr/>
            <p:nvPr/>
          </p:nvSpPr>
          <p:spPr>
            <a:xfrm>
              <a:off x="1600278" y="1828842"/>
              <a:ext cx="704850" cy="101600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342900" indent="-342900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sz="3200" u="none" baseline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sz="2800" u="none" baseline="0">
                  <a:solidFill>
                    <a:schemeClr val="tx1"/>
                  </a:solidFill>
                  <a:effectLst/>
                  <a:latin typeface="+mn-lt"/>
                </a:defRPr>
              </a:lvl2pPr>
              <a:lvl3pPr marL="1143000" indent="-228600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sz="2400" u="none" baseline="0">
                  <a:solidFill>
                    <a:schemeClr val="tx1"/>
                  </a:solidFill>
                  <a:effectLst/>
                  <a:latin typeface="+mn-lt"/>
                </a:defRPr>
              </a:lvl3pPr>
              <a:lvl4pPr marL="1600200" indent="-228600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sz="2000" u="none" baseline="0">
                  <a:solidFill>
                    <a:schemeClr val="tx1"/>
                  </a:solidFill>
                  <a:effectLst/>
                  <a:latin typeface="+mn-lt"/>
                </a:defRPr>
              </a:lvl4pPr>
              <a:lvl5pPr marL="2057400" indent="-228600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»"/>
                <a:defRPr kumimoji="0" sz="2000" u="none" baseline="0">
                  <a:solidFill>
                    <a:schemeClr val="tx1"/>
                  </a:solidFill>
                  <a:effectLst/>
                  <a:latin typeface="+mn-lt"/>
                </a:defRPr>
              </a:lvl5pPr>
            </a:lstStyle>
            <a:p>
              <a:pPr marL="0" lvl="0" indent="0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60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大</a:t>
              </a:r>
              <a:endParaRPr lang="zh-CN" altLang="en-US" sz="6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1751" name="矩形 8"/>
            <p:cNvSpPr/>
            <p:nvPr/>
          </p:nvSpPr>
          <p:spPr>
            <a:xfrm>
              <a:off x="6476950" y="1752644"/>
              <a:ext cx="957263" cy="101600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>
              <a:lvl1pPr marL="342900" indent="-342900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sz="3200" u="none" baseline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sz="2800" u="none" baseline="0">
                  <a:solidFill>
                    <a:schemeClr val="tx1"/>
                  </a:solidFill>
                  <a:effectLst/>
                  <a:latin typeface="+mn-lt"/>
                </a:defRPr>
              </a:lvl2pPr>
              <a:lvl3pPr marL="1143000" indent="-228600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sz="2400" u="none" baseline="0">
                  <a:solidFill>
                    <a:schemeClr val="tx1"/>
                  </a:solidFill>
                  <a:effectLst/>
                  <a:latin typeface="+mn-lt"/>
                </a:defRPr>
              </a:lvl3pPr>
              <a:lvl4pPr marL="1600200" indent="-228600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sz="2000" u="none" baseline="0">
                  <a:solidFill>
                    <a:schemeClr val="tx1"/>
                  </a:solidFill>
                  <a:effectLst/>
                  <a:latin typeface="+mn-lt"/>
                </a:defRPr>
              </a:lvl4pPr>
              <a:lvl5pPr marL="2057400" indent="-228600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»"/>
                <a:defRPr kumimoji="0" sz="2000" u="none" baseline="0">
                  <a:solidFill>
                    <a:schemeClr val="tx1"/>
                  </a:solidFill>
                  <a:effectLst/>
                  <a:latin typeface="+mn-lt"/>
                </a:defRPr>
              </a:lvl5pPr>
            </a:lstStyle>
            <a:p>
              <a:pPr marL="0" lvl="0" indent="0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60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小</a:t>
              </a:r>
              <a:endParaRPr lang="zh-CN" altLang="en-US" sz="6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31752" name="矩形 10"/>
          <p:cNvSpPr/>
          <p:nvPr/>
        </p:nvSpPr>
        <p:spPr>
          <a:xfrm>
            <a:off x="2209800" y="4800600"/>
            <a:ext cx="1905000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</a:t>
            </a:r>
            <a:r>
              <a:rPr lang="zh-CN" altLang="en-US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头</a:t>
            </a:r>
            <a:r>
              <a:rPr lang="zh-CN" altLang="en-US" b="1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黄牛</a:t>
            </a: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31753" name="矩形 11"/>
          <p:cNvSpPr/>
          <p:nvPr/>
        </p:nvSpPr>
        <p:spPr>
          <a:xfrm>
            <a:off x="5410200" y="4800600"/>
            <a:ext cx="1420813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</a:t>
            </a:r>
            <a:r>
              <a:rPr lang="zh-CN" altLang="en-US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只</a:t>
            </a:r>
            <a:r>
              <a:rPr lang="zh-CN" altLang="en-US" b="1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猫</a:t>
            </a: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31754" name="燕尾形 12">
            <a:hlinkClick r:id="rId3" action="ppaction://hlinksldjump"/>
          </p:cNvPr>
          <p:cNvSpPr/>
          <p:nvPr/>
        </p:nvSpPr>
        <p:spPr>
          <a:xfrm>
            <a:off x="7772400" y="6096000"/>
            <a:ext cx="457200" cy="457200"/>
          </a:xfrm>
          <a:prstGeom prst="chevron">
            <a:avLst>
              <a:gd name="adj" fmla="val 50000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 fill="hold"/>
                                        <p:tgtEl>
                                          <p:spTgt spid="317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17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17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17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17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 fill="hold"/>
                                        <p:tgtEl>
                                          <p:spTgt spid="317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52" grpId="0" animBg="1"/>
      <p:bldP spid="31753" grpId="0" animBg="1"/>
      <p:bldP spid="3175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32770" name="组合 9"/>
          <p:cNvGrpSpPr/>
          <p:nvPr/>
        </p:nvGrpSpPr>
        <p:grpSpPr>
          <a:xfrm>
            <a:off x="1143000" y="838200"/>
            <a:ext cx="6448425" cy="2741613"/>
            <a:chOff x="1143066" y="838268"/>
            <a:chExt cx="6448425" cy="2741613"/>
          </a:xfrm>
        </p:grpSpPr>
        <p:sp>
          <p:nvSpPr>
            <p:cNvPr id="32771" name="TextBox 22"/>
            <p:cNvSpPr/>
            <p:nvPr/>
          </p:nvSpPr>
          <p:spPr>
            <a:xfrm>
              <a:off x="1143066" y="2438468"/>
              <a:ext cx="704850" cy="101600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342900" indent="-342900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sz="3200" u="none" baseline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sz="2800" u="none" baseline="0">
                  <a:solidFill>
                    <a:schemeClr val="tx1"/>
                  </a:solidFill>
                  <a:effectLst/>
                  <a:latin typeface="+mn-lt"/>
                </a:defRPr>
              </a:lvl2pPr>
              <a:lvl3pPr marL="1143000" indent="-228600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sz="2400" u="none" baseline="0">
                  <a:solidFill>
                    <a:schemeClr val="tx1"/>
                  </a:solidFill>
                  <a:effectLst/>
                  <a:latin typeface="+mn-lt"/>
                </a:defRPr>
              </a:lvl3pPr>
              <a:lvl4pPr marL="1600200" indent="-228600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sz="2000" u="none" baseline="0">
                  <a:solidFill>
                    <a:schemeClr val="tx1"/>
                  </a:solidFill>
                  <a:effectLst/>
                  <a:latin typeface="+mn-lt"/>
                </a:defRPr>
              </a:lvl4pPr>
              <a:lvl5pPr marL="2057400" indent="-228600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»"/>
                <a:defRPr kumimoji="0" sz="2000" u="none" baseline="0">
                  <a:solidFill>
                    <a:schemeClr val="tx1"/>
                  </a:solidFill>
                  <a:effectLst/>
                  <a:latin typeface="+mn-lt"/>
                </a:defRPr>
              </a:lvl5pPr>
            </a:lstStyle>
            <a:p>
              <a:pPr marL="0" lvl="0" indent="0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6000" b="1">
                  <a:solidFill>
                    <a:srgbClr val="FF0000"/>
                  </a:solidFill>
                  <a:ea typeface="宋体" panose="02010600030101010101" pitchFamily="2" charset="-122"/>
                </a:rPr>
                <a:t>多</a:t>
              </a:r>
              <a:endParaRPr lang="zh-CN" altLang="en-US" sz="6000" b="1">
                <a:solidFill>
                  <a:srgbClr val="FF0000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32772" name="TextBox 24"/>
            <p:cNvSpPr/>
            <p:nvPr/>
          </p:nvSpPr>
          <p:spPr>
            <a:xfrm>
              <a:off x="6886641" y="2563881"/>
              <a:ext cx="704850" cy="101600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342900" indent="-342900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sz="3200" u="none" baseline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sz="2800" u="none" baseline="0">
                  <a:solidFill>
                    <a:schemeClr val="tx1"/>
                  </a:solidFill>
                  <a:effectLst/>
                  <a:latin typeface="+mn-lt"/>
                </a:defRPr>
              </a:lvl2pPr>
              <a:lvl3pPr marL="1143000" indent="-228600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sz="2400" u="none" baseline="0">
                  <a:solidFill>
                    <a:schemeClr val="tx1"/>
                  </a:solidFill>
                  <a:effectLst/>
                  <a:latin typeface="+mn-lt"/>
                </a:defRPr>
              </a:lvl3pPr>
              <a:lvl4pPr marL="1600200" indent="-228600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sz="2000" u="none" baseline="0">
                  <a:solidFill>
                    <a:schemeClr val="tx1"/>
                  </a:solidFill>
                  <a:effectLst/>
                  <a:latin typeface="+mn-lt"/>
                </a:defRPr>
              </a:lvl4pPr>
              <a:lvl5pPr marL="2057400" indent="-228600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»"/>
                <a:defRPr kumimoji="0" sz="2000" u="none" baseline="0">
                  <a:solidFill>
                    <a:schemeClr val="tx1"/>
                  </a:solidFill>
                  <a:effectLst/>
                  <a:latin typeface="+mn-lt"/>
                </a:defRPr>
              </a:lvl5pPr>
            </a:lstStyle>
            <a:p>
              <a:pPr marL="0" lvl="0" indent="0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6000" b="1">
                  <a:solidFill>
                    <a:srgbClr val="FF0000"/>
                  </a:solidFill>
                  <a:ea typeface="宋体" panose="02010600030101010101" pitchFamily="2" charset="-122"/>
                </a:rPr>
                <a:t>少</a:t>
              </a:r>
              <a:endParaRPr lang="zh-CN" altLang="en-US" sz="6000" b="1">
                <a:solidFill>
                  <a:srgbClr val="FF0000"/>
                </a:solidFill>
                <a:ea typeface="宋体" panose="02010600030101010101" pitchFamily="2" charset="-122"/>
              </a:endParaRPr>
            </a:p>
          </p:txBody>
        </p:sp>
        <p:cxnSp>
          <p:nvCxnSpPr>
            <p:cNvPr id="32773" name="直接箭头连接符 6"/>
            <p:cNvCxnSpPr/>
            <p:nvPr/>
          </p:nvCxnSpPr>
          <p:spPr>
            <a:xfrm flipV="1">
              <a:off x="4730816" y="3071881"/>
              <a:ext cx="1152525" cy="0"/>
            </a:xfrm>
            <a:prstGeom prst="line">
              <a:avLst/>
            </a:prstGeom>
            <a:ln w="19050" cap="flat" cmpd="sng">
              <a:solidFill>
                <a:srgbClr val="0000FF"/>
              </a:solidFill>
              <a:prstDash val="solid"/>
              <a:headEnd type="arrow" w="med" len="med"/>
              <a:tailEnd type="arrow" w="med" len="med"/>
            </a:ln>
          </p:spPr>
        </p:cxnSp>
        <p:pic>
          <p:nvPicPr>
            <p:cNvPr id="32774" name="图片 7"/>
            <p:cNvPicPr>
              <a:picLocks noChangeAspect="1"/>
            </p:cNvPicPr>
            <p:nvPr/>
          </p:nvPicPr>
          <p:blipFill>
            <a:blip r:embed="rId1"/>
            <a:srcRect l="5911" t="8189" r="20625" b="232"/>
            <a:stretch>
              <a:fillRect/>
            </a:stretch>
          </p:blipFill>
          <p:spPr>
            <a:xfrm>
              <a:off x="2057466" y="838268"/>
              <a:ext cx="2568575" cy="2649538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2775" name="图片 8"/>
            <p:cNvPicPr>
              <a:picLocks noChangeAspect="1"/>
            </p:cNvPicPr>
            <p:nvPr/>
          </p:nvPicPr>
          <p:blipFill>
            <a:blip r:embed="rId1"/>
            <a:srcRect l="78394" t="54138"/>
            <a:stretch>
              <a:fillRect/>
            </a:stretch>
          </p:blipFill>
          <p:spPr>
            <a:xfrm>
              <a:off x="6019866" y="1676468"/>
              <a:ext cx="1006475" cy="1765300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32776" name="矩形 10"/>
          <p:cNvSpPr/>
          <p:nvPr/>
        </p:nvSpPr>
        <p:spPr>
          <a:xfrm>
            <a:off x="2209800" y="4495800"/>
            <a:ext cx="1905000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</a:t>
            </a:r>
            <a:r>
              <a:rPr lang="zh-CN" altLang="en-US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群</a:t>
            </a:r>
            <a:r>
              <a:rPr lang="zh-CN" altLang="en-US" b="1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鸭子</a:t>
            </a: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32777" name="矩形 11"/>
          <p:cNvSpPr/>
          <p:nvPr/>
        </p:nvSpPr>
        <p:spPr>
          <a:xfrm>
            <a:off x="5638800" y="4495800"/>
            <a:ext cx="1905000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</a:t>
            </a:r>
            <a:r>
              <a:rPr lang="zh-CN" altLang="en-US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只</a:t>
            </a:r>
            <a:r>
              <a:rPr lang="zh-CN" altLang="en-US" b="1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鸟</a:t>
            </a:r>
            <a:endParaRPr lang="zh-CN" altLang="en-US"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 fill="hold"/>
                                        <p:tgtEl>
                                          <p:spTgt spid="327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500" fill="hold"/>
                                        <p:tgtEl>
                                          <p:spTgt spid="327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6" grpId="0" animBg="1"/>
      <p:bldP spid="3277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3794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150" y="30163"/>
            <a:ext cx="9055100" cy="68357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3795" name="标题 1"/>
          <p:cNvSpPr>
            <a:spLocks noGrp="1"/>
          </p:cNvSpPr>
          <p:nvPr>
            <p:ph type="title"/>
          </p:nvPr>
        </p:nvSpPr>
        <p:spPr>
          <a:ln/>
        </p:spPr>
        <p:txBody>
          <a:bodyPr wrap="square" lIns="91440" tIns="45720" rIns="91440" bIns="45720" anchor="ctr"/>
          <a:p>
            <a:r>
              <a:rPr lang="zh-CN" altLang="en-US" sz="66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量  词</a:t>
            </a:r>
            <a:endParaRPr lang="zh-CN" altLang="en-US" sz="66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3796" name="内容占位符 2"/>
          <p:cNvSpPr>
            <a:spLocks noGrp="1"/>
          </p:cNvSpPr>
          <p:nvPr>
            <p:ph idx="1"/>
          </p:nvPr>
        </p:nvSpPr>
        <p:spPr>
          <a:ln/>
        </p:spPr>
        <p:txBody>
          <a:bodyPr wrap="square" lIns="91440" tIns="45720" rIns="91440" bIns="45720" anchor="t"/>
          <a:p>
            <a:r>
              <a:rPr lang="zh-CN" altLang="en-US" sz="4000" b="1">
                <a:ea typeface="宋体" panose="02010600030101010101" pitchFamily="2" charset="-122"/>
              </a:rPr>
              <a:t>通常用来表示人、事物或动作的数量单位的词，会因事物的</a:t>
            </a:r>
            <a:r>
              <a:rPr lang="zh-CN" altLang="en-US" sz="4000" b="1">
                <a:ea typeface="宋体" panose="02010600030101010101" pitchFamily="2" charset="-122"/>
                <a:hlinkClick r:id="rId2" action="ppaction://hlinksldjump"/>
              </a:rPr>
              <a:t>形状</a:t>
            </a:r>
            <a:r>
              <a:rPr lang="zh-CN" altLang="en-US" sz="4000" b="1">
                <a:ea typeface="宋体" panose="02010600030101010101" pitchFamily="2" charset="-122"/>
              </a:rPr>
              <a:t>、</a:t>
            </a:r>
            <a:r>
              <a:rPr lang="zh-CN" altLang="en-US" sz="4000" b="1">
                <a:ea typeface="宋体" panose="02010600030101010101" pitchFamily="2" charset="-122"/>
                <a:hlinkClick r:id="rId3" action="ppaction://hlinksldjump"/>
              </a:rPr>
              <a:t>数量</a:t>
            </a:r>
            <a:r>
              <a:rPr lang="zh-CN" altLang="en-US" sz="4000" b="1">
                <a:ea typeface="宋体" panose="02010600030101010101" pitchFamily="2" charset="-122"/>
              </a:rPr>
              <a:t>不同，所使用的量词也不同哟！</a:t>
            </a:r>
            <a:endParaRPr lang="zh-CN" altLang="en-US" sz="4000" b="1"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4818" name="Picture 7" descr="底"/>
          <p:cNvPicPr>
            <a:picLocks noChangeAspect="1"/>
          </p:cNvPicPr>
          <p:nvPr/>
        </p:nvPicPr>
        <p:blipFill>
          <a:blip r:embed="rId1"/>
          <a:srcRect r="751"/>
          <a:stretch>
            <a:fillRect/>
          </a:stretch>
        </p:blipFill>
        <p:spPr>
          <a:xfrm>
            <a:off x="-357187" y="-214312"/>
            <a:ext cx="9501187" cy="73453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4819" name="矩形 1"/>
          <p:cNvSpPr/>
          <p:nvPr/>
        </p:nvSpPr>
        <p:spPr>
          <a:xfrm>
            <a:off x="1219200" y="1676400"/>
            <a:ext cx="7315200" cy="39703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2800" b="1">
                <a:latin typeface="黑体" panose="02010609060101010101" pitchFamily="49" charset="-122"/>
                <a:ea typeface="黑体" panose="02010609060101010101" pitchFamily="49" charset="-122"/>
              </a:rPr>
              <a:t>一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（  ）</a:t>
            </a:r>
            <a:r>
              <a:rPr lang="zh-CN" altLang="zh-CN" sz="2800" b="1">
                <a:latin typeface="黑体" panose="02010609060101010101" pitchFamily="49" charset="-122"/>
                <a:ea typeface="黑体" panose="02010609060101010101" pitchFamily="49" charset="-122"/>
              </a:rPr>
              <a:t>花</a:t>
            </a:r>
            <a:r>
              <a:rPr lang="en-US" altLang="zh-CN" sz="2800" b="1"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zh-CN" altLang="zh-CN" sz="2800" b="1">
                <a:latin typeface="黑体" panose="02010609060101010101" pitchFamily="49" charset="-122"/>
                <a:ea typeface="黑体" panose="02010609060101010101" pitchFamily="49" charset="-122"/>
              </a:rPr>
              <a:t>一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（  ）</a:t>
            </a:r>
            <a:r>
              <a:rPr lang="zh-CN" altLang="zh-CN" sz="2800" b="1">
                <a:latin typeface="黑体" panose="02010609060101010101" pitchFamily="49" charset="-122"/>
                <a:ea typeface="黑体" panose="02010609060101010101" pitchFamily="49" charset="-122"/>
              </a:rPr>
              <a:t>树</a:t>
            </a:r>
            <a:r>
              <a:rPr lang="en-US" altLang="zh-CN" sz="2800" b="1"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zh-CN" altLang="zh-CN" sz="2800" b="1">
                <a:latin typeface="黑体" panose="02010609060101010101" pitchFamily="49" charset="-122"/>
                <a:ea typeface="黑体" panose="02010609060101010101" pitchFamily="49" charset="-122"/>
              </a:rPr>
              <a:t>一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（  ）</a:t>
            </a:r>
            <a:r>
              <a:rPr lang="zh-CN" altLang="zh-CN" sz="2800" b="1">
                <a:latin typeface="黑体" panose="02010609060101010101" pitchFamily="49" charset="-122"/>
                <a:ea typeface="黑体" panose="02010609060101010101" pitchFamily="49" charset="-122"/>
              </a:rPr>
              <a:t>房子</a:t>
            </a:r>
            <a:endParaRPr lang="en-US" altLang="zh-CN" sz="2800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lvl="0" indent="0">
              <a:spcBef>
                <a:spcPct val="0"/>
              </a:spcBef>
              <a:buFont typeface="Arial" panose="020B0604020202020204" pitchFamily="34" charset="0"/>
              <a:buNone/>
            </a:pPr>
            <a:endParaRPr lang="en-US" altLang="zh-CN" sz="2800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lvl="0" indent="0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2800" b="1">
                <a:latin typeface="黑体" panose="02010609060101010101" pitchFamily="49" charset="-122"/>
                <a:ea typeface="黑体" panose="02010609060101010101" pitchFamily="49" charset="-122"/>
              </a:rPr>
              <a:t>一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（  ）</a:t>
            </a:r>
            <a:r>
              <a:rPr lang="zh-CN" altLang="zh-CN" sz="2800" b="1">
                <a:latin typeface="黑体" panose="02010609060101010101" pitchFamily="49" charset="-122"/>
                <a:ea typeface="黑体" panose="02010609060101010101" pitchFamily="49" charset="-122"/>
              </a:rPr>
              <a:t>路</a:t>
            </a:r>
            <a:r>
              <a:rPr lang="en-US" altLang="zh-CN" sz="2800" b="1"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zh-CN" altLang="zh-CN" sz="2800" b="1">
                <a:latin typeface="黑体" panose="02010609060101010101" pitchFamily="49" charset="-122"/>
                <a:ea typeface="黑体" panose="02010609060101010101" pitchFamily="49" charset="-122"/>
              </a:rPr>
              <a:t>一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（  ）</a:t>
            </a:r>
            <a:r>
              <a:rPr lang="zh-CN" altLang="zh-CN" sz="2800" b="1">
                <a:latin typeface="黑体" panose="02010609060101010101" pitchFamily="49" charset="-122"/>
                <a:ea typeface="黑体" panose="02010609060101010101" pitchFamily="49" charset="-122"/>
              </a:rPr>
              <a:t>山</a:t>
            </a:r>
            <a:r>
              <a:rPr lang="en-US" altLang="zh-CN" sz="2800" b="1"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zh-CN" altLang="zh-CN" sz="2800" b="1">
                <a:latin typeface="黑体" panose="02010609060101010101" pitchFamily="49" charset="-122"/>
                <a:ea typeface="黑体" panose="02010609060101010101" pitchFamily="49" charset="-122"/>
              </a:rPr>
              <a:t>一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（  ）</a:t>
            </a:r>
            <a:r>
              <a:rPr lang="zh-CN" altLang="zh-CN" sz="2800" b="1">
                <a:latin typeface="黑体" panose="02010609060101010101" pitchFamily="49" charset="-122"/>
                <a:ea typeface="黑体" panose="02010609060101010101" pitchFamily="49" charset="-122"/>
              </a:rPr>
              <a:t>河</a:t>
            </a:r>
            <a:r>
              <a:rPr lang="en-US" altLang="zh-CN" sz="2800" b="1"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endParaRPr lang="en-US" altLang="zh-CN" sz="2800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lvl="0" indent="0">
              <a:spcBef>
                <a:spcPct val="0"/>
              </a:spcBef>
              <a:buFont typeface="Arial" panose="020B0604020202020204" pitchFamily="34" charset="0"/>
              <a:buNone/>
            </a:pPr>
            <a:endParaRPr lang="en-US" altLang="zh-CN" sz="2800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lvl="0" indent="0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2800" b="1">
                <a:latin typeface="黑体" panose="02010609060101010101" pitchFamily="49" charset="-122"/>
                <a:ea typeface="黑体" panose="02010609060101010101" pitchFamily="49" charset="-122"/>
              </a:rPr>
              <a:t>一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（  ）</a:t>
            </a:r>
            <a:r>
              <a:rPr lang="zh-CN" altLang="zh-CN" sz="2800" b="1">
                <a:latin typeface="黑体" panose="02010609060101010101" pitchFamily="49" charset="-122"/>
                <a:ea typeface="黑体" panose="02010609060101010101" pitchFamily="49" charset="-122"/>
              </a:rPr>
              <a:t>小船</a:t>
            </a:r>
            <a:r>
              <a:rPr lang="en-US" altLang="zh-CN" sz="2800" b="1"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zh-CN" altLang="zh-CN" sz="2800" b="1">
                <a:latin typeface="黑体" panose="02010609060101010101" pitchFamily="49" charset="-122"/>
                <a:ea typeface="黑体" panose="02010609060101010101" pitchFamily="49" charset="-122"/>
              </a:rPr>
              <a:t>一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（  ）</a:t>
            </a:r>
            <a:r>
              <a:rPr lang="zh-CN" altLang="zh-CN" sz="2800" b="1">
                <a:latin typeface="黑体" panose="02010609060101010101" pitchFamily="49" charset="-122"/>
                <a:ea typeface="黑体" panose="02010609060101010101" pitchFamily="49" charset="-122"/>
              </a:rPr>
              <a:t>我</a:t>
            </a:r>
            <a:r>
              <a:rPr lang="en-US" altLang="zh-CN" sz="2800" b="1"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zh-CN" altLang="zh-CN" sz="2800" b="1">
                <a:latin typeface="黑体" panose="02010609060101010101" pitchFamily="49" charset="-122"/>
                <a:ea typeface="黑体" panose="02010609060101010101" pitchFamily="49" charset="-122"/>
              </a:rPr>
              <a:t>一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（  ）</a:t>
            </a:r>
            <a:r>
              <a:rPr lang="zh-CN" altLang="zh-CN" sz="2800" b="1">
                <a:latin typeface="黑体" panose="02010609060101010101" pitchFamily="49" charset="-122"/>
                <a:ea typeface="黑体" panose="02010609060101010101" pitchFamily="49" charset="-122"/>
              </a:rPr>
              <a:t>心</a:t>
            </a:r>
            <a:endParaRPr lang="en-US" altLang="zh-CN" sz="2800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lvl="0" indent="0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800" b="1"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endParaRPr lang="en-US" altLang="zh-CN" sz="2800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lvl="0" indent="0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2800" b="1">
                <a:latin typeface="黑体" panose="02010609060101010101" pitchFamily="49" charset="-122"/>
                <a:ea typeface="黑体" panose="02010609060101010101" pitchFamily="49" charset="-122"/>
              </a:rPr>
              <a:t>一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（  ）</a:t>
            </a:r>
            <a:r>
              <a:rPr lang="zh-CN" altLang="zh-CN" sz="2800" b="1">
                <a:latin typeface="黑体" panose="02010609060101010101" pitchFamily="49" charset="-122"/>
                <a:ea typeface="黑体" panose="02010609060101010101" pitchFamily="49" charset="-122"/>
              </a:rPr>
              <a:t>火</a:t>
            </a:r>
            <a:r>
              <a:rPr lang="en-US" altLang="zh-CN" sz="2800" b="1"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zh-CN" altLang="zh-CN" sz="2800" b="1">
                <a:latin typeface="黑体" panose="02010609060101010101" pitchFamily="49" charset="-122"/>
                <a:ea typeface="黑体" panose="02010609060101010101" pitchFamily="49" charset="-122"/>
              </a:rPr>
              <a:t>一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（  ）</a:t>
            </a:r>
            <a:r>
              <a:rPr lang="zh-CN" altLang="zh-CN" sz="2800" b="1">
                <a:latin typeface="黑体" panose="02010609060101010101" pitchFamily="49" charset="-122"/>
                <a:ea typeface="黑体" panose="02010609060101010101" pitchFamily="49" charset="-122"/>
              </a:rPr>
              <a:t>木瓜</a:t>
            </a:r>
            <a:r>
              <a:rPr lang="en-US" altLang="zh-CN" sz="2800" b="1"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zh-CN" altLang="zh-CN" sz="2800" b="1">
                <a:latin typeface="黑体" panose="02010609060101010101" pitchFamily="49" charset="-122"/>
                <a:ea typeface="黑体" panose="02010609060101010101" pitchFamily="49" charset="-122"/>
              </a:rPr>
              <a:t>一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（  ）</a:t>
            </a:r>
            <a:r>
              <a:rPr lang="zh-CN" altLang="zh-CN" sz="2800" b="1">
                <a:latin typeface="黑体" panose="02010609060101010101" pitchFamily="49" charset="-122"/>
                <a:ea typeface="黑体" panose="02010609060101010101" pitchFamily="49" charset="-122"/>
              </a:rPr>
              <a:t>你</a:t>
            </a:r>
            <a:endParaRPr lang="en-US" altLang="zh-CN" sz="2800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lvl="0" indent="0">
              <a:spcBef>
                <a:spcPct val="0"/>
              </a:spcBef>
              <a:buFont typeface="Arial" panose="020B0604020202020204" pitchFamily="34" charset="0"/>
              <a:buNone/>
            </a:pPr>
            <a:endParaRPr lang="en-US" altLang="zh-CN" sz="2800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lvl="0" indent="0">
              <a:spcBef>
                <a:spcPct val="0"/>
              </a:spcBef>
              <a:buFont typeface="Arial" panose="020B0604020202020204" pitchFamily="34" charset="0"/>
              <a:buNone/>
            </a:pPr>
            <a:endParaRPr lang="en-US" altLang="zh-CN" sz="28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4820" name="矩形 2"/>
          <p:cNvSpPr/>
          <p:nvPr/>
        </p:nvSpPr>
        <p:spPr>
          <a:xfrm>
            <a:off x="1219200" y="533400"/>
            <a:ext cx="3663950" cy="9239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ctr" defTabSz="914400" eaLnBrk="0" hangingPunct="0">
              <a:buClrTx/>
              <a:buSzPct val="100000"/>
              <a:buFontTx/>
            </a:pPr>
            <a:r>
              <a:rPr lang="zh-CN" altLang="en-US" sz="5400" b="1">
                <a:effectLst>
                  <a:outerShdw blurRad="38100" dist="38100" dir="2700000">
                    <a:srgbClr val="C0C0C0"/>
                  </a:outerShdw>
                </a:effectLst>
                <a:sym typeface="Arial" panose="020B0604020202020204" pitchFamily="34" charset="0"/>
              </a:rPr>
              <a:t>小小填词家</a:t>
            </a:r>
            <a:endParaRPr lang="zh-CN" altLang="en-US" sz="5400" b="1">
              <a:effectLst>
                <a:outerShdw blurRad="38100" dist="38100" dir="2700000">
                  <a:srgbClr val="C0C0C0"/>
                </a:outerShdw>
              </a:effectLst>
              <a:sym typeface="Arial" panose="020B0604020202020204" pitchFamily="34" charset="0"/>
            </a:endParaRPr>
          </a:p>
        </p:txBody>
      </p:sp>
      <p:sp>
        <p:nvSpPr>
          <p:cNvPr id="34821" name="TextBox 5"/>
          <p:cNvSpPr/>
          <p:nvPr/>
        </p:nvSpPr>
        <p:spPr>
          <a:xfrm>
            <a:off x="1905000" y="1600200"/>
            <a:ext cx="609600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朵</a:t>
            </a:r>
            <a:endParaRPr lang="zh-CN" altLang="en-US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4822" name="TextBox 7"/>
          <p:cNvSpPr/>
          <p:nvPr/>
        </p:nvSpPr>
        <p:spPr>
          <a:xfrm>
            <a:off x="4267200" y="1600200"/>
            <a:ext cx="609600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棵</a:t>
            </a:r>
            <a:endParaRPr lang="zh-CN" altLang="en-US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4823" name="TextBox 8"/>
          <p:cNvSpPr/>
          <p:nvPr/>
        </p:nvSpPr>
        <p:spPr>
          <a:xfrm>
            <a:off x="6553200" y="1600200"/>
            <a:ext cx="609600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座</a:t>
            </a:r>
            <a:endParaRPr lang="zh-CN" altLang="en-US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4824" name="TextBox 9"/>
          <p:cNvSpPr/>
          <p:nvPr/>
        </p:nvSpPr>
        <p:spPr>
          <a:xfrm>
            <a:off x="1905000" y="2514600"/>
            <a:ext cx="609600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条</a:t>
            </a:r>
            <a:endParaRPr lang="zh-CN" altLang="en-US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4825" name="TextBox 10"/>
          <p:cNvSpPr/>
          <p:nvPr/>
        </p:nvSpPr>
        <p:spPr>
          <a:xfrm>
            <a:off x="4191000" y="2514600"/>
            <a:ext cx="609600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座</a:t>
            </a:r>
            <a:endParaRPr lang="zh-CN" altLang="en-US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4826" name="TextBox 11"/>
          <p:cNvSpPr/>
          <p:nvPr/>
        </p:nvSpPr>
        <p:spPr>
          <a:xfrm>
            <a:off x="6553200" y="2438400"/>
            <a:ext cx="609600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条</a:t>
            </a:r>
            <a:endParaRPr lang="zh-CN" altLang="en-US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4827" name="TextBox 12"/>
          <p:cNvSpPr/>
          <p:nvPr/>
        </p:nvSpPr>
        <p:spPr>
          <a:xfrm>
            <a:off x="1905000" y="3276600"/>
            <a:ext cx="609600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只</a:t>
            </a:r>
            <a:endParaRPr lang="zh-CN" altLang="en-US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4828" name="TextBox 13"/>
          <p:cNvSpPr/>
          <p:nvPr/>
        </p:nvSpPr>
        <p:spPr>
          <a:xfrm>
            <a:off x="4572000" y="3276600"/>
            <a:ext cx="609600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个</a:t>
            </a:r>
            <a:endParaRPr lang="zh-CN" altLang="en-US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4829" name="TextBox 14"/>
          <p:cNvSpPr/>
          <p:nvPr/>
        </p:nvSpPr>
        <p:spPr>
          <a:xfrm>
            <a:off x="6781800" y="3276600"/>
            <a:ext cx="609600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颗</a:t>
            </a:r>
            <a:endParaRPr lang="zh-CN" altLang="en-US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4830" name="TextBox 15"/>
          <p:cNvSpPr/>
          <p:nvPr/>
        </p:nvSpPr>
        <p:spPr>
          <a:xfrm>
            <a:off x="6934200" y="4114800"/>
            <a:ext cx="609600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个</a:t>
            </a:r>
            <a:endParaRPr lang="zh-CN" altLang="en-US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4831" name="TextBox 24"/>
          <p:cNvSpPr/>
          <p:nvPr/>
        </p:nvSpPr>
        <p:spPr>
          <a:xfrm>
            <a:off x="1905000" y="4191000"/>
            <a:ext cx="609600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把</a:t>
            </a:r>
            <a:endParaRPr lang="zh-CN" altLang="en-US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4832" name="TextBox 25"/>
          <p:cNvSpPr/>
          <p:nvPr/>
        </p:nvSpPr>
        <p:spPr>
          <a:xfrm>
            <a:off x="4191000" y="4191000"/>
            <a:ext cx="609600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个</a:t>
            </a:r>
            <a:r>
              <a:rPr lang="zh-CN" altLang="en-US" b="1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endParaRPr lang="zh-CN" altLang="en-US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48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48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48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48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48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48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48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48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48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48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48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48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48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48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48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48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48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48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48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48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48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48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48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48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48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48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48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48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48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48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48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348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348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348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348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348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348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348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348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348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348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348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348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348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348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348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348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348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21" grpId="0" animBg="1"/>
      <p:bldP spid="34822" grpId="0" animBg="1"/>
      <p:bldP spid="34823" grpId="0" animBg="1"/>
      <p:bldP spid="34824" grpId="0" animBg="1"/>
      <p:bldP spid="34825" grpId="0" animBg="1"/>
      <p:bldP spid="34826" grpId="0" animBg="1"/>
      <p:bldP spid="34827" grpId="0" animBg="1"/>
      <p:bldP spid="34828" grpId="0" animBg="1"/>
      <p:bldP spid="34829" grpId="0" animBg="1"/>
      <p:bldP spid="34830" grpId="0" animBg="1"/>
      <p:bldP spid="34832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5842" name="Picture 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5843" name="Picture 4" descr="F:\戴龙静\图库\ppt小照\小男孩.jp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3160713"/>
            <a:ext cx="1905000" cy="36972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5844" name="云形标注 4"/>
          <p:cNvSpPr/>
          <p:nvPr/>
        </p:nvSpPr>
        <p:spPr>
          <a:xfrm>
            <a:off x="2057400" y="381000"/>
            <a:ext cx="6934200" cy="3721100"/>
          </a:xfrm>
          <a:prstGeom prst="cloudCallout">
            <a:avLst>
              <a:gd name="adj1" fmla="val -49384"/>
              <a:gd name="adj2" fmla="val 40889"/>
            </a:avLst>
          </a:prstGeom>
          <a:solidFill>
            <a:srgbClr val="92D050"/>
          </a:solidFill>
          <a:ln w="25400">
            <a:noFill/>
          </a:ln>
        </p:spPr>
        <p:txBody>
          <a:bodyPr anchor="ctr"/>
          <a:p>
            <a:pPr algn="ctr" defTabSz="914400" eaLnBrk="0" hangingPunct="0">
              <a:buClrTx/>
              <a:buSzPct val="100000"/>
              <a:buFontTx/>
            </a:pPr>
            <a:r>
              <a:rPr lang="zh-CN" altLang="en-US" sz="40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  <a:sym typeface="Arial" panose="020B0604020202020204" pitchFamily="34" charset="0"/>
              </a:rPr>
              <a:t>第三关</a:t>
            </a:r>
            <a:endParaRPr lang="en-US" altLang="zh-CN" sz="40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  <a:sym typeface="Arial" panose="020B0604020202020204" pitchFamily="34" charset="0"/>
            </a:endParaRPr>
          </a:p>
          <a:p>
            <a:pPr algn="ctr" defTabSz="914400" eaLnBrk="0" hangingPunct="0">
              <a:buClrTx/>
              <a:buSzPct val="100000"/>
              <a:buFontTx/>
            </a:pPr>
            <a:endParaRPr lang="en-US" altLang="zh-CN" sz="40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  <a:sym typeface="Arial" panose="020B0604020202020204" pitchFamily="34" charset="0"/>
            </a:endParaRPr>
          </a:p>
          <a:p>
            <a:pPr algn="ctr" defTabSz="914400" eaLnBrk="0" hangingPunct="0">
              <a:buClrTx/>
              <a:buSzPct val="100000"/>
              <a:buFontTx/>
            </a:pPr>
            <a:r>
              <a:rPr lang="zh-CN" altLang="en-US" sz="4000" b="1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  <a:sym typeface="Arial" panose="020B0604020202020204" pitchFamily="34" charset="0"/>
              </a:rPr>
              <a:t>趣味配乐 吟诵儿歌</a:t>
            </a:r>
            <a:endParaRPr lang="zh-CN" altLang="en-US" sz="4000" b="1">
              <a:solidFill>
                <a:srgbClr val="0000FF"/>
              </a:solidFill>
              <a:latin typeface="楷体_GB2312" pitchFamily="49" charset="-122"/>
              <a:ea typeface="楷体_GB2312" pitchFamily="49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>
    <p:sndAc>
      <p:stSnd>
        <p:snd r:embed="rId3" name="chimes.wav"/>
      </p:stSnd>
    </p:sndAc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6866" name="图片 3" descr="1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74163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6867" name="Rectangle 2"/>
          <p:cNvSpPr>
            <a:spLocks noGrp="1"/>
          </p:cNvSpPr>
          <p:nvPr>
            <p:ph type="title"/>
          </p:nvPr>
        </p:nvSpPr>
        <p:spPr>
          <a:xfrm>
            <a:off x="1143000" y="-152400"/>
            <a:ext cx="8229600" cy="6248400"/>
          </a:xfrm>
          <a:ln/>
        </p:spPr>
        <p:txBody>
          <a:bodyPr wrap="square" lIns="91440" tIns="45720" rIns="91440" bIns="45720" anchor="ctr"/>
          <a:p>
            <a:pPr eaLnBrk="1" hangingPunct="1">
              <a:lnSpc>
                <a:spcPct val="150000"/>
              </a:lnSpc>
            </a:pPr>
            <a:br>
              <a:rPr lang="en-US" altLang="zh-CN" sz="3200" b="1">
                <a:latin typeface="MS Mincho" panose="02020609040205080304" pitchFamily="49" charset="-128"/>
                <a:ea typeface="MS Mincho" panose="02020609040205080304" pitchFamily="49" charset="-128"/>
              </a:rPr>
            </a:br>
            <a:b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</a:br>
            <a:r>
              <a:rPr lang="zh-CN" altLang="en-US" sz="3200" b="1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一个大，一个小，</a:t>
            </a:r>
            <a:br>
              <a:rPr lang="zh-CN" altLang="en-US" sz="3200" b="1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</a:br>
            <a:r>
              <a:rPr lang="zh-CN" altLang="en-US" sz="3200" b="1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一头黄牛一只猫。</a:t>
            </a:r>
            <a:b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</a:b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一边多，一边少，</a:t>
            </a:r>
            <a:b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</a:b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一群鸭子一只鸟。</a:t>
            </a:r>
            <a:b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</a:br>
            <a:r>
              <a:rPr lang="zh-CN" altLang="en-US" sz="3200" b="1">
                <a:solidFill>
                  <a:srgbClr val="008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一个大，一个小，</a:t>
            </a:r>
            <a:r>
              <a:rPr lang="en-US" altLang="zh-CN" sz="3200" b="1">
                <a:solidFill>
                  <a:srgbClr val="008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br>
              <a:rPr lang="en-US" altLang="zh-CN" sz="3200" b="1">
                <a:solidFill>
                  <a:srgbClr val="008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</a:br>
            <a:r>
              <a:rPr lang="zh-CN" altLang="en-US" sz="3200" b="1">
                <a:solidFill>
                  <a:srgbClr val="008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一个苹果一颗枣。</a:t>
            </a:r>
            <a:br>
              <a:rPr lang="en-US" altLang="zh-CN" sz="3200" b="1">
                <a:solidFill>
                  <a:srgbClr val="008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</a:br>
            <a:r>
              <a:rPr lang="zh-CN" altLang="en-US" sz="3200" b="1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一边多，一边少，</a:t>
            </a:r>
            <a:br>
              <a:rPr lang="en-US" altLang="zh-CN" sz="3200" b="1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</a:br>
            <a:r>
              <a:rPr lang="zh-CN" altLang="en-US" sz="3200" b="1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一堆杏子一个桃。</a:t>
            </a:r>
            <a:br>
              <a:rPr lang="zh-CN" altLang="en-US" sz="3200" b="1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</a:br>
            <a:endParaRPr lang="zh-CN" altLang="en-US" sz="3200" b="1">
              <a:solidFill>
                <a:srgbClr val="7030A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6868" name="TextBox 4"/>
          <p:cNvSpPr/>
          <p:nvPr/>
        </p:nvSpPr>
        <p:spPr>
          <a:xfrm>
            <a:off x="1524000" y="1447800"/>
            <a:ext cx="1200150" cy="4648200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66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大小多少</a:t>
            </a:r>
            <a:endParaRPr lang="zh-CN" altLang="en-US" sz="66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7890" name="Picture 4" descr="F:\戴龙静\图库\ppt小照\小男孩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4191000"/>
            <a:ext cx="1154113" cy="2667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7891" name="云形标注 4"/>
          <p:cNvSpPr/>
          <p:nvPr/>
        </p:nvSpPr>
        <p:spPr>
          <a:xfrm>
            <a:off x="1600200" y="0"/>
            <a:ext cx="7543800" cy="4330700"/>
          </a:xfrm>
          <a:prstGeom prst="cloudCallout">
            <a:avLst>
              <a:gd name="adj1" fmla="val -54000"/>
              <a:gd name="adj2" fmla="val 46250"/>
            </a:avLst>
          </a:prstGeom>
          <a:solidFill>
            <a:srgbClr val="92D050"/>
          </a:solidFill>
          <a:ln w="25400">
            <a:noFill/>
          </a:ln>
        </p:spPr>
        <p:txBody>
          <a:bodyPr anchor="ctr"/>
          <a:p>
            <a:pPr algn="ctr" defTabSz="914400" eaLnBrk="0" hangingPunct="0">
              <a:buClrTx/>
              <a:buSzPct val="100000"/>
              <a:buFontTx/>
            </a:pPr>
            <a:r>
              <a:rPr lang="zh-CN" altLang="en-US" sz="40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  <a:sym typeface="Arial" panose="020B0604020202020204" pitchFamily="34" charset="0"/>
              </a:rPr>
              <a:t>第三关</a:t>
            </a:r>
            <a:endParaRPr lang="en-US" altLang="zh-CN" sz="40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  <a:sym typeface="Arial" panose="020B0604020202020204" pitchFamily="34" charset="0"/>
            </a:endParaRPr>
          </a:p>
          <a:p>
            <a:pPr algn="ctr" defTabSz="914400" eaLnBrk="0" hangingPunct="0">
              <a:buClrTx/>
              <a:buSzPct val="100000"/>
              <a:buFontTx/>
            </a:pPr>
            <a:endParaRPr lang="en-US" altLang="zh-CN" sz="40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  <a:sym typeface="Arial" panose="020B0604020202020204" pitchFamily="34" charset="0"/>
            </a:endParaRPr>
          </a:p>
          <a:p>
            <a:pPr algn="ctr" defTabSz="914400" eaLnBrk="0" hangingPunct="0">
              <a:buClrTx/>
              <a:buSzPct val="100000"/>
              <a:buFontTx/>
            </a:pPr>
            <a:r>
              <a:rPr lang="zh-CN" altLang="en-US" sz="4000" b="1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  <a:sym typeface="Arial" panose="020B0604020202020204" pitchFamily="34" charset="0"/>
              </a:rPr>
              <a:t>拓展思维</a:t>
            </a:r>
            <a:r>
              <a:rPr lang="en-US" altLang="zh-CN" sz="4000" b="1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  <a:sym typeface="Arial" panose="020B0604020202020204" pitchFamily="34" charset="0"/>
              </a:rPr>
              <a:t> </a:t>
            </a:r>
            <a:r>
              <a:rPr lang="zh-CN" altLang="en-US" sz="4000" b="1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  <a:sym typeface="Arial" panose="020B0604020202020204" pitchFamily="34" charset="0"/>
              </a:rPr>
              <a:t>编写儿歌</a:t>
            </a:r>
            <a:endParaRPr lang="zh-CN" altLang="en-US" sz="4000" b="1">
              <a:solidFill>
                <a:srgbClr val="0000FF"/>
              </a:solidFill>
              <a:latin typeface="楷体_GB2312" pitchFamily="49" charset="-122"/>
              <a:ea typeface="楷体_GB2312" pitchFamily="49" charset="-122"/>
              <a:sym typeface="Arial" panose="020B0604020202020204" pitchFamily="34" charset="0"/>
            </a:endParaRPr>
          </a:p>
        </p:txBody>
      </p:sp>
      <p:pic>
        <p:nvPicPr>
          <p:cNvPr id="3789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58288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7893" name="Picture 4" descr="078b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0"/>
            <a:ext cx="2590800" cy="2971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7894" name="Picture 5" descr="2010052016391643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19400" y="381000"/>
            <a:ext cx="1219200" cy="21336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7895" name="Picture 5" descr="my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76800" y="228600"/>
            <a:ext cx="1752600" cy="2209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7896" name="Picture 6" descr="2008512145524583_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162800" y="228600"/>
            <a:ext cx="1676400" cy="22098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7897" name="AutoShape 2" descr="https://timgsa.baidu.com/timg?image&amp;quality=80&amp;size=b9999_10000&amp;sec=1507637623863&amp;di=ddb1ded985b74d985c5d853ab93d07dc&amp;imgtype=0&amp;src=http%3A%2F%2Fimgsrc.baidu.com%2Fimage%2Fc0%253Dshijue1%252C0%252C0%252C294%252C40%2Fsign%3D75d15ee7a551f3ded7bfb127fc879a6a%2Fb58f8c5494eef01fd2ee8ee8eafe9925bc317d21.jpg"/>
          <p:cNvSpPr>
            <a:spLocks noChangeAspect="1"/>
          </p:cNvSpPr>
          <p:nvPr/>
        </p:nvSpPr>
        <p:spPr>
          <a:xfrm>
            <a:off x="155575" y="-144462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ea typeface="宋体" panose="02010600030101010101" pitchFamily="2" charset="-122"/>
            </a:endParaRPr>
          </a:p>
        </p:txBody>
      </p:sp>
      <p:pic>
        <p:nvPicPr>
          <p:cNvPr id="37898" name="Picture 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04800" y="3429000"/>
            <a:ext cx="2133600" cy="2362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7899" name="Picture 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667000" y="3429000"/>
            <a:ext cx="1676400" cy="2362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7900" name="Picture 6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800600" y="3505200"/>
            <a:ext cx="1676400" cy="2286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7901" name="Picture 7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162800" y="3581400"/>
            <a:ext cx="1600200" cy="2286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7902" name="TextBox 19"/>
          <p:cNvSpPr/>
          <p:nvPr/>
        </p:nvSpPr>
        <p:spPr>
          <a:xfrm>
            <a:off x="228600" y="2362200"/>
            <a:ext cx="2057400" cy="10779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b="1">
                <a:ea typeface="宋体" panose="02010600030101010101" pitchFamily="2" charset="-122"/>
              </a:rPr>
              <a:t>d</a:t>
            </a:r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</a:rPr>
              <a:t>à </a:t>
            </a:r>
            <a:r>
              <a:rPr lang="en-US" altLang="zh-CN" b="1">
                <a:ea typeface="宋体" panose="02010600030101010101" pitchFamily="2" charset="-122"/>
              </a:rPr>
              <a:t>xi</a:t>
            </a:r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</a:rPr>
              <a:t>à</a:t>
            </a:r>
            <a:r>
              <a:rPr lang="en-US" altLang="zh-CN" b="1">
                <a:ea typeface="宋体" panose="02010600030101010101" pitchFamily="2" charset="-122"/>
              </a:rPr>
              <a:t>ng</a:t>
            </a:r>
            <a:endParaRPr lang="en-US" altLang="zh-CN" b="1">
              <a:ea typeface="宋体" panose="02010600030101010101" pitchFamily="2" charset="-122"/>
            </a:endParaRPr>
          </a:p>
          <a:p>
            <a:pPr marL="0" lvl="0" indent="0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>
                <a:ea typeface="宋体" panose="02010600030101010101" pitchFamily="2" charset="-122"/>
              </a:rPr>
              <a:t> 大   象</a:t>
            </a:r>
            <a:endParaRPr lang="zh-CN" altLang="en-US" b="1">
              <a:ea typeface="宋体" panose="02010600030101010101" pitchFamily="2" charset="-122"/>
            </a:endParaRPr>
          </a:p>
        </p:txBody>
      </p:sp>
      <p:sp>
        <p:nvSpPr>
          <p:cNvPr id="37903" name="TextBox 20"/>
          <p:cNvSpPr/>
          <p:nvPr/>
        </p:nvSpPr>
        <p:spPr>
          <a:xfrm>
            <a:off x="2819400" y="2514600"/>
            <a:ext cx="1447800" cy="10779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b="1">
                <a:ea typeface="宋体" panose="02010600030101010101" pitchFamily="2" charset="-122"/>
              </a:rPr>
              <a:t>tù</a:t>
            </a:r>
            <a:endParaRPr lang="en-US" altLang="zh-CN" b="1">
              <a:ea typeface="宋体" panose="02010600030101010101" pitchFamily="2" charset="-122"/>
            </a:endParaRPr>
          </a:p>
          <a:p>
            <a:pPr marL="0" lvl="0" indent="0"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>
                <a:ea typeface="宋体" panose="02010600030101010101" pitchFamily="2" charset="-122"/>
              </a:rPr>
              <a:t>兔</a:t>
            </a:r>
            <a:endParaRPr lang="zh-CN" altLang="en-US" b="1">
              <a:ea typeface="宋体" panose="02010600030101010101" pitchFamily="2" charset="-122"/>
            </a:endParaRPr>
          </a:p>
        </p:txBody>
      </p:sp>
      <p:sp>
        <p:nvSpPr>
          <p:cNvPr id="37904" name="TextBox 21"/>
          <p:cNvSpPr/>
          <p:nvPr/>
        </p:nvSpPr>
        <p:spPr>
          <a:xfrm>
            <a:off x="5181600" y="2514600"/>
            <a:ext cx="1676400" cy="10779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b="1">
                <a:ea typeface="宋体" panose="02010600030101010101" pitchFamily="2" charset="-122"/>
              </a:rPr>
              <a:t>m</a:t>
            </a:r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</a:rPr>
              <a:t>ǎ </a:t>
            </a:r>
            <a:r>
              <a:rPr lang="en-US" altLang="zh-CN" b="1">
                <a:ea typeface="宋体" panose="02010600030101010101" pitchFamily="2" charset="-122"/>
              </a:rPr>
              <a:t>yǐ</a:t>
            </a:r>
            <a:endParaRPr lang="en-US" altLang="zh-CN" b="1">
              <a:ea typeface="宋体" panose="02010600030101010101" pitchFamily="2" charset="-122"/>
            </a:endParaRPr>
          </a:p>
          <a:p>
            <a:pPr marL="0" lvl="0" indent="0"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>
                <a:ea typeface="宋体" panose="02010600030101010101" pitchFamily="2" charset="-122"/>
              </a:rPr>
              <a:t>蚂  蚁</a:t>
            </a:r>
            <a:endParaRPr lang="zh-CN" altLang="en-US" b="1">
              <a:ea typeface="宋体" panose="02010600030101010101" pitchFamily="2" charset="-122"/>
            </a:endParaRPr>
          </a:p>
        </p:txBody>
      </p:sp>
      <p:sp>
        <p:nvSpPr>
          <p:cNvPr id="37905" name="TextBox 22"/>
          <p:cNvSpPr/>
          <p:nvPr/>
        </p:nvSpPr>
        <p:spPr>
          <a:xfrm>
            <a:off x="7391400" y="2438400"/>
            <a:ext cx="1447800" cy="1200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3600" b="1">
                <a:ea typeface="宋体" panose="02010600030101010101" pitchFamily="2" charset="-122"/>
              </a:rPr>
              <a:t>fēng</a:t>
            </a:r>
            <a:endParaRPr lang="en-US" altLang="zh-CN" sz="3600" b="1">
              <a:ea typeface="宋体" panose="02010600030101010101" pitchFamily="2" charset="-122"/>
            </a:endParaRPr>
          </a:p>
          <a:p>
            <a:pPr marL="0" lvl="0" indent="0"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3600" b="1">
                <a:ea typeface="宋体" panose="02010600030101010101" pitchFamily="2" charset="-122"/>
              </a:rPr>
              <a:t>蜂</a:t>
            </a:r>
            <a:endParaRPr lang="zh-CN" altLang="en-US" sz="3600" b="1">
              <a:ea typeface="宋体" panose="02010600030101010101" pitchFamily="2" charset="-122"/>
            </a:endParaRPr>
          </a:p>
        </p:txBody>
      </p:sp>
      <p:sp>
        <p:nvSpPr>
          <p:cNvPr id="37906" name="TextBox 23"/>
          <p:cNvSpPr/>
          <p:nvPr/>
        </p:nvSpPr>
        <p:spPr>
          <a:xfrm>
            <a:off x="533400" y="5657850"/>
            <a:ext cx="1752600" cy="1200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3600" b="1">
                <a:ea typeface="宋体" panose="02010600030101010101" pitchFamily="2" charset="-122"/>
              </a:rPr>
              <a:t>xī  gu</a:t>
            </a:r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</a:rPr>
              <a:t>ā</a:t>
            </a:r>
            <a:endParaRPr lang="en-US" altLang="zh-CN" sz="36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lvl="0" indent="0"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3600" b="1">
                <a:ea typeface="宋体" panose="02010600030101010101" pitchFamily="2" charset="-122"/>
              </a:rPr>
              <a:t>西瓜</a:t>
            </a:r>
            <a:endParaRPr lang="zh-CN" altLang="en-US" sz="3600" b="1">
              <a:ea typeface="宋体" panose="02010600030101010101" pitchFamily="2" charset="-122"/>
            </a:endParaRPr>
          </a:p>
        </p:txBody>
      </p:sp>
      <p:sp>
        <p:nvSpPr>
          <p:cNvPr id="37907" name="TextBox 24"/>
          <p:cNvSpPr/>
          <p:nvPr/>
        </p:nvSpPr>
        <p:spPr>
          <a:xfrm>
            <a:off x="2819400" y="5657850"/>
            <a:ext cx="1447800" cy="1200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3600" b="1">
                <a:ea typeface="宋体" panose="02010600030101010101" pitchFamily="2" charset="-122"/>
              </a:rPr>
              <a:t>lí</a:t>
            </a:r>
            <a:endParaRPr lang="en-US" altLang="zh-CN" sz="3600" b="1">
              <a:ea typeface="宋体" panose="02010600030101010101" pitchFamily="2" charset="-122"/>
            </a:endParaRPr>
          </a:p>
          <a:p>
            <a:pPr marL="0" lvl="0" indent="0"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3600" b="1">
                <a:ea typeface="宋体" panose="02010600030101010101" pitchFamily="2" charset="-122"/>
              </a:rPr>
              <a:t>梨</a:t>
            </a:r>
            <a:endParaRPr lang="zh-CN" altLang="en-US" sz="3600" b="1">
              <a:ea typeface="宋体" panose="02010600030101010101" pitchFamily="2" charset="-122"/>
            </a:endParaRPr>
          </a:p>
        </p:txBody>
      </p:sp>
      <p:sp>
        <p:nvSpPr>
          <p:cNvPr id="37908" name="TextBox 25"/>
          <p:cNvSpPr/>
          <p:nvPr/>
        </p:nvSpPr>
        <p:spPr>
          <a:xfrm>
            <a:off x="4343400" y="5780088"/>
            <a:ext cx="2514600" cy="10779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b="1">
                <a:ea typeface="宋体" panose="02010600030101010101" pitchFamily="2" charset="-122"/>
              </a:rPr>
              <a:t>xi</a:t>
            </a:r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</a:rPr>
              <a:t>ā</a:t>
            </a:r>
            <a:r>
              <a:rPr lang="en-US" altLang="zh-CN" b="1">
                <a:ea typeface="宋体" panose="02010600030101010101" pitchFamily="2" charset="-122"/>
              </a:rPr>
              <a:t>ng  ji</a:t>
            </a:r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</a:rPr>
              <a:t>ā</a:t>
            </a:r>
            <a:r>
              <a:rPr lang="en-US" altLang="zh-CN" b="1">
                <a:ea typeface="宋体" panose="02010600030101010101" pitchFamily="2" charset="-122"/>
              </a:rPr>
              <a:t>o</a:t>
            </a:r>
            <a:endParaRPr lang="en-US" altLang="zh-CN" b="1">
              <a:ea typeface="宋体" panose="02010600030101010101" pitchFamily="2" charset="-122"/>
            </a:endParaRPr>
          </a:p>
          <a:p>
            <a:pPr marL="0" lvl="0" indent="0"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>
                <a:ea typeface="宋体" panose="02010600030101010101" pitchFamily="2" charset="-122"/>
              </a:rPr>
              <a:t>香    蕉</a:t>
            </a:r>
            <a:endParaRPr lang="zh-CN" altLang="en-US" b="1">
              <a:ea typeface="宋体" panose="02010600030101010101" pitchFamily="2" charset="-122"/>
            </a:endParaRPr>
          </a:p>
        </p:txBody>
      </p:sp>
      <p:sp>
        <p:nvSpPr>
          <p:cNvPr id="37909" name="TextBox 26"/>
          <p:cNvSpPr/>
          <p:nvPr/>
        </p:nvSpPr>
        <p:spPr>
          <a:xfrm>
            <a:off x="7315200" y="5867400"/>
            <a:ext cx="1447800" cy="10779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b="1">
                <a:ea typeface="宋体" panose="02010600030101010101" pitchFamily="2" charset="-122"/>
              </a:rPr>
              <a:t>shì</a:t>
            </a:r>
            <a:endParaRPr lang="en-US" altLang="zh-CN" b="1">
              <a:ea typeface="宋体" panose="02010600030101010101" pitchFamily="2" charset="-122"/>
            </a:endParaRPr>
          </a:p>
          <a:p>
            <a:pPr marL="0" lvl="0" indent="0"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>
                <a:ea typeface="宋体" panose="02010600030101010101" pitchFamily="2" charset="-122"/>
              </a:rPr>
              <a:t>柿</a:t>
            </a:r>
            <a:endParaRPr lang="zh-CN" altLang="en-US" b="1"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" fill="hold"/>
                                        <p:tgtEl>
                                          <p:spTgt spid="3790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" fill="hold"/>
                                        <p:tgtEl>
                                          <p:spTgt spid="3790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" fill="hold"/>
                                        <p:tgtEl>
                                          <p:spTgt spid="3790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" fill="hold"/>
                                        <p:tgtEl>
                                          <p:spTgt spid="3790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" fill="hold"/>
                                        <p:tgtEl>
                                          <p:spTgt spid="3790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" fill="hold"/>
                                        <p:tgtEl>
                                          <p:spTgt spid="3790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" fill="hold"/>
                                        <p:tgtEl>
                                          <p:spTgt spid="3790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" fill="hold"/>
                                        <p:tgtEl>
                                          <p:spTgt spid="3790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902" grpId="0" animBg="1"/>
      <p:bldP spid="37903" grpId="0" animBg="1"/>
      <p:bldP spid="37904" grpId="0" animBg="1"/>
      <p:bldP spid="37905" grpId="0" animBg="1"/>
      <p:bldP spid="37906" grpId="0" animBg="1"/>
      <p:bldP spid="37907" grpId="0" animBg="1"/>
      <p:bldP spid="37908" grpId="0" animBg="1"/>
      <p:bldP spid="37909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8914" name="Picture 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8915" name="Picture 4" descr="F:\戴龙静\图库\ppt小照\小男孩.jp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3160713"/>
            <a:ext cx="1905000" cy="36972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8916" name="云形标注 4"/>
          <p:cNvSpPr/>
          <p:nvPr/>
        </p:nvSpPr>
        <p:spPr>
          <a:xfrm>
            <a:off x="2057400" y="381000"/>
            <a:ext cx="6934200" cy="3721100"/>
          </a:xfrm>
          <a:prstGeom prst="cloudCallout">
            <a:avLst>
              <a:gd name="adj1" fmla="val -49384"/>
              <a:gd name="adj2" fmla="val 40889"/>
            </a:avLst>
          </a:prstGeom>
          <a:solidFill>
            <a:srgbClr val="92D050"/>
          </a:solidFill>
          <a:ln w="25400">
            <a:noFill/>
          </a:ln>
        </p:spPr>
        <p:txBody>
          <a:bodyPr anchor="ctr"/>
          <a:p>
            <a:pPr algn="ctr" defTabSz="914400" eaLnBrk="0" hangingPunct="0">
              <a:buClrTx/>
              <a:buSzPct val="100000"/>
              <a:buFontTx/>
            </a:pPr>
            <a:r>
              <a:rPr lang="zh-CN" altLang="en-US" sz="40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  <a:sym typeface="Arial" panose="020B0604020202020204" pitchFamily="34" charset="0"/>
              </a:rPr>
              <a:t>第四关</a:t>
            </a:r>
            <a:endParaRPr lang="en-US" altLang="zh-CN" sz="40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  <a:sym typeface="Arial" panose="020B0604020202020204" pitchFamily="34" charset="0"/>
            </a:endParaRPr>
          </a:p>
          <a:p>
            <a:pPr algn="ctr" defTabSz="914400" eaLnBrk="0" hangingPunct="0">
              <a:buClrTx/>
              <a:buSzPct val="100000"/>
              <a:buFontTx/>
            </a:pPr>
            <a:endParaRPr lang="en-US" altLang="zh-CN" sz="40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  <a:sym typeface="Arial" panose="020B0604020202020204" pitchFamily="34" charset="0"/>
            </a:endParaRPr>
          </a:p>
          <a:p>
            <a:pPr algn="ctr" defTabSz="914400" eaLnBrk="0" hangingPunct="0">
              <a:buClrTx/>
              <a:buSzPct val="100000"/>
              <a:buFontTx/>
            </a:pPr>
            <a:r>
              <a:rPr lang="zh-CN" altLang="en-US" sz="4000" b="1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  <a:sym typeface="Arial" panose="020B0604020202020204" pitchFamily="34" charset="0"/>
              </a:rPr>
              <a:t>拓展思维 编写儿歌</a:t>
            </a:r>
            <a:endParaRPr lang="zh-CN" altLang="en-US" sz="4000" b="1">
              <a:solidFill>
                <a:srgbClr val="0000FF"/>
              </a:solidFill>
              <a:latin typeface="楷体_GB2312" pitchFamily="49" charset="-122"/>
              <a:ea typeface="楷体_GB2312" pitchFamily="49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>
    <p:sndAc>
      <p:stSnd>
        <p:snd r:embed="rId3" name="chimes.wav"/>
      </p:stSnd>
    </p:sndAc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9938" name="Picture 4" descr="F:\戴龙静\图库\ppt小照\小男孩.jp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4191000"/>
            <a:ext cx="1154113" cy="2667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9939" name="云形标注 4"/>
          <p:cNvSpPr/>
          <p:nvPr/>
        </p:nvSpPr>
        <p:spPr>
          <a:xfrm>
            <a:off x="1600200" y="0"/>
            <a:ext cx="7543800" cy="4330700"/>
          </a:xfrm>
          <a:prstGeom prst="cloudCallout">
            <a:avLst>
              <a:gd name="adj1" fmla="val -54000"/>
              <a:gd name="adj2" fmla="val 46250"/>
            </a:avLst>
          </a:prstGeom>
          <a:solidFill>
            <a:srgbClr val="92D050"/>
          </a:solidFill>
          <a:ln w="25400">
            <a:noFill/>
          </a:ln>
        </p:spPr>
        <p:txBody>
          <a:bodyPr anchor="ctr"/>
          <a:p>
            <a:pPr algn="ctr" defTabSz="914400" eaLnBrk="0" hangingPunct="0">
              <a:buClrTx/>
              <a:buSzPct val="100000"/>
              <a:buFontTx/>
            </a:pPr>
            <a:endParaRPr lang="en-US" altLang="zh-CN" sz="40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  <a:sym typeface="Arial" panose="020B0604020202020204" pitchFamily="34" charset="0"/>
            </a:endParaRPr>
          </a:p>
        </p:txBody>
      </p:sp>
      <p:sp>
        <p:nvSpPr>
          <p:cNvPr id="39940" name="TextBox 6"/>
          <p:cNvSpPr/>
          <p:nvPr/>
        </p:nvSpPr>
        <p:spPr>
          <a:xfrm>
            <a:off x="2514600" y="838200"/>
            <a:ext cx="5334000" cy="25542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>
                <a:solidFill>
                  <a:srgbClr val="FF0000"/>
                </a:solidFill>
                <a:ea typeface="宋体" panose="02010600030101010101" pitchFamily="2" charset="-122"/>
              </a:rPr>
              <a:t>小小提示：</a:t>
            </a:r>
            <a:endParaRPr lang="en-US" altLang="zh-CN" b="1">
              <a:solidFill>
                <a:srgbClr val="FF0000"/>
              </a:solidFill>
              <a:ea typeface="宋体" panose="02010600030101010101" pitchFamily="2" charset="-122"/>
            </a:endParaRPr>
          </a:p>
          <a:p>
            <a:pPr marL="0" lvl="0" indent="0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b="1">
                <a:ea typeface="宋体" panose="02010600030101010101" pitchFamily="2" charset="-122"/>
              </a:rPr>
              <a:t>1.</a:t>
            </a:r>
            <a:r>
              <a:rPr lang="zh-CN" altLang="en-US" b="1">
                <a:ea typeface="宋体" panose="02010600030101010101" pitchFamily="2" charset="-122"/>
              </a:rPr>
              <a:t>注意谁和谁比，比什么？</a:t>
            </a:r>
            <a:endParaRPr lang="en-US" altLang="zh-CN" b="1">
              <a:ea typeface="宋体" panose="02010600030101010101" pitchFamily="2" charset="-122"/>
            </a:endParaRPr>
          </a:p>
          <a:p>
            <a:pPr marL="0" lvl="0" indent="0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b="1">
                <a:ea typeface="宋体" panose="02010600030101010101" pitchFamily="2" charset="-122"/>
              </a:rPr>
              <a:t>2.</a:t>
            </a:r>
            <a:r>
              <a:rPr lang="zh-CN" altLang="en-US" b="1">
                <a:ea typeface="宋体" panose="02010600030101010101" pitchFamily="2" charset="-122"/>
              </a:rPr>
              <a:t>注意量词的搭配。</a:t>
            </a:r>
            <a:endParaRPr lang="en-US" altLang="zh-CN" b="1">
              <a:ea typeface="宋体" panose="02010600030101010101" pitchFamily="2" charset="-122"/>
            </a:endParaRPr>
          </a:p>
          <a:p>
            <a:pPr marL="0" lvl="0" indent="0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b="1">
                <a:ea typeface="宋体" panose="02010600030101010101" pitchFamily="2" charset="-122"/>
              </a:rPr>
              <a:t>3.</a:t>
            </a:r>
            <a:r>
              <a:rPr lang="zh-CN" altLang="en-US" b="1">
                <a:ea typeface="宋体" panose="02010600030101010101" pitchFamily="2" charset="-122"/>
              </a:rPr>
              <a:t>编完后，读一读，看是否通顺合理。</a:t>
            </a:r>
            <a:endParaRPr lang="en-US" altLang="zh-CN" b="1"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0962" name="Picture 4" descr="078b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-23812" y="-7937"/>
            <a:ext cx="2133600" cy="28194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0963" name="Picture 5" descr="2010052016391643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14588" y="220663"/>
            <a:ext cx="1447800" cy="2362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0964" name="Text Box 6"/>
          <p:cNvSpPr/>
          <p:nvPr/>
        </p:nvSpPr>
        <p:spPr>
          <a:xfrm>
            <a:off x="1143000" y="3200400"/>
            <a:ext cx="7351713" cy="14462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4400" b="1">
                <a:ea typeface="楷体_GB2312" pitchFamily="49" charset="-122"/>
              </a:rPr>
              <a:t>一个（</a:t>
            </a:r>
            <a:r>
              <a:rPr lang="en-US" altLang="zh-CN" sz="4400" b="1">
                <a:ea typeface="楷体_GB2312" pitchFamily="49" charset="-122"/>
              </a:rPr>
              <a:t>    </a:t>
            </a:r>
            <a:r>
              <a:rPr lang="zh-CN" altLang="zh-CN" sz="4400" b="1">
                <a:ea typeface="楷体_GB2312" pitchFamily="49" charset="-122"/>
              </a:rPr>
              <a:t>），一个（</a:t>
            </a:r>
            <a:r>
              <a:rPr lang="en-US" altLang="zh-CN" sz="4400" b="1">
                <a:solidFill>
                  <a:srgbClr val="FF3300"/>
                </a:solidFill>
                <a:ea typeface="楷体_GB2312" pitchFamily="49" charset="-122"/>
              </a:rPr>
              <a:t>    </a:t>
            </a:r>
            <a:r>
              <a:rPr lang="zh-CN" altLang="zh-CN" sz="4400" b="1">
                <a:ea typeface="楷体_GB2312" pitchFamily="49" charset="-122"/>
              </a:rPr>
              <a:t>），</a:t>
            </a:r>
            <a:endParaRPr lang="zh-CN" altLang="zh-CN" sz="4400" b="1">
              <a:ea typeface="楷体_GB2312" pitchFamily="49" charset="-122"/>
            </a:endParaRPr>
          </a:p>
          <a:p>
            <a:pPr marL="0" lvl="0" indent="0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4400" b="1">
                <a:ea typeface="楷体_GB2312" pitchFamily="49" charset="-122"/>
              </a:rPr>
              <a:t>一</a:t>
            </a:r>
            <a:r>
              <a:rPr lang="zh-CN" altLang="en-US" sz="4400" b="1">
                <a:ea typeface="楷体_GB2312" pitchFamily="49" charset="-122"/>
              </a:rPr>
              <a:t>（   ）大象</a:t>
            </a:r>
            <a:r>
              <a:rPr lang="zh-CN" altLang="zh-CN" sz="4400" b="1">
                <a:ea typeface="楷体_GB2312" pitchFamily="49" charset="-122"/>
              </a:rPr>
              <a:t>，一</a:t>
            </a:r>
            <a:r>
              <a:rPr lang="zh-CN" altLang="en-US" sz="4400" b="1">
                <a:ea typeface="楷体_GB2312" pitchFamily="49" charset="-122"/>
              </a:rPr>
              <a:t>（   ）兔</a:t>
            </a:r>
            <a:r>
              <a:rPr lang="zh-CN" altLang="zh-CN" sz="4400" b="1">
                <a:ea typeface="楷体_GB2312" pitchFamily="49" charset="-122"/>
              </a:rPr>
              <a:t>。</a:t>
            </a:r>
            <a:endParaRPr lang="zh-CN" altLang="zh-CN" sz="4400" b="1">
              <a:ea typeface="楷体_GB2312" pitchFamily="49" charset="-122"/>
            </a:endParaRPr>
          </a:p>
        </p:txBody>
      </p:sp>
      <p:sp>
        <p:nvSpPr>
          <p:cNvPr id="40965" name="矩形 7"/>
          <p:cNvSpPr/>
          <p:nvPr/>
        </p:nvSpPr>
        <p:spPr>
          <a:xfrm>
            <a:off x="2895600" y="3200400"/>
            <a:ext cx="698500" cy="7080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4000" b="1">
                <a:solidFill>
                  <a:srgbClr val="FF3300"/>
                </a:solidFill>
                <a:ea typeface="楷体_GB2312" pitchFamily="49" charset="-122"/>
              </a:rPr>
              <a:t>大</a:t>
            </a:r>
            <a:endParaRPr lang="zh-CN" altLang="en-US" sz="4000">
              <a:ea typeface="宋体" panose="02010600030101010101" pitchFamily="2" charset="-122"/>
            </a:endParaRPr>
          </a:p>
        </p:txBody>
      </p:sp>
      <p:sp>
        <p:nvSpPr>
          <p:cNvPr id="40966" name="矩形 8"/>
          <p:cNvSpPr/>
          <p:nvPr/>
        </p:nvSpPr>
        <p:spPr>
          <a:xfrm>
            <a:off x="6324600" y="3200400"/>
            <a:ext cx="696913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4000" b="1">
                <a:solidFill>
                  <a:srgbClr val="FF0000"/>
                </a:solidFill>
                <a:ea typeface="宋体" panose="02010600030101010101" pitchFamily="2" charset="-122"/>
              </a:rPr>
              <a:t>小</a:t>
            </a:r>
            <a:endParaRPr lang="zh-CN" altLang="en-US" sz="4000" b="1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40967" name="矩形 9"/>
          <p:cNvSpPr/>
          <p:nvPr/>
        </p:nvSpPr>
        <p:spPr>
          <a:xfrm>
            <a:off x="2133600" y="3886200"/>
            <a:ext cx="841375" cy="7080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4000" b="1">
                <a:solidFill>
                  <a:srgbClr val="FF0000"/>
                </a:solidFill>
                <a:ea typeface="宋体" panose="02010600030101010101" pitchFamily="2" charset="-122"/>
              </a:rPr>
              <a:t> 头</a:t>
            </a:r>
            <a:endParaRPr lang="zh-CN" altLang="en-US" sz="4000" b="1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40968" name="矩形 10"/>
          <p:cNvSpPr/>
          <p:nvPr/>
        </p:nvSpPr>
        <p:spPr>
          <a:xfrm>
            <a:off x="6096000" y="3886200"/>
            <a:ext cx="698500" cy="7080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4000" b="1">
                <a:solidFill>
                  <a:srgbClr val="FF0000"/>
                </a:solidFill>
                <a:ea typeface="宋体" panose="02010600030101010101" pitchFamily="2" charset="-122"/>
              </a:rPr>
              <a:t>只</a:t>
            </a:r>
            <a:endParaRPr lang="zh-CN" altLang="en-US" sz="4000" b="1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pic>
        <p:nvPicPr>
          <p:cNvPr id="40969" name="Picture 5" descr="my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52988" y="144463"/>
            <a:ext cx="1752600" cy="2590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0970" name="Picture 6" descr="2008512145524583_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38988" y="220663"/>
            <a:ext cx="1676400" cy="2514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0971" name="Text Box 7"/>
          <p:cNvSpPr/>
          <p:nvPr/>
        </p:nvSpPr>
        <p:spPr>
          <a:xfrm>
            <a:off x="990600" y="5105400"/>
            <a:ext cx="7824788" cy="14462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4400" b="1">
                <a:latin typeface="楷体_GB2312" pitchFamily="49" charset="-122"/>
                <a:ea typeface="楷体_GB2312" pitchFamily="49" charset="-122"/>
              </a:rPr>
              <a:t>一边（</a:t>
            </a:r>
            <a:r>
              <a:rPr lang="en-US" altLang="zh-CN" sz="4400" b="1">
                <a:latin typeface="楷体_GB2312" pitchFamily="49" charset="-122"/>
                <a:ea typeface="楷体_GB2312" pitchFamily="49" charset="-122"/>
              </a:rPr>
              <a:t>  </a:t>
            </a:r>
            <a:r>
              <a:rPr lang="zh-CN" altLang="zh-CN" sz="4400" b="1">
                <a:latin typeface="楷体_GB2312" pitchFamily="49" charset="-122"/>
                <a:ea typeface="楷体_GB2312" pitchFamily="49" charset="-122"/>
              </a:rPr>
              <a:t>），一边（</a:t>
            </a:r>
            <a:r>
              <a:rPr lang="en-US" altLang="zh-CN" sz="4400" b="1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  </a:t>
            </a:r>
            <a:r>
              <a:rPr lang="zh-CN" altLang="zh-CN" sz="4400" b="1">
                <a:latin typeface="楷体_GB2312" pitchFamily="49" charset="-122"/>
                <a:ea typeface="楷体_GB2312" pitchFamily="49" charset="-122"/>
              </a:rPr>
              <a:t>），</a:t>
            </a:r>
            <a:endParaRPr lang="zh-CN" altLang="zh-CN" sz="4400" b="1">
              <a:latin typeface="楷体_GB2312" pitchFamily="49" charset="-122"/>
              <a:ea typeface="楷体_GB2312" pitchFamily="49" charset="-122"/>
            </a:endParaRPr>
          </a:p>
          <a:p>
            <a:pPr marL="0" lvl="0" indent="0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4400" b="1">
                <a:latin typeface="楷体_GB2312" pitchFamily="49" charset="-122"/>
                <a:ea typeface="楷体_GB2312" pitchFamily="49" charset="-122"/>
              </a:rPr>
              <a:t>一</a:t>
            </a:r>
            <a:r>
              <a:rPr lang="zh-CN" altLang="en-US" sz="4400" b="1">
                <a:latin typeface="楷体_GB2312" pitchFamily="49" charset="-122"/>
                <a:ea typeface="楷体_GB2312" pitchFamily="49" charset="-122"/>
              </a:rPr>
              <a:t>（  ）蚂蚁</a:t>
            </a:r>
            <a:r>
              <a:rPr lang="zh-CN" altLang="zh-CN" sz="4400" b="1">
                <a:latin typeface="楷体_GB2312" pitchFamily="49" charset="-122"/>
                <a:ea typeface="楷体_GB2312" pitchFamily="49" charset="-122"/>
              </a:rPr>
              <a:t>，一</a:t>
            </a:r>
            <a:r>
              <a:rPr lang="zh-CN" altLang="en-US" sz="4400" b="1">
                <a:latin typeface="楷体_GB2312" pitchFamily="49" charset="-122"/>
                <a:ea typeface="楷体_GB2312" pitchFamily="49" charset="-122"/>
              </a:rPr>
              <a:t>（  ）蜂</a:t>
            </a:r>
            <a:r>
              <a:rPr lang="zh-CN" altLang="zh-CN" sz="4400" b="1">
                <a:latin typeface="楷体_GB2312" pitchFamily="49" charset="-122"/>
                <a:ea typeface="楷体_GB2312" pitchFamily="49" charset="-122"/>
              </a:rPr>
              <a:t>。</a:t>
            </a:r>
            <a:endParaRPr lang="zh-CN" altLang="zh-CN" sz="4400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40972" name="矩形 14"/>
          <p:cNvSpPr/>
          <p:nvPr/>
        </p:nvSpPr>
        <p:spPr>
          <a:xfrm>
            <a:off x="2743200" y="5105400"/>
            <a:ext cx="696913" cy="7080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4000" b="1">
                <a:solidFill>
                  <a:srgbClr val="FF0000"/>
                </a:solidFill>
                <a:ea typeface="宋体" panose="02010600030101010101" pitchFamily="2" charset="-122"/>
              </a:rPr>
              <a:t>多</a:t>
            </a:r>
            <a:endParaRPr lang="zh-CN" altLang="en-US" sz="4000" b="1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40973" name="矩形 15"/>
          <p:cNvSpPr/>
          <p:nvPr/>
        </p:nvSpPr>
        <p:spPr>
          <a:xfrm>
            <a:off x="6083300" y="5159375"/>
            <a:ext cx="698500" cy="7080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4000" b="1">
                <a:solidFill>
                  <a:srgbClr val="FF0000"/>
                </a:solidFill>
                <a:ea typeface="宋体" panose="02010600030101010101" pitchFamily="2" charset="-122"/>
              </a:rPr>
              <a:t>少</a:t>
            </a:r>
            <a:endParaRPr lang="zh-CN" altLang="en-US" sz="4000" b="1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40974" name="矩形 16"/>
          <p:cNvSpPr/>
          <p:nvPr/>
        </p:nvSpPr>
        <p:spPr>
          <a:xfrm>
            <a:off x="2133600" y="5791200"/>
            <a:ext cx="700088" cy="7080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4000" b="1">
                <a:solidFill>
                  <a:srgbClr val="FF0000"/>
                </a:solidFill>
                <a:ea typeface="宋体" panose="02010600030101010101" pitchFamily="2" charset="-122"/>
              </a:rPr>
              <a:t>群</a:t>
            </a:r>
            <a:endParaRPr lang="zh-CN" altLang="en-US" sz="4000" b="1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40975" name="矩形 17"/>
          <p:cNvSpPr/>
          <p:nvPr/>
        </p:nvSpPr>
        <p:spPr>
          <a:xfrm>
            <a:off x="6096000" y="5845175"/>
            <a:ext cx="698500" cy="7080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4000" b="1">
                <a:solidFill>
                  <a:srgbClr val="FF0000"/>
                </a:solidFill>
                <a:ea typeface="宋体" panose="02010600030101010101" pitchFamily="2" charset="-122"/>
              </a:rPr>
              <a:t>只</a:t>
            </a:r>
            <a:endParaRPr lang="zh-CN" altLang="en-US" sz="4000" b="1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" fill="hold"/>
                                        <p:tgtEl>
                                          <p:spTgt spid="4096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" fill="hold"/>
                                        <p:tgtEl>
                                          <p:spTgt spid="4096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" fill="hold"/>
                                        <p:tgtEl>
                                          <p:spTgt spid="4096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" fill="hold"/>
                                        <p:tgtEl>
                                          <p:spTgt spid="4096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" fill="hold"/>
                                        <p:tgtEl>
                                          <p:spTgt spid="4097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" fill="hold"/>
                                        <p:tgtEl>
                                          <p:spTgt spid="4097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" fill="hold"/>
                                        <p:tgtEl>
                                          <p:spTgt spid="4097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" fill="hold"/>
                                        <p:tgtEl>
                                          <p:spTgt spid="4097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5" grpId="0" animBg="1"/>
      <p:bldP spid="40966" grpId="0" animBg="1"/>
      <p:bldP spid="40967" grpId="0" animBg="1"/>
      <p:bldP spid="40968" grpId="0" animBg="1"/>
      <p:bldP spid="40972" grpId="0" animBg="1"/>
      <p:bldP spid="40973" grpId="0" animBg="1"/>
      <p:bldP spid="40974" grpId="0" animBg="1"/>
      <p:bldP spid="4097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4338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88" y="0"/>
            <a:ext cx="9140825" cy="68580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4339" name="组合 1"/>
          <p:cNvGrpSpPr/>
          <p:nvPr/>
        </p:nvGrpSpPr>
        <p:grpSpPr>
          <a:xfrm>
            <a:off x="2667000" y="228600"/>
            <a:ext cx="4038600" cy="990600"/>
            <a:chOff x="551169" y="460238"/>
            <a:chExt cx="3141488" cy="501124"/>
          </a:xfrm>
        </p:grpSpPr>
        <p:grpSp>
          <p:nvGrpSpPr>
            <p:cNvPr id="14340" name="组合 6"/>
            <p:cNvGrpSpPr/>
            <p:nvPr/>
          </p:nvGrpSpPr>
          <p:grpSpPr>
            <a:xfrm>
              <a:off x="551169" y="460238"/>
              <a:ext cx="2322383" cy="501124"/>
              <a:chOff x="2552822" y="1148279"/>
              <a:chExt cx="2322383" cy="501124"/>
            </a:xfrm>
          </p:grpSpPr>
          <p:sp>
            <p:nvSpPr>
              <p:cNvPr id="14341" name="TextBox 5"/>
              <p:cNvSpPr/>
              <p:nvPr/>
            </p:nvSpPr>
            <p:spPr>
              <a:xfrm rot="540000">
                <a:off x="3390058" y="1148279"/>
                <a:ext cx="648303" cy="483456"/>
              </a:xfrm>
              <a:prstGeom prst="rect">
                <a:avLst/>
              </a:prstGeom>
              <a:gradFill rotWithShape="1">
                <a:gsLst>
                  <a:gs pos="0">
                    <a:srgbClr val="E4FEFF">
                      <a:alpha val="100000"/>
                    </a:srgbClr>
                  </a:gs>
                  <a:gs pos="35001">
                    <a:srgbClr val="EBFEFF">
                      <a:alpha val="100000"/>
                    </a:srgbClr>
                  </a:gs>
                </a:gsLst>
                <a:lin ang="16200000" scaled="1"/>
                <a:tileRect/>
              </a:gradFill>
              <a:ln w="9525" cap="flat" cmpd="sng">
                <a:solidFill>
                  <a:srgbClr val="D5E8EA"/>
                </a:solidFill>
                <a:prstDash val="solid"/>
                <a:miter/>
                <a:headEnd type="none" w="med" len="med"/>
                <a:tailEnd type="none" w="med" len="med"/>
              </a:ln>
              <a:effectLst>
                <a:outerShdw dist="20000" dir="5400000" rotWithShape="0">
                  <a:srgbClr val="000000">
                    <a:alpha val="37999"/>
                  </a:srgbClr>
                </a:outerShdw>
              </a:effectLst>
            </p:spPr>
            <p:txBody>
              <a:bodyPr>
                <a:spAutoFit/>
              </a:bodyPr>
              <a:lstStyle>
                <a:lvl1pPr marL="342900" indent="-342900" algn="l" defTabSz="914400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•"/>
                  <a:defRPr kumimoji="0" sz="3200" u="none" baseline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–"/>
                  <a:defRPr kumimoji="0" sz="2800" u="none" baseline="0">
                    <a:solidFill>
                      <a:schemeClr val="tx1"/>
                    </a:solidFill>
                    <a:effectLst/>
                    <a:latin typeface="+mn-lt"/>
                  </a:defRPr>
                </a:lvl2pPr>
                <a:lvl3pPr marL="1143000" indent="-228600" algn="l" defTabSz="914400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•"/>
                  <a:defRPr kumimoji="0" sz="2400" u="none" baseline="0">
                    <a:solidFill>
                      <a:schemeClr val="tx1"/>
                    </a:solidFill>
                    <a:effectLst/>
                    <a:latin typeface="+mn-lt"/>
                  </a:defRPr>
                </a:lvl3pPr>
                <a:lvl4pPr marL="1600200" indent="-228600" algn="l" defTabSz="914400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–"/>
                  <a:defRPr kumimoji="0" sz="2000" u="none" baseline="0">
                    <a:solidFill>
                      <a:schemeClr val="tx1"/>
                    </a:solidFill>
                    <a:effectLst/>
                    <a:latin typeface="+mn-lt"/>
                  </a:defRPr>
                </a:lvl4pPr>
                <a:lvl5pPr marL="2057400" indent="-228600" algn="l" defTabSz="914400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»"/>
                  <a:defRPr kumimoji="0" sz="2000" u="none" baseline="0">
                    <a:solidFill>
                      <a:schemeClr val="tx1"/>
                    </a:solidFill>
                    <a:effectLst/>
                    <a:latin typeface="+mn-lt"/>
                  </a:defRPr>
                </a:lvl5pPr>
              </a:lstStyle>
              <a:p>
                <a:pPr marL="0" lvl="0" indent="0">
                  <a:spcBef>
                    <a:spcPct val="0"/>
                  </a:spcBef>
                  <a:buNone/>
                </a:pPr>
                <a:r>
                  <a:rPr lang="zh-CN" altLang="en-US" sz="3600" b="1">
                    <a:latin typeface="黑体" panose="02010609060101010101" pitchFamily="49" charset="-122"/>
                    <a:ea typeface="黑体" panose="02010609060101010101" pitchFamily="49" charset="-122"/>
                    <a:sym typeface="Arial" panose="020B0604020202020204" pitchFamily="34" charset="0"/>
                  </a:rPr>
                  <a:t>子</a:t>
                </a:r>
                <a:endParaRPr lang="zh-CN" altLang="en-US" sz="3600" b="1">
                  <a:latin typeface="黑体" panose="02010609060101010101" pitchFamily="49" charset="-122"/>
                  <a:ea typeface="黑体" panose="02010609060101010101" pitchFamily="49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4342" name="TextBox 5"/>
              <p:cNvSpPr/>
              <p:nvPr/>
            </p:nvSpPr>
            <p:spPr>
              <a:xfrm rot="20820000">
                <a:off x="2552822" y="1165947"/>
                <a:ext cx="629779" cy="483456"/>
              </a:xfrm>
              <a:prstGeom prst="rect">
                <a:avLst/>
              </a:prstGeom>
              <a:gradFill rotWithShape="1">
                <a:gsLst>
                  <a:gs pos="0">
                    <a:srgbClr val="A8A8EA">
                      <a:alpha val="100000"/>
                    </a:srgbClr>
                  </a:gs>
                  <a:gs pos="35001">
                    <a:srgbClr val="C3C3EF">
                      <a:alpha val="100000"/>
                    </a:srgbClr>
                  </a:gs>
                </a:gsLst>
                <a:lin ang="16200000" scaled="1"/>
                <a:tileRect/>
              </a:gradFill>
              <a:ln w="9525" cap="flat" cmpd="sng">
                <a:solidFill>
                  <a:srgbClr val="2F2F98"/>
                </a:solidFill>
                <a:prstDash val="solid"/>
                <a:miter/>
                <a:headEnd type="none" w="med" len="med"/>
                <a:tailEnd type="none" w="med" len="med"/>
              </a:ln>
              <a:effectLst>
                <a:outerShdw dist="20000" dir="5400000" rotWithShape="0">
                  <a:srgbClr val="000000">
                    <a:alpha val="37999"/>
                  </a:srgbClr>
                </a:outerShdw>
              </a:effectLst>
            </p:spPr>
            <p:txBody>
              <a:bodyPr>
                <a:spAutoFit/>
              </a:bodyPr>
              <a:lstStyle>
                <a:lvl1pPr marL="342900" indent="-342900" algn="l" defTabSz="914400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•"/>
                  <a:defRPr kumimoji="0" sz="3200" u="none" baseline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–"/>
                  <a:defRPr kumimoji="0" sz="2800" u="none" baseline="0">
                    <a:solidFill>
                      <a:schemeClr val="tx1"/>
                    </a:solidFill>
                    <a:effectLst/>
                    <a:latin typeface="+mn-lt"/>
                  </a:defRPr>
                </a:lvl2pPr>
                <a:lvl3pPr marL="1143000" indent="-228600" algn="l" defTabSz="914400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•"/>
                  <a:defRPr kumimoji="0" sz="2400" u="none" baseline="0">
                    <a:solidFill>
                      <a:schemeClr val="tx1"/>
                    </a:solidFill>
                    <a:effectLst/>
                    <a:latin typeface="+mn-lt"/>
                  </a:defRPr>
                </a:lvl3pPr>
                <a:lvl4pPr marL="1600200" indent="-228600" algn="l" defTabSz="914400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–"/>
                  <a:defRPr kumimoji="0" sz="2000" u="none" baseline="0">
                    <a:solidFill>
                      <a:schemeClr val="tx1"/>
                    </a:solidFill>
                    <a:effectLst/>
                    <a:latin typeface="+mn-lt"/>
                  </a:defRPr>
                </a:lvl4pPr>
                <a:lvl5pPr marL="2057400" indent="-228600" algn="l" defTabSz="914400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»"/>
                  <a:defRPr kumimoji="0" sz="2000" u="none" baseline="0">
                    <a:solidFill>
                      <a:schemeClr val="tx1"/>
                    </a:solidFill>
                    <a:effectLst/>
                    <a:latin typeface="+mn-lt"/>
                  </a:defRPr>
                </a:lvl5pPr>
              </a:lstStyle>
              <a:p>
                <a:pPr marL="0" lvl="0" indent="0">
                  <a:spcBef>
                    <a:spcPct val="0"/>
                  </a:spcBef>
                  <a:buNone/>
                </a:pPr>
                <a:r>
                  <a:rPr lang="zh-CN" altLang="en-US" sz="3600" b="1">
                    <a:latin typeface="黑体" panose="02010609060101010101" pitchFamily="49" charset="-122"/>
                    <a:ea typeface="黑体" panose="02010609060101010101" pitchFamily="49" charset="-122"/>
                    <a:sym typeface="Arial" panose="020B0604020202020204" pitchFamily="34" charset="0"/>
                  </a:rPr>
                  <a:t>鸭</a:t>
                </a:r>
                <a:endParaRPr lang="zh-CN" altLang="en-US" sz="3600" b="1">
                  <a:latin typeface="黑体" panose="02010609060101010101" pitchFamily="49" charset="-122"/>
                  <a:ea typeface="黑体" panose="02010609060101010101" pitchFamily="49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4343" name="TextBox 5"/>
              <p:cNvSpPr/>
              <p:nvPr/>
            </p:nvSpPr>
            <p:spPr>
              <a:xfrm rot="21120000">
                <a:off x="4245818" y="1165947"/>
                <a:ext cx="629779" cy="483456"/>
              </a:xfrm>
              <a:prstGeom prst="rect">
                <a:avLst/>
              </a:prstGeom>
              <a:gradFill rotWithShape="1">
                <a:gsLst>
                  <a:gs pos="0">
                    <a:srgbClr val="ACACE1">
                      <a:alpha val="100000"/>
                    </a:srgbClr>
                  </a:gs>
                  <a:gs pos="35001">
                    <a:srgbClr val="C5C5E9">
                      <a:alpha val="100000"/>
                    </a:srgbClr>
                  </a:gs>
                </a:gsLst>
                <a:lin ang="16200000" scaled="1"/>
                <a:tileRect/>
              </a:gradFill>
              <a:ln w="9525" cap="flat" cmpd="sng">
                <a:solidFill>
                  <a:srgbClr val="292989"/>
                </a:solidFill>
                <a:prstDash val="solid"/>
                <a:miter/>
                <a:headEnd type="none" w="med" len="med"/>
                <a:tailEnd type="none" w="med" len="med"/>
              </a:ln>
              <a:effectLst>
                <a:outerShdw dist="20000" dir="5400000" rotWithShape="0">
                  <a:srgbClr val="000000">
                    <a:alpha val="37999"/>
                  </a:srgbClr>
                </a:outerShdw>
              </a:effectLst>
            </p:spPr>
            <p:txBody>
              <a:bodyPr>
                <a:spAutoFit/>
              </a:bodyPr>
              <a:lstStyle>
                <a:lvl1pPr marL="342900" indent="-342900" algn="l" defTabSz="914400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•"/>
                  <a:defRPr kumimoji="0" sz="3200" u="none" baseline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–"/>
                  <a:defRPr kumimoji="0" sz="2800" u="none" baseline="0">
                    <a:solidFill>
                      <a:schemeClr val="tx1"/>
                    </a:solidFill>
                    <a:effectLst/>
                    <a:latin typeface="+mn-lt"/>
                  </a:defRPr>
                </a:lvl2pPr>
                <a:lvl3pPr marL="1143000" indent="-228600" algn="l" defTabSz="914400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•"/>
                  <a:defRPr kumimoji="0" sz="2400" u="none" baseline="0">
                    <a:solidFill>
                      <a:schemeClr val="tx1"/>
                    </a:solidFill>
                    <a:effectLst/>
                    <a:latin typeface="+mn-lt"/>
                  </a:defRPr>
                </a:lvl3pPr>
                <a:lvl4pPr marL="1600200" indent="-228600" algn="l" defTabSz="914400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–"/>
                  <a:defRPr kumimoji="0" sz="2000" u="none" baseline="0">
                    <a:solidFill>
                      <a:schemeClr val="tx1"/>
                    </a:solidFill>
                    <a:effectLst/>
                    <a:latin typeface="+mn-lt"/>
                  </a:defRPr>
                </a:lvl4pPr>
                <a:lvl5pPr marL="2057400" indent="-228600" algn="l" defTabSz="914400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»"/>
                  <a:defRPr kumimoji="0" sz="2000" u="none" baseline="0">
                    <a:solidFill>
                      <a:schemeClr val="tx1"/>
                    </a:solidFill>
                    <a:effectLst/>
                    <a:latin typeface="+mn-lt"/>
                  </a:defRPr>
                </a:lvl5pPr>
              </a:lstStyle>
              <a:p>
                <a:pPr marL="0" lvl="0" indent="0">
                  <a:spcBef>
                    <a:spcPct val="0"/>
                  </a:spcBef>
                  <a:buNone/>
                </a:pPr>
                <a:r>
                  <a:rPr lang="zh-CN" altLang="en-US" sz="3600" b="1">
                    <a:latin typeface="黑体" panose="02010609060101010101" pitchFamily="49" charset="-122"/>
                    <a:ea typeface="黑体" panose="02010609060101010101" pitchFamily="49" charset="-122"/>
                    <a:sym typeface="Arial" panose="020B0604020202020204" pitchFamily="34" charset="0"/>
                  </a:rPr>
                  <a:t>过</a:t>
                </a:r>
                <a:endParaRPr lang="zh-CN" altLang="en-US" sz="3600" b="1">
                  <a:latin typeface="黑体" panose="02010609060101010101" pitchFamily="49" charset="-122"/>
                  <a:ea typeface="黑体" panose="02010609060101010101" pitchFamily="49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14344" name="TextBox 5"/>
            <p:cNvSpPr/>
            <p:nvPr/>
          </p:nvSpPr>
          <p:spPr>
            <a:xfrm rot="480000">
              <a:off x="3062878" y="469875"/>
              <a:ext cx="629779" cy="483456"/>
            </a:xfrm>
            <a:prstGeom prst="rect">
              <a:avLst/>
            </a:prstGeom>
            <a:gradFill rotWithShape="1">
              <a:gsLst>
                <a:gs pos="0">
                  <a:srgbClr val="BCBCBC">
                    <a:alpha val="100000"/>
                  </a:srgbClr>
                </a:gs>
                <a:gs pos="35001">
                  <a:srgbClr val="D0D0D0">
                    <a:alpha val="100000"/>
                  </a:srgbClr>
                </a:gs>
              </a:gsLst>
              <a:lin ang="16200000" scaled="1"/>
              <a:tileRect/>
            </a:gradFill>
            <a:ln w="9525" cap="flat" cmpd="sng">
              <a:solidFill>
                <a:srgbClr val="000000"/>
              </a:solidFill>
              <a:prstDash val="solid"/>
              <a:miter/>
              <a:headEnd type="none" w="med" len="med"/>
              <a:tailEnd type="none" w="med" len="med"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>
              <a:lvl1pPr marL="342900" indent="-342900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sz="3200" u="none" baseline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sz="2800" u="none" baseline="0">
                  <a:solidFill>
                    <a:schemeClr val="tx1"/>
                  </a:solidFill>
                  <a:effectLst/>
                  <a:latin typeface="+mn-lt"/>
                </a:defRPr>
              </a:lvl2pPr>
              <a:lvl3pPr marL="1143000" indent="-228600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sz="2400" u="none" baseline="0">
                  <a:solidFill>
                    <a:schemeClr val="tx1"/>
                  </a:solidFill>
                  <a:effectLst/>
                  <a:latin typeface="+mn-lt"/>
                </a:defRPr>
              </a:lvl3pPr>
              <a:lvl4pPr marL="1600200" indent="-228600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sz="2000" u="none" baseline="0">
                  <a:solidFill>
                    <a:schemeClr val="tx1"/>
                  </a:solidFill>
                  <a:effectLst/>
                  <a:latin typeface="+mn-lt"/>
                </a:defRPr>
              </a:lvl4pPr>
              <a:lvl5pPr marL="2057400" indent="-228600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»"/>
                <a:defRPr kumimoji="0" sz="2000" u="none" baseline="0">
                  <a:solidFill>
                    <a:schemeClr val="tx1"/>
                  </a:solidFill>
                  <a:effectLst/>
                  <a:latin typeface="+mn-lt"/>
                </a:defRPr>
              </a:lvl5pPr>
            </a:lstStyle>
            <a:p>
              <a:pPr marL="0" lvl="0" indent="0">
                <a:spcBef>
                  <a:spcPct val="0"/>
                </a:spcBef>
                <a:buNone/>
              </a:pPr>
              <a:r>
                <a:rPr lang="zh-CN" altLang="en-US" sz="3600" b="1">
                  <a:latin typeface="黑体" panose="02010609060101010101" pitchFamily="49" charset="-122"/>
                  <a:ea typeface="黑体" panose="02010609060101010101" pitchFamily="49" charset="-122"/>
                  <a:sym typeface="Arial" panose="020B0604020202020204" pitchFamily="34" charset="0"/>
                </a:rPr>
                <a:t>河</a:t>
              </a:r>
              <a:endParaRPr lang="zh-CN" altLang="en-US" sz="3600" b="1"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4345" name="TextBox 7"/>
          <p:cNvSpPr/>
          <p:nvPr/>
        </p:nvSpPr>
        <p:spPr>
          <a:xfrm>
            <a:off x="1876425" y="1574800"/>
            <a:ext cx="954088" cy="1016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60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多</a:t>
            </a:r>
            <a:endParaRPr lang="zh-CN" altLang="en-US" sz="60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346" name="TextBox 7"/>
          <p:cNvSpPr/>
          <p:nvPr/>
        </p:nvSpPr>
        <p:spPr>
          <a:xfrm>
            <a:off x="2776538" y="1573213"/>
            <a:ext cx="936625" cy="1016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60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少</a:t>
            </a:r>
            <a:endParaRPr lang="zh-CN" altLang="en-US" sz="60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347" name="TextBox 7"/>
          <p:cNvSpPr/>
          <p:nvPr/>
        </p:nvSpPr>
        <p:spPr>
          <a:xfrm>
            <a:off x="3590925" y="1566863"/>
            <a:ext cx="955675" cy="1016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60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黄</a:t>
            </a:r>
            <a:endParaRPr lang="zh-CN" altLang="en-US" sz="60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348" name="TextBox 7"/>
          <p:cNvSpPr/>
          <p:nvPr/>
        </p:nvSpPr>
        <p:spPr>
          <a:xfrm>
            <a:off x="4448175" y="1573213"/>
            <a:ext cx="954088" cy="1016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60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牛</a:t>
            </a:r>
            <a:endParaRPr lang="zh-CN" altLang="en-US" sz="60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349" name="TextBox 7"/>
          <p:cNvSpPr/>
          <p:nvPr/>
        </p:nvSpPr>
        <p:spPr>
          <a:xfrm>
            <a:off x="5265738" y="1550988"/>
            <a:ext cx="955675" cy="1016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60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只</a:t>
            </a:r>
            <a:endParaRPr lang="zh-CN" altLang="en-US" sz="60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350" name="TextBox 7"/>
          <p:cNvSpPr/>
          <p:nvPr/>
        </p:nvSpPr>
        <p:spPr>
          <a:xfrm>
            <a:off x="6151563" y="1582738"/>
            <a:ext cx="954087" cy="1016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60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猫</a:t>
            </a:r>
            <a:endParaRPr lang="zh-CN" altLang="en-US" sz="60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351" name="TextBox 7"/>
          <p:cNvSpPr/>
          <p:nvPr/>
        </p:nvSpPr>
        <p:spPr>
          <a:xfrm>
            <a:off x="1871663" y="2601913"/>
            <a:ext cx="955675" cy="1016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60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边</a:t>
            </a:r>
            <a:endParaRPr lang="zh-CN" altLang="en-US" sz="60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352" name="TextBox 7"/>
          <p:cNvSpPr/>
          <p:nvPr/>
        </p:nvSpPr>
        <p:spPr>
          <a:xfrm>
            <a:off x="2774950" y="2601913"/>
            <a:ext cx="954088" cy="1016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60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鸭</a:t>
            </a:r>
            <a:endParaRPr lang="zh-CN" altLang="en-US" sz="60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353" name="TextBox 7"/>
          <p:cNvSpPr/>
          <p:nvPr/>
        </p:nvSpPr>
        <p:spPr>
          <a:xfrm>
            <a:off x="3660775" y="2617788"/>
            <a:ext cx="954088" cy="1016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60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苹</a:t>
            </a:r>
            <a:endParaRPr lang="zh-CN" altLang="en-US" sz="60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354" name="TextBox 7"/>
          <p:cNvSpPr/>
          <p:nvPr/>
        </p:nvSpPr>
        <p:spPr>
          <a:xfrm>
            <a:off x="4505325" y="2617788"/>
            <a:ext cx="955675" cy="1016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60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果</a:t>
            </a:r>
            <a:endParaRPr lang="zh-CN" altLang="en-US" sz="60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355" name="TextBox 7"/>
          <p:cNvSpPr/>
          <p:nvPr/>
        </p:nvSpPr>
        <p:spPr>
          <a:xfrm>
            <a:off x="5351463" y="2617788"/>
            <a:ext cx="954087" cy="1016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60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杏</a:t>
            </a:r>
            <a:endParaRPr lang="zh-CN" altLang="en-US" sz="60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356" name="TextBox 7"/>
          <p:cNvSpPr/>
          <p:nvPr/>
        </p:nvSpPr>
        <p:spPr>
          <a:xfrm>
            <a:off x="6159500" y="2617788"/>
            <a:ext cx="954088" cy="1016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60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桃</a:t>
            </a:r>
            <a:endParaRPr lang="zh-CN" altLang="en-US" sz="60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435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8" y="4176713"/>
            <a:ext cx="1033462" cy="1189037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4358" name="组合 4"/>
          <p:cNvGrpSpPr/>
          <p:nvPr/>
        </p:nvGrpSpPr>
        <p:grpSpPr>
          <a:xfrm>
            <a:off x="7402513" y="1550988"/>
            <a:ext cx="1465262" cy="2722562"/>
            <a:chOff x="7401719" y="1163638"/>
            <a:chExt cx="1466031" cy="2040891"/>
          </a:xfrm>
        </p:grpSpPr>
        <p:pic>
          <p:nvPicPr>
            <p:cNvPr id="14359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401719" y="1163638"/>
              <a:ext cx="1026606" cy="204089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4360" name="TextBox 7"/>
            <p:cNvSpPr/>
            <p:nvPr/>
          </p:nvSpPr>
          <p:spPr>
            <a:xfrm>
              <a:off x="8319294" y="1522363"/>
              <a:ext cx="548456" cy="76151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342900" indent="-342900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sz="3200" u="none" baseline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sz="2800" u="none" baseline="0">
                  <a:solidFill>
                    <a:schemeClr val="tx1"/>
                  </a:solidFill>
                  <a:effectLst/>
                  <a:latin typeface="+mn-lt"/>
                </a:defRPr>
              </a:lvl2pPr>
              <a:lvl3pPr marL="1143000" indent="-228600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sz="2400" u="none" baseline="0">
                  <a:solidFill>
                    <a:schemeClr val="tx1"/>
                  </a:solidFill>
                  <a:effectLst/>
                  <a:latin typeface="+mn-lt"/>
                </a:defRPr>
              </a:lvl3pPr>
              <a:lvl4pPr marL="1600200" indent="-228600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sz="2000" u="none" baseline="0">
                  <a:solidFill>
                    <a:schemeClr val="tx1"/>
                  </a:solidFill>
                  <a:effectLst/>
                  <a:latin typeface="+mn-lt"/>
                </a:defRPr>
              </a:lvl4pPr>
              <a:lvl5pPr marL="2057400" indent="-228600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»"/>
                <a:defRPr kumimoji="0" sz="2000" u="none" baseline="0">
                  <a:solidFill>
                    <a:schemeClr val="tx1"/>
                  </a:solidFill>
                  <a:effectLst/>
                  <a:latin typeface="+mn-lt"/>
                </a:defRPr>
              </a:lvl5pPr>
            </a:lstStyle>
            <a:p>
              <a:pPr marL="0" lvl="0" indent="0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2000" b="1">
                  <a:latin typeface="楷体" panose="02010609060101010101" pitchFamily="49" charset="-122"/>
                  <a:ea typeface="楷体" panose="02010609060101010101" pitchFamily="49" charset="-122"/>
                </a:rPr>
                <a:t>你真棒</a:t>
              </a: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3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3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 fill="hold"/>
                                        <p:tgtEl>
                                          <p:spTgt spid="143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07 -3.7037E-07 L 0.06163 0.00062">
                                      <p:cBhvr>
                                        <p:cTn id="12" dur="2000" fill="hold"/>
                                        <p:tgtEl>
                                          <p:spTgt spid="143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43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43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fill="hold"/>
                                        <p:tgtEl>
                                          <p:spTgt spid="14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6163 0.00062 L 0.13264 0.00062">
                                      <p:cBhvr>
                                        <p:cTn id="22" dur="2000" fill="hold"/>
                                        <p:tgtEl>
                                          <p:spTgt spid="143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43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43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fill="hold"/>
                                        <p:tgtEl>
                                          <p:spTgt spid="143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3264 0.00062 L 0.20729 0.00062">
                                      <p:cBhvr>
                                        <p:cTn id="32" dur="2000" fill="hold"/>
                                        <p:tgtEl>
                                          <p:spTgt spid="143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43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43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 fill="hold"/>
                                        <p:tgtEl>
                                          <p:spTgt spid="143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0729 0.00062 L 0.27431 0.00062">
                                      <p:cBhvr>
                                        <p:cTn id="42" dur="2000" fill="hold"/>
                                        <p:tgtEl>
                                          <p:spTgt spid="143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43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43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 fill="hold"/>
                                        <p:tgtEl>
                                          <p:spTgt spid="143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"/>
                            </p:stCondLst>
                            <p:childTnLst>
                              <p:par>
                                <p:cTn id="51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7431 0.00062 L 0.34201 0.00062">
                                      <p:cBhvr>
                                        <p:cTn id="52" dur="2000" fill="hold"/>
                                        <p:tgtEl>
                                          <p:spTgt spid="143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43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43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 fill="hold"/>
                                        <p:tgtEl>
                                          <p:spTgt spid="143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"/>
                            </p:stCondLst>
                            <p:childTnLst>
                              <p:par>
                                <p:cTn id="61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34201 0.00062 L 0.40851 0.00062">
                                      <p:cBhvr>
                                        <p:cTn id="62" dur="2000" fill="hold"/>
                                        <p:tgtEl>
                                          <p:spTgt spid="143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43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43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 fill="hold"/>
                                        <p:tgtEl>
                                          <p:spTgt spid="143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00"/>
                            </p:stCondLst>
                            <p:childTnLst>
                              <p:par>
                                <p:cTn id="71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40851 0.00061 L 0.53611 0.00062">
                                      <p:cBhvr>
                                        <p:cTn id="72" dur="2000" fill="hold"/>
                                        <p:tgtEl>
                                          <p:spTgt spid="143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43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43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 fill="hold"/>
                                        <p:tgtEl>
                                          <p:spTgt spid="143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500"/>
                            </p:stCondLst>
                            <p:childTnLst>
                              <p:par>
                                <p:cTn id="81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53611 0.00062 L 0.59722 0.00062">
                                      <p:cBhvr>
                                        <p:cTn id="82" dur="2000" fill="hold"/>
                                        <p:tgtEl>
                                          <p:spTgt spid="143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43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43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 fill="hold"/>
                                        <p:tgtEl>
                                          <p:spTgt spid="143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500"/>
                            </p:stCondLst>
                            <p:childTnLst>
                              <p:par>
                                <p:cTn id="91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59722 0.00062 L 0.66024 0.00062">
                                      <p:cBhvr>
                                        <p:cTn id="92" dur="2000" fill="hold"/>
                                        <p:tgtEl>
                                          <p:spTgt spid="143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43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43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 fill="hold"/>
                                        <p:tgtEl>
                                          <p:spTgt spid="143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500"/>
                            </p:stCondLst>
                            <p:childTnLst>
                              <p:par>
                                <p:cTn id="101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66024 0.00062 L 0.72326 0.00062">
                                      <p:cBhvr>
                                        <p:cTn id="102" dur="2000" fill="hold"/>
                                        <p:tgtEl>
                                          <p:spTgt spid="143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143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143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 fill="hold"/>
                                        <p:tgtEl>
                                          <p:spTgt spid="143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1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72326 0.00062 L 0.7941 0.00062">
                                      <p:cBhvr>
                                        <p:cTn id="112" dur="2000" fill="hold"/>
                                        <p:tgtEl>
                                          <p:spTgt spid="143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143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143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500" fill="hold"/>
                                        <p:tgtEl>
                                          <p:spTgt spid="143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00"/>
                            </p:stCondLst>
                            <p:childTnLst>
                              <p:par>
                                <p:cTn id="121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7941 0.00062 L 0.88854 -0.06944">
                                      <p:cBhvr>
                                        <p:cTn id="122" dur="2000" fill="hold"/>
                                        <p:tgtEl>
                                          <p:spTgt spid="143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2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2000" fill="hold"/>
                                        <p:tgtEl>
                                          <p:spTgt spid="143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2000" fill="hold"/>
                                        <p:tgtEl>
                                          <p:spTgt spid="143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" dur="2000" fill="hold"/>
                                        <p:tgtEl>
                                          <p:spTgt spid="143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5" grpId="0" animBg="1"/>
      <p:bldP spid="14346" grpId="0" animBg="1"/>
      <p:bldP spid="14347" grpId="0" animBg="1"/>
      <p:bldP spid="14348" grpId="0" animBg="1"/>
      <p:bldP spid="14349" grpId="0" animBg="1"/>
      <p:bldP spid="14350" grpId="0" animBg="1"/>
      <p:bldP spid="14351" grpId="0" animBg="1"/>
      <p:bldP spid="14352" grpId="0" animBg="1"/>
      <p:bldP spid="14353" grpId="0" animBg="1"/>
      <p:bldP spid="14354" grpId="0" animBg="1"/>
      <p:bldP spid="14355" grpId="0" animBg="1"/>
      <p:bldP spid="14356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1986" name="Text Box 6"/>
          <p:cNvSpPr/>
          <p:nvPr/>
        </p:nvSpPr>
        <p:spPr>
          <a:xfrm>
            <a:off x="1143000" y="3352800"/>
            <a:ext cx="7540625" cy="21240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4400" b="1">
                <a:ea typeface="楷体_GB2312" pitchFamily="49" charset="-122"/>
              </a:rPr>
              <a:t>一个（</a:t>
            </a:r>
            <a:r>
              <a:rPr lang="en-US" altLang="zh-CN" sz="4400" b="1">
                <a:ea typeface="楷体_GB2312" pitchFamily="49" charset="-122"/>
              </a:rPr>
              <a:t>     </a:t>
            </a:r>
            <a:r>
              <a:rPr lang="zh-CN" altLang="zh-CN" sz="4400" b="1">
                <a:ea typeface="楷体_GB2312" pitchFamily="49" charset="-122"/>
              </a:rPr>
              <a:t>），一个（</a:t>
            </a:r>
            <a:r>
              <a:rPr lang="en-US" altLang="zh-CN" sz="4400" b="1">
                <a:solidFill>
                  <a:srgbClr val="FF3300"/>
                </a:solidFill>
                <a:ea typeface="楷体_GB2312" pitchFamily="49" charset="-122"/>
              </a:rPr>
              <a:t>    </a:t>
            </a:r>
            <a:r>
              <a:rPr lang="zh-CN" altLang="zh-CN" sz="4400" b="1">
                <a:ea typeface="楷体_GB2312" pitchFamily="49" charset="-122"/>
              </a:rPr>
              <a:t>），</a:t>
            </a:r>
            <a:endParaRPr lang="zh-CN" altLang="zh-CN" sz="4400" b="1">
              <a:ea typeface="楷体_GB2312" pitchFamily="49" charset="-122"/>
            </a:endParaRPr>
          </a:p>
          <a:p>
            <a:pPr marL="0" lvl="0" indent="0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4400" b="1">
                <a:ea typeface="楷体_GB2312" pitchFamily="49" charset="-122"/>
              </a:rPr>
              <a:t>一</a:t>
            </a:r>
            <a:r>
              <a:rPr lang="zh-CN" altLang="en-US" sz="4400" b="1">
                <a:ea typeface="楷体_GB2312" pitchFamily="49" charset="-122"/>
              </a:rPr>
              <a:t>（   ）西瓜</a:t>
            </a:r>
            <a:r>
              <a:rPr lang="zh-CN" altLang="zh-CN" sz="4400" b="1">
                <a:ea typeface="楷体_GB2312" pitchFamily="49" charset="-122"/>
              </a:rPr>
              <a:t>，一</a:t>
            </a:r>
            <a:r>
              <a:rPr lang="zh-CN" altLang="en-US" sz="4400" b="1">
                <a:ea typeface="楷体_GB2312" pitchFamily="49" charset="-122"/>
              </a:rPr>
              <a:t>（   ）梨。</a:t>
            </a:r>
            <a:endParaRPr lang="zh-CN" altLang="zh-CN" sz="4400" b="1">
              <a:ea typeface="楷体_GB2312" pitchFamily="49" charset="-122"/>
            </a:endParaRPr>
          </a:p>
          <a:p>
            <a:pPr marL="0" lvl="0" indent="0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4400" b="1">
              <a:ea typeface="楷体_GB2312" pitchFamily="49" charset="-122"/>
            </a:endParaRPr>
          </a:p>
        </p:txBody>
      </p:sp>
      <p:sp>
        <p:nvSpPr>
          <p:cNvPr id="41987" name="矩形 7"/>
          <p:cNvSpPr/>
          <p:nvPr/>
        </p:nvSpPr>
        <p:spPr>
          <a:xfrm>
            <a:off x="2971800" y="3352800"/>
            <a:ext cx="698500" cy="7080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4000" b="1">
                <a:solidFill>
                  <a:srgbClr val="FF0000"/>
                </a:solidFill>
                <a:ea typeface="宋体" panose="02010600030101010101" pitchFamily="2" charset="-122"/>
              </a:rPr>
              <a:t>大</a:t>
            </a:r>
            <a:endParaRPr lang="zh-CN" altLang="en-US" sz="4000" b="1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41988" name="矩形 8"/>
          <p:cNvSpPr/>
          <p:nvPr/>
        </p:nvSpPr>
        <p:spPr>
          <a:xfrm>
            <a:off x="6477000" y="3330575"/>
            <a:ext cx="698500" cy="7080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4000" b="1">
                <a:solidFill>
                  <a:srgbClr val="FF0000"/>
                </a:solidFill>
                <a:ea typeface="宋体" panose="02010600030101010101" pitchFamily="2" charset="-122"/>
              </a:rPr>
              <a:t>小</a:t>
            </a:r>
            <a:endParaRPr lang="zh-CN" altLang="en-US" sz="4000" b="1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41989" name="矩形 9"/>
          <p:cNvSpPr/>
          <p:nvPr/>
        </p:nvSpPr>
        <p:spPr>
          <a:xfrm>
            <a:off x="2273300" y="4038600"/>
            <a:ext cx="698500" cy="7080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4000" b="1">
                <a:solidFill>
                  <a:srgbClr val="FF0000"/>
                </a:solidFill>
                <a:ea typeface="宋体" panose="02010600030101010101" pitchFamily="2" charset="-122"/>
              </a:rPr>
              <a:t>个</a:t>
            </a:r>
            <a:endParaRPr lang="zh-CN" altLang="en-US" sz="4000" b="1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41990" name="矩形 10"/>
          <p:cNvSpPr/>
          <p:nvPr/>
        </p:nvSpPr>
        <p:spPr>
          <a:xfrm>
            <a:off x="6096000" y="4038600"/>
            <a:ext cx="698500" cy="7080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4000" b="1">
                <a:solidFill>
                  <a:srgbClr val="FF0000"/>
                </a:solidFill>
                <a:ea typeface="宋体" panose="02010600030101010101" pitchFamily="2" charset="-122"/>
              </a:rPr>
              <a:t>个</a:t>
            </a:r>
            <a:endParaRPr lang="zh-CN" altLang="en-US" sz="4000" b="1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41991" name="Rectangle 6"/>
          <p:cNvSpPr/>
          <p:nvPr/>
        </p:nvSpPr>
        <p:spPr>
          <a:xfrm>
            <a:off x="838200" y="4876800"/>
            <a:ext cx="7921625" cy="14462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4400" b="1">
                <a:latin typeface="楷体_GB2312" pitchFamily="49" charset="-122"/>
                <a:ea typeface="楷体_GB2312" pitchFamily="49" charset="-122"/>
              </a:rPr>
              <a:t>一边（</a:t>
            </a:r>
            <a:r>
              <a:rPr lang="en-US" altLang="zh-CN" sz="4400" b="1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  </a:t>
            </a:r>
            <a:r>
              <a:rPr lang="zh-CN" altLang="zh-CN" sz="4400" b="1">
                <a:latin typeface="楷体_GB2312" pitchFamily="49" charset="-122"/>
                <a:ea typeface="楷体_GB2312" pitchFamily="49" charset="-122"/>
              </a:rPr>
              <a:t>），一边（</a:t>
            </a:r>
            <a:r>
              <a:rPr lang="en-US" altLang="zh-CN" sz="4400" b="1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  </a:t>
            </a:r>
            <a:r>
              <a:rPr lang="zh-CN" altLang="zh-CN" sz="4400" b="1">
                <a:latin typeface="楷体_GB2312" pitchFamily="49" charset="-122"/>
                <a:ea typeface="楷体_GB2312" pitchFamily="49" charset="-122"/>
              </a:rPr>
              <a:t>），</a:t>
            </a:r>
            <a:endParaRPr lang="zh-CN" altLang="zh-CN" sz="4400" b="1">
              <a:latin typeface="楷体_GB2312" pitchFamily="49" charset="-122"/>
              <a:ea typeface="楷体_GB2312" pitchFamily="49" charset="-122"/>
            </a:endParaRPr>
          </a:p>
          <a:p>
            <a:pPr marL="0" lvl="0" indent="0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4400" b="1">
                <a:latin typeface="楷体_GB2312" pitchFamily="49" charset="-122"/>
                <a:ea typeface="楷体_GB2312" pitchFamily="49" charset="-122"/>
              </a:rPr>
              <a:t>一</a:t>
            </a:r>
            <a:r>
              <a:rPr lang="zh-CN" altLang="en-US" sz="4400" b="1">
                <a:latin typeface="楷体_GB2312" pitchFamily="49" charset="-122"/>
                <a:ea typeface="楷体_GB2312" pitchFamily="49" charset="-122"/>
              </a:rPr>
              <a:t>（  ）香蕉</a:t>
            </a:r>
            <a:r>
              <a:rPr lang="zh-CN" altLang="zh-CN" sz="4400" b="1">
                <a:latin typeface="楷体_GB2312" pitchFamily="49" charset="-122"/>
                <a:ea typeface="楷体_GB2312" pitchFamily="49" charset="-122"/>
              </a:rPr>
              <a:t>，一</a:t>
            </a:r>
            <a:r>
              <a:rPr lang="zh-CN" altLang="en-US" sz="4400" b="1">
                <a:latin typeface="楷体_GB2312" pitchFamily="49" charset="-122"/>
                <a:ea typeface="楷体_GB2312" pitchFamily="49" charset="-122"/>
              </a:rPr>
              <a:t>（  ）柿</a:t>
            </a:r>
            <a:r>
              <a:rPr lang="zh-CN" altLang="zh-CN" sz="4400" b="1">
                <a:latin typeface="楷体_GB2312" pitchFamily="49" charset="-122"/>
                <a:ea typeface="楷体_GB2312" pitchFamily="49" charset="-122"/>
              </a:rPr>
              <a:t>。</a:t>
            </a:r>
            <a:endParaRPr lang="zh-CN" altLang="zh-CN" sz="4400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41992" name="矩形 14"/>
          <p:cNvSpPr/>
          <p:nvPr/>
        </p:nvSpPr>
        <p:spPr>
          <a:xfrm>
            <a:off x="2514600" y="4876800"/>
            <a:ext cx="696913" cy="7080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4000" b="1">
                <a:solidFill>
                  <a:srgbClr val="FF0000"/>
                </a:solidFill>
                <a:ea typeface="宋体" panose="02010600030101010101" pitchFamily="2" charset="-122"/>
              </a:rPr>
              <a:t>多</a:t>
            </a:r>
            <a:endParaRPr lang="zh-CN" altLang="en-US" sz="4000" b="1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41993" name="矩形 15"/>
          <p:cNvSpPr/>
          <p:nvPr/>
        </p:nvSpPr>
        <p:spPr>
          <a:xfrm>
            <a:off x="5943600" y="4930775"/>
            <a:ext cx="698500" cy="7080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4000" b="1">
                <a:solidFill>
                  <a:srgbClr val="FF0000"/>
                </a:solidFill>
                <a:ea typeface="宋体" panose="02010600030101010101" pitchFamily="2" charset="-122"/>
              </a:rPr>
              <a:t>少</a:t>
            </a:r>
            <a:endParaRPr lang="zh-CN" altLang="en-US" sz="4000" b="1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41994" name="矩形 16"/>
          <p:cNvSpPr/>
          <p:nvPr/>
        </p:nvSpPr>
        <p:spPr>
          <a:xfrm>
            <a:off x="1968500" y="5562600"/>
            <a:ext cx="698500" cy="7080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4000" b="1">
                <a:solidFill>
                  <a:srgbClr val="FF0000"/>
                </a:solidFill>
                <a:ea typeface="宋体" panose="02010600030101010101" pitchFamily="2" charset="-122"/>
              </a:rPr>
              <a:t>把</a:t>
            </a:r>
            <a:endParaRPr lang="zh-CN" altLang="en-US" sz="4000" b="1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41995" name="矩形 17"/>
          <p:cNvSpPr/>
          <p:nvPr/>
        </p:nvSpPr>
        <p:spPr>
          <a:xfrm>
            <a:off x="5867400" y="5562600"/>
            <a:ext cx="698500" cy="7080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4000" b="1">
                <a:solidFill>
                  <a:srgbClr val="FF0000"/>
                </a:solidFill>
                <a:ea typeface="宋体" panose="02010600030101010101" pitchFamily="2" charset="-122"/>
              </a:rPr>
              <a:t>个</a:t>
            </a:r>
            <a:endParaRPr lang="zh-CN" altLang="en-US" sz="4000" b="1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pic>
        <p:nvPicPr>
          <p:cNvPr id="41996" name="Picture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4800" y="152400"/>
            <a:ext cx="2133600" cy="28956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997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19400" y="228600"/>
            <a:ext cx="1676400" cy="28956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998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76800" y="304800"/>
            <a:ext cx="1676400" cy="28194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999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10400" y="304800"/>
            <a:ext cx="1600200" cy="28194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" fill="hold"/>
                                        <p:tgtEl>
                                          <p:spTgt spid="4198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" fill="hold"/>
                                        <p:tgtEl>
                                          <p:spTgt spid="4198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" fill="hold"/>
                                        <p:tgtEl>
                                          <p:spTgt spid="4198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" fill="hold"/>
                                        <p:tgtEl>
                                          <p:spTgt spid="4199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" fill="hold"/>
                                        <p:tgtEl>
                                          <p:spTgt spid="4199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" fill="hold"/>
                                        <p:tgtEl>
                                          <p:spTgt spid="4199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" fill="hold"/>
                                        <p:tgtEl>
                                          <p:spTgt spid="4199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" fill="hold"/>
                                        <p:tgtEl>
                                          <p:spTgt spid="4199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7" grpId="0" animBg="1"/>
      <p:bldP spid="41988" grpId="0" animBg="1"/>
      <p:bldP spid="41989" grpId="0" animBg="1"/>
      <p:bldP spid="41990" grpId="0" animBg="1"/>
      <p:bldP spid="41992" grpId="0" animBg="1"/>
      <p:bldP spid="41993" grpId="0" animBg="1"/>
      <p:bldP spid="41994" grpId="0" animBg="1"/>
      <p:bldP spid="41995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3010" name="Picture 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3011" name="Picture 4" descr="F:\戴龙静\图库\ppt小照\小男孩.jp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2984500"/>
            <a:ext cx="1676400" cy="3873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3012" name="云形标注 4"/>
          <p:cNvSpPr/>
          <p:nvPr/>
        </p:nvSpPr>
        <p:spPr>
          <a:xfrm>
            <a:off x="1600200" y="457200"/>
            <a:ext cx="7086600" cy="3873500"/>
          </a:xfrm>
          <a:prstGeom prst="cloudCallout">
            <a:avLst>
              <a:gd name="adj1" fmla="val -54000"/>
              <a:gd name="adj2" fmla="val 46250"/>
            </a:avLst>
          </a:prstGeom>
          <a:solidFill>
            <a:srgbClr val="92D050"/>
          </a:solidFill>
          <a:ln w="25400">
            <a:noFill/>
          </a:ln>
        </p:spPr>
        <p:txBody>
          <a:bodyPr anchor="ctr"/>
          <a:p>
            <a:pPr algn="ctr" defTabSz="914400" eaLnBrk="0" hangingPunct="0">
              <a:buClrTx/>
              <a:buSzPct val="100000"/>
              <a:buFontTx/>
            </a:pPr>
            <a:endParaRPr lang="zh-CN" altLang="en-US" sz="4000" b="1">
              <a:solidFill>
                <a:srgbClr val="0000FF"/>
              </a:solidFill>
              <a:latin typeface="楷体_GB2312" pitchFamily="49" charset="-122"/>
              <a:ea typeface="楷体_GB2312" pitchFamily="49" charset="-122"/>
              <a:sym typeface="Arial" panose="020B0604020202020204" pitchFamily="34" charset="0"/>
            </a:endParaRPr>
          </a:p>
        </p:txBody>
      </p:sp>
      <p:sp>
        <p:nvSpPr>
          <p:cNvPr id="43013" name="矩形 5"/>
          <p:cNvSpPr/>
          <p:nvPr/>
        </p:nvSpPr>
        <p:spPr>
          <a:xfrm>
            <a:off x="3429000" y="1524000"/>
            <a:ext cx="3663950" cy="175418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54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  <a:sym typeface="Arial" panose="020B0604020202020204" pitchFamily="34" charset="0"/>
              </a:rPr>
              <a:t>恭喜大家，</a:t>
            </a:r>
            <a:endParaRPr lang="en-US" altLang="zh-CN" sz="54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  <a:sym typeface="Arial" panose="020B0604020202020204" pitchFamily="34" charset="0"/>
            </a:endParaRPr>
          </a:p>
          <a:p>
            <a:pPr marL="0" lvl="0" indent="0"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54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  <a:sym typeface="Arial" panose="020B0604020202020204" pitchFamily="34" charset="0"/>
              </a:rPr>
              <a:t>闯关成功！</a:t>
            </a:r>
            <a:endParaRPr lang="en-US" altLang="zh-CN" sz="54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  <a:sym typeface="Arial" panose="020B0604020202020204" pitchFamily="34" charset="0"/>
            </a:endParaRPr>
          </a:p>
        </p:txBody>
      </p:sp>
      <p:pic>
        <p:nvPicPr>
          <p:cNvPr id="43014" name="图片 6" descr="timg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2400" y="-304800"/>
            <a:ext cx="4752975" cy="33909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3015" name="图片 7" descr="timg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91025" y="-304800"/>
            <a:ext cx="4752975" cy="33909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3016" name="图片 8" descr="timg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19400" y="-381000"/>
            <a:ext cx="4752975" cy="33909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3017" name="图片 9" descr="timg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47800" y="-304800"/>
            <a:ext cx="4752975" cy="33909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sndAc>
      <p:stSnd>
        <p:snd r:embed="rId4" name="chimes.wav"/>
      </p:stSnd>
    </p:sndAc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4034" name="Picture 5" descr="200861795854662_2"/>
          <p:cNvPicPr>
            <a:picLocks noChangeAspect="1"/>
          </p:cNvPicPr>
          <p:nvPr/>
        </p:nvPicPr>
        <p:blipFill>
          <a:blip r:embed="rId1">
            <a:lum bright="29999"/>
          </a:blip>
          <a:stretch>
            <a:fillRect/>
          </a:stretch>
        </p:blipFill>
        <p:spPr>
          <a:xfrm>
            <a:off x="0" y="0"/>
            <a:ext cx="9159875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4035" name="Rectangle 2"/>
          <p:cNvSpPr>
            <a:spLocks noGrp="1"/>
          </p:cNvSpPr>
          <p:nvPr>
            <p:ph type="title"/>
          </p:nvPr>
        </p:nvSpPr>
        <p:spPr>
          <a:xfrm>
            <a:off x="762000" y="315913"/>
            <a:ext cx="8229600" cy="5962650"/>
          </a:xfrm>
          <a:ln/>
        </p:spPr>
        <p:txBody>
          <a:bodyPr wrap="square" lIns="91440" tIns="45720" rIns="91440" bIns="45720" anchor="ctr"/>
          <a:p>
            <a:pPr eaLnBrk="1" hangingPunct="1">
              <a:lnSpc>
                <a:spcPct val="150000"/>
              </a:lnSpc>
            </a:pPr>
            <a:br>
              <a:rPr lang="en-US" altLang="zh-CN" sz="3200" b="1">
                <a:latin typeface="MS Mincho" panose="02020609040205080304" pitchFamily="49" charset="-128"/>
                <a:ea typeface="MS Mincho" panose="02020609040205080304" pitchFamily="49" charset="-128"/>
              </a:rPr>
            </a:br>
            <a:r>
              <a:rPr lang="zh-CN" altLang="en-US" sz="3200" b="1">
                <a:solidFill>
                  <a:srgbClr val="FF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大小多少</a:t>
            </a:r>
            <a:br>
              <a:rPr lang="zh-CN" altLang="en-US" sz="3200" b="1">
                <a:latin typeface="MS Mincho" panose="02020609040205080304" pitchFamily="49" charset="-128"/>
                <a:ea typeface="MS Mincho" panose="02020609040205080304" pitchFamily="49" charset="-128"/>
              </a:rPr>
            </a:br>
            <a:r>
              <a:rPr lang="zh-CN" altLang="en-US" sz="3200" b="1">
                <a:solidFill>
                  <a:srgbClr val="002060"/>
                </a:solidFill>
                <a:latin typeface="MS Mincho" panose="02020609040205080304" pitchFamily="49" charset="-128"/>
                <a:ea typeface="MS Mincho" panose="02020609040205080304" pitchFamily="49" charset="-128"/>
              </a:rPr>
              <a:t>一个大，一个小，</a:t>
            </a:r>
            <a:br>
              <a:rPr lang="zh-CN" altLang="en-US" sz="3200" b="1">
                <a:solidFill>
                  <a:srgbClr val="002060"/>
                </a:solidFill>
                <a:latin typeface="MS Mincho" panose="02020609040205080304" pitchFamily="49" charset="-128"/>
                <a:ea typeface="MS Mincho" panose="02020609040205080304" pitchFamily="49" charset="-128"/>
              </a:rPr>
            </a:br>
            <a:r>
              <a:rPr lang="zh-CN" altLang="en-US" sz="3200" b="1">
                <a:solidFill>
                  <a:srgbClr val="002060"/>
                </a:solidFill>
                <a:latin typeface="MS Mincho" panose="02020609040205080304" pitchFamily="49" charset="-128"/>
                <a:ea typeface="MS Mincho" panose="02020609040205080304" pitchFamily="49" charset="-128"/>
              </a:rPr>
              <a:t>一头黄牛一只猫。</a:t>
            </a:r>
            <a:br>
              <a:rPr lang="zh-CN" altLang="en-US" sz="3200" b="1">
                <a:latin typeface="MS Mincho" panose="02020609040205080304" pitchFamily="49" charset="-128"/>
                <a:ea typeface="MS Mincho" panose="02020609040205080304" pitchFamily="49" charset="-128"/>
              </a:rPr>
            </a:br>
            <a:r>
              <a:rPr lang="zh-CN" altLang="en-US" sz="3200" b="1">
                <a:solidFill>
                  <a:srgbClr val="FF0000"/>
                </a:solidFill>
                <a:latin typeface="MS Mincho" panose="02020609040205080304" pitchFamily="49" charset="-128"/>
                <a:ea typeface="MS Mincho" panose="02020609040205080304" pitchFamily="49" charset="-128"/>
              </a:rPr>
              <a:t>一边多，一边少，</a:t>
            </a:r>
            <a:br>
              <a:rPr lang="zh-CN" altLang="en-US" sz="3200" b="1">
                <a:solidFill>
                  <a:srgbClr val="FF0000"/>
                </a:solidFill>
                <a:latin typeface="MS Mincho" panose="02020609040205080304" pitchFamily="49" charset="-128"/>
                <a:ea typeface="MS Mincho" panose="02020609040205080304" pitchFamily="49" charset="-128"/>
              </a:rPr>
            </a:br>
            <a:r>
              <a:rPr lang="zh-CN" altLang="en-US" sz="3200" b="1">
                <a:solidFill>
                  <a:srgbClr val="FF0000"/>
                </a:solidFill>
                <a:latin typeface="MS Mincho" panose="02020609040205080304" pitchFamily="49" charset="-128"/>
                <a:ea typeface="MS Mincho" panose="02020609040205080304" pitchFamily="49" charset="-128"/>
              </a:rPr>
              <a:t>一群鸭子一只鸟。</a:t>
            </a:r>
            <a:br>
              <a:rPr lang="zh-CN" altLang="en-US" sz="3200" b="1">
                <a:solidFill>
                  <a:srgbClr val="FF0000"/>
                </a:solidFill>
                <a:latin typeface="MS Mincho" panose="02020609040205080304" pitchFamily="49" charset="-128"/>
                <a:ea typeface="MS Mincho" panose="02020609040205080304" pitchFamily="49" charset="-128"/>
              </a:rPr>
            </a:br>
            <a:r>
              <a:rPr lang="zh-CN" altLang="en-US" sz="3200" b="1">
                <a:solidFill>
                  <a:srgbClr val="008000"/>
                </a:solidFill>
                <a:latin typeface="MS Mincho" panose="02020609040205080304" pitchFamily="49" charset="-128"/>
                <a:ea typeface="MS Mincho" panose="02020609040205080304" pitchFamily="49" charset="-128"/>
              </a:rPr>
              <a:t>一个大，一个小，</a:t>
            </a:r>
            <a:r>
              <a:rPr lang="en-US" altLang="zh-CN" sz="3200" b="1">
                <a:solidFill>
                  <a:srgbClr val="008000"/>
                </a:solidFill>
                <a:latin typeface="MS Mincho" panose="02020609040205080304" pitchFamily="49" charset="-128"/>
                <a:ea typeface="MS Mincho" panose="02020609040205080304" pitchFamily="49" charset="-128"/>
              </a:rPr>
              <a:t> </a:t>
            </a:r>
            <a:br>
              <a:rPr lang="en-US" altLang="zh-CN" sz="3200" b="1">
                <a:solidFill>
                  <a:srgbClr val="008000"/>
                </a:solidFill>
                <a:latin typeface="MS Mincho" panose="02020609040205080304" pitchFamily="49" charset="-128"/>
                <a:ea typeface="MS Mincho" panose="02020609040205080304" pitchFamily="49" charset="-128"/>
              </a:rPr>
            </a:br>
            <a:r>
              <a:rPr lang="zh-CN" altLang="en-US" sz="3200" b="1">
                <a:solidFill>
                  <a:srgbClr val="008000"/>
                </a:solidFill>
                <a:latin typeface="MS Mincho" panose="02020609040205080304" pitchFamily="49" charset="-128"/>
                <a:ea typeface="MS Mincho" panose="02020609040205080304" pitchFamily="49" charset="-128"/>
              </a:rPr>
              <a:t>一个苹果一颗枣</a:t>
            </a:r>
            <a:br>
              <a:rPr lang="en-US" altLang="zh-CN" sz="3200" b="1">
                <a:solidFill>
                  <a:srgbClr val="008000"/>
                </a:solidFill>
                <a:latin typeface="MS Mincho" panose="02020609040205080304" pitchFamily="49" charset="-128"/>
                <a:ea typeface="MS Mincho" panose="02020609040205080304" pitchFamily="49" charset="-128"/>
              </a:rPr>
            </a:br>
            <a:r>
              <a:rPr lang="zh-CN" altLang="en-US" sz="3200" b="1">
                <a:solidFill>
                  <a:srgbClr val="7030A0"/>
                </a:solidFill>
                <a:latin typeface="MS Mincho" panose="02020609040205080304" pitchFamily="49" charset="-128"/>
                <a:ea typeface="MS Mincho" panose="02020609040205080304" pitchFamily="49" charset="-128"/>
              </a:rPr>
              <a:t>一边多，一边少，</a:t>
            </a:r>
            <a:br>
              <a:rPr lang="en-US" altLang="zh-CN" sz="3200" b="1">
                <a:solidFill>
                  <a:srgbClr val="7030A0"/>
                </a:solidFill>
                <a:latin typeface="MS Mincho" panose="02020609040205080304" pitchFamily="49" charset="-128"/>
                <a:ea typeface="MS Mincho" panose="02020609040205080304" pitchFamily="49" charset="-128"/>
              </a:rPr>
            </a:br>
            <a:r>
              <a:rPr lang="zh-CN" altLang="en-US" sz="3200" b="1">
                <a:solidFill>
                  <a:srgbClr val="7030A0"/>
                </a:solidFill>
                <a:latin typeface="MS Mincho" panose="02020609040205080304" pitchFamily="49" charset="-128"/>
                <a:ea typeface="MS Mincho" panose="02020609040205080304" pitchFamily="49" charset="-128"/>
              </a:rPr>
              <a:t>一堆杏子一个桃。</a:t>
            </a:r>
            <a:br>
              <a:rPr lang="zh-CN" altLang="en-US" sz="3200" b="1">
                <a:solidFill>
                  <a:srgbClr val="7030A0"/>
                </a:solidFill>
                <a:latin typeface="MS Mincho" panose="02020609040205080304" pitchFamily="49" charset="-128"/>
                <a:ea typeface="MS Mincho" panose="02020609040205080304" pitchFamily="49" charset="-128"/>
              </a:rPr>
            </a:br>
            <a:endParaRPr lang="zh-CN" altLang="en-US" sz="3200" b="1">
              <a:solidFill>
                <a:srgbClr val="7030A0"/>
              </a:solidFill>
              <a:latin typeface="MS Mincho" panose="02020609040205080304" pitchFamily="49" charset="-128"/>
              <a:ea typeface="MS Mincho" panose="02020609040205080304" pitchFamily="49" charset="-128"/>
            </a:endParaRPr>
          </a:p>
        </p:txBody>
      </p:sp>
      <p:sp>
        <p:nvSpPr>
          <p:cNvPr id="44036" name="文本框 1"/>
          <p:cNvSpPr/>
          <p:nvPr/>
        </p:nvSpPr>
        <p:spPr>
          <a:xfrm>
            <a:off x="152400" y="0"/>
            <a:ext cx="2808288" cy="708025"/>
          </a:xfrm>
          <a:prstGeom prst="rect">
            <a:avLst/>
          </a:prstGeom>
          <a:blipFill rotWithShape="1">
            <a:blip r:embed="rId2"/>
            <a:stretch>
              <a:fillRect/>
            </a:stretch>
          </a:blipFill>
          <a:ln w="9525">
            <a:noFill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4000" b="1">
                <a:latin typeface="华文行楷" panose="02010800040101010101" pitchFamily="2" charset="-122"/>
                <a:ea typeface="华文行楷" panose="02010800040101010101" pitchFamily="2" charset="-122"/>
              </a:rPr>
              <a:t>看谁背得好</a:t>
            </a:r>
            <a:endParaRPr lang="zh-CN" altLang="en-US" sz="4000" b="1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pic>
        <p:nvPicPr>
          <p:cNvPr id="44037" name="New picture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44200" y="11023600"/>
            <a:ext cx="330200" cy="2413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5058" name="Picture 5" descr="200861795854662_2"/>
          <p:cNvPicPr>
            <a:picLocks noChangeAspect="1"/>
          </p:cNvPicPr>
          <p:nvPr/>
        </p:nvPicPr>
        <p:blipFill>
          <a:blip r:embed="rId1">
            <a:lum bright="29999"/>
          </a:blip>
          <a:srcRect t="5557"/>
          <a:stretch>
            <a:fillRect/>
          </a:stretch>
        </p:blipFill>
        <p:spPr>
          <a:xfrm>
            <a:off x="0" y="0"/>
            <a:ext cx="9159875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5059" name="矩形 5"/>
          <p:cNvSpPr/>
          <p:nvPr/>
        </p:nvSpPr>
        <p:spPr>
          <a:xfrm>
            <a:off x="685800" y="2209800"/>
            <a:ext cx="8991600" cy="2216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defTabSz="914400" eaLnBrk="0" hangingPunct="0">
              <a:buClrTx/>
              <a:buSzPct val="100000"/>
              <a:buFontTx/>
            </a:pPr>
            <a:r>
              <a:rPr lang="zh-CN" altLang="en-US" sz="13800" b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sym typeface="Arial" panose="020B0604020202020204" pitchFamily="34" charset="0"/>
              </a:rPr>
              <a:t>谢谢指导！</a:t>
            </a:r>
            <a:endParaRPr lang="zh-CN" altLang="en-US" sz="13800" b="1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5362" name="Picture 1057"/>
          <p:cNvPicPr>
            <a:picLocks noChangeAspect="1"/>
          </p:cNvPicPr>
          <p:nvPr/>
        </p:nvPicPr>
        <p:blipFill>
          <a:blip r:embed="rId1">
            <a:lum bright="12000" contrast="30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363" name="TextBox 2"/>
          <p:cNvSpPr/>
          <p:nvPr/>
        </p:nvSpPr>
        <p:spPr>
          <a:xfrm>
            <a:off x="4648200" y="228600"/>
            <a:ext cx="5334000" cy="7699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4400" b="1">
                <a:solidFill>
                  <a:srgbClr val="FF0000"/>
                </a:solidFill>
                <a:ea typeface="宋体" panose="02010600030101010101" pitchFamily="2" charset="-122"/>
              </a:rPr>
              <a:t>农场里有</a:t>
            </a:r>
            <a:r>
              <a:rPr lang="en-US" altLang="zh-CN" sz="4400" b="1">
                <a:solidFill>
                  <a:srgbClr val="FF0000"/>
                </a:solidFill>
                <a:ea typeface="宋体" panose="02010600030101010101" pitchFamily="2" charset="-122"/>
              </a:rPr>
              <a:t>____</a:t>
            </a:r>
            <a:r>
              <a:rPr lang="zh-CN" altLang="en-US" sz="4400" b="1">
                <a:solidFill>
                  <a:srgbClr val="FF0000"/>
                </a:solidFill>
                <a:ea typeface="宋体" panose="02010600030101010101" pitchFamily="2" charset="-122"/>
              </a:rPr>
              <a:t>。</a:t>
            </a:r>
            <a:endParaRPr lang="zh-CN" altLang="en-US" sz="4400" b="1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4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56" tmFilter="0,0; 0.14,0.36; 0.43,0.73; 0.71,0.91; 1.0,1.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66" tmFilter="0.0,0.0; 0.25,0.07; 0.50,0.2; 0.75,0.467; 1.0,1.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66" tmFilter="0, 0; 0.125,0.2665; 0.25,0.4; 0.375,0.465; 0.5,0.5;  0.625,0.535; 0.75,0.6; 0.875,0.7335; 1,1" fill="hold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83" tmFilter="0, 0; 0.125,0.2665; 0.25,0.4; 0.375,0.465; 0.5,0.5;  0.625,0.535; 0.75,0.6; 0.875,0.7335; 1,1" fill="hold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1" tmFilter="0, 0; 0.125,0.2665; 0.25,0.4; 0.375,0.465; 0.5,0.5;  0.625,0.535; 0.75,0.6; 0.875,0.7335; 1,1" fill="hold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7" fill="hold">
                                          <p:stCondLst>
                                            <p:cond delay="162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41" decel="50000" fill="hold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7" fill="hold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41" decel="50000" fill="hold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7" fill="hold">
                                          <p:stCondLst>
                                            <p:cond delay="41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41" decel="50000" fill="hold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7" fill="hold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41" decel="50000" fill="hold">
                                          <p:stCondLst>
                                            <p:cond delay="458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6386" name="Picture 1057"/>
          <p:cNvPicPr>
            <a:picLocks noChangeAspect="1"/>
          </p:cNvPicPr>
          <p:nvPr/>
        </p:nvPicPr>
        <p:blipFill>
          <a:blip r:embed="rId1">
            <a:lum bright="12000" contrast="30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387" name="圆角矩形标注 2"/>
          <p:cNvSpPr/>
          <p:nvPr/>
        </p:nvSpPr>
        <p:spPr>
          <a:xfrm>
            <a:off x="457200" y="5562600"/>
            <a:ext cx="1524000" cy="914400"/>
          </a:xfrm>
          <a:prstGeom prst="wedgeRoundRectCallout">
            <a:avLst>
              <a:gd name="adj1" fmla="val -30444"/>
              <a:gd name="adj2" fmla="val -106616"/>
              <a:gd name="adj3" fmla="val 16667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ea typeface="宋体" panose="02010600030101010101" pitchFamily="2" charset="-122"/>
            </a:endParaRPr>
          </a:p>
        </p:txBody>
      </p:sp>
      <p:sp>
        <p:nvSpPr>
          <p:cNvPr id="16388" name="Text Box 6"/>
          <p:cNvSpPr/>
          <p:nvPr/>
        </p:nvSpPr>
        <p:spPr>
          <a:xfrm>
            <a:off x="457200" y="5562600"/>
            <a:ext cx="2179638" cy="10779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000" b="1">
                <a:solidFill>
                  <a:srgbClr val="FF0000"/>
                </a:solidFill>
                <a:ea typeface="宋体" panose="02010600030101010101" pitchFamily="2" charset="-122"/>
              </a:rPr>
              <a:t>hu</a:t>
            </a:r>
            <a:r>
              <a:rPr lang="en-US" altLang="zh-CN" sz="2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á</a:t>
            </a:r>
            <a:r>
              <a:rPr lang="en-US" altLang="zh-CN" sz="2000" b="1">
                <a:solidFill>
                  <a:srgbClr val="FF0000"/>
                </a:solidFill>
                <a:ea typeface="宋体" panose="02010600030101010101" pitchFamily="2" charset="-122"/>
              </a:rPr>
              <a:t>ng  ni</a:t>
            </a:r>
            <a:r>
              <a:rPr lang="en-US" altLang="en-US" sz="2000" b="1">
                <a:solidFill>
                  <a:srgbClr val="FF0000"/>
                </a:solidFill>
                <a:ea typeface="宋体" panose="02010600030101010101" pitchFamily="2" charset="-122"/>
              </a:rPr>
              <a:t>ú</a:t>
            </a:r>
            <a:endParaRPr lang="en-US" altLang="zh-CN" sz="2000" b="1">
              <a:solidFill>
                <a:srgbClr val="FF0000"/>
              </a:solidFill>
              <a:ea typeface="宋体" panose="02010600030101010101" pitchFamily="2" charset="-122"/>
            </a:endParaRPr>
          </a:p>
          <a:p>
            <a:pPr marL="0" lvl="0" indent="0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4400" b="1">
                <a:ea typeface="楷体_GB2312" pitchFamily="49" charset="-122"/>
              </a:rPr>
              <a:t>黄  牛</a:t>
            </a:r>
            <a:endParaRPr lang="zh-CN" altLang="en-US" sz="4400" b="1">
              <a:ea typeface="楷体_GB2312" pitchFamily="49" charset="-122"/>
            </a:endParaRPr>
          </a:p>
        </p:txBody>
      </p:sp>
      <p:sp>
        <p:nvSpPr>
          <p:cNvPr id="16389" name="圆角矩形标注 4"/>
          <p:cNvSpPr/>
          <p:nvPr/>
        </p:nvSpPr>
        <p:spPr>
          <a:xfrm>
            <a:off x="2743200" y="5715000"/>
            <a:ext cx="1371600" cy="1143000"/>
          </a:xfrm>
          <a:prstGeom prst="wedgeRoundRectCallout">
            <a:avLst>
              <a:gd name="adj1" fmla="val -113287"/>
              <a:gd name="adj2" fmla="val -84380"/>
              <a:gd name="adj3" fmla="val 16667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ea typeface="宋体" panose="02010600030101010101" pitchFamily="2" charset="-122"/>
            </a:endParaRPr>
          </a:p>
        </p:txBody>
      </p:sp>
      <p:sp>
        <p:nvSpPr>
          <p:cNvPr id="16390" name="Text Box 8"/>
          <p:cNvSpPr/>
          <p:nvPr/>
        </p:nvSpPr>
        <p:spPr>
          <a:xfrm>
            <a:off x="2438400" y="5595938"/>
            <a:ext cx="1733550" cy="12620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400" b="1">
                <a:ea typeface="宋体" panose="02010600030101010101" pitchFamily="2" charset="-122"/>
              </a:rPr>
              <a:t>    </a:t>
            </a:r>
            <a:r>
              <a:rPr lang="en-US" altLang="zh-CN" sz="2400" b="1">
                <a:solidFill>
                  <a:srgbClr val="FF0000"/>
                </a:solidFill>
                <a:ea typeface="宋体" panose="02010600030101010101" pitchFamily="2" charset="-122"/>
              </a:rPr>
              <a:t>hu</a:t>
            </a:r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ā</a:t>
            </a:r>
            <a:r>
              <a:rPr lang="en-US" altLang="zh-CN" sz="2400" b="1">
                <a:solidFill>
                  <a:srgbClr val="FF0000"/>
                </a:solidFill>
                <a:ea typeface="宋体" panose="02010600030101010101" pitchFamily="2" charset="-122"/>
              </a:rPr>
              <a:t>m</a:t>
            </a:r>
            <a:r>
              <a:rPr lang="en-US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ā</a:t>
            </a:r>
            <a:r>
              <a:rPr lang="en-US" altLang="zh-CN" sz="2400" b="1">
                <a:solidFill>
                  <a:srgbClr val="FF0000"/>
                </a:solidFill>
                <a:ea typeface="宋体" panose="02010600030101010101" pitchFamily="2" charset="-122"/>
              </a:rPr>
              <a:t>o</a:t>
            </a:r>
            <a:endParaRPr lang="en-US" altLang="zh-CN" sz="2400" b="1">
              <a:solidFill>
                <a:srgbClr val="FF0000"/>
              </a:solidFill>
              <a:ea typeface="宋体" panose="02010600030101010101" pitchFamily="2" charset="-122"/>
            </a:endParaRPr>
          </a:p>
          <a:p>
            <a:pPr marL="0" lvl="0" indent="0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4800" b="1">
                <a:latin typeface="楷体_GB2312" pitchFamily="49" charset="-122"/>
                <a:ea typeface="楷体_GB2312" pitchFamily="49" charset="-122"/>
              </a:rPr>
              <a:t> 花猫</a:t>
            </a:r>
            <a:endParaRPr lang="zh-CN" altLang="en-US" sz="4800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6391" name="圆角矩形标注 6"/>
          <p:cNvSpPr/>
          <p:nvPr/>
        </p:nvSpPr>
        <p:spPr>
          <a:xfrm>
            <a:off x="7543800" y="4343400"/>
            <a:ext cx="1295400" cy="990600"/>
          </a:xfrm>
          <a:prstGeom prst="wedgeRoundRectCallout">
            <a:avLst>
              <a:gd name="adj1" fmla="val -55292"/>
              <a:gd name="adj2" fmla="val 100954"/>
              <a:gd name="adj3" fmla="val 16667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ea typeface="宋体" panose="02010600030101010101" pitchFamily="2" charset="-122"/>
            </a:endParaRPr>
          </a:p>
        </p:txBody>
      </p:sp>
      <p:sp>
        <p:nvSpPr>
          <p:cNvPr id="16392" name="Text Box 7"/>
          <p:cNvSpPr/>
          <p:nvPr/>
        </p:nvSpPr>
        <p:spPr>
          <a:xfrm>
            <a:off x="7543800" y="4267200"/>
            <a:ext cx="1422400" cy="12001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400" b="1">
                <a:solidFill>
                  <a:srgbClr val="FF0000"/>
                </a:solidFill>
                <a:ea typeface="宋体" panose="02010600030101010101" pitchFamily="2" charset="-122"/>
              </a:rPr>
              <a:t>y</a:t>
            </a:r>
            <a:r>
              <a:rPr lang="en-US" altLang="en-US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ā</a:t>
            </a:r>
            <a:r>
              <a:rPr lang="en-US" altLang="zh-CN" sz="2400" b="1">
                <a:solidFill>
                  <a:srgbClr val="FF0000"/>
                </a:solidFill>
                <a:ea typeface="宋体" panose="02010600030101010101" pitchFamily="2" charset="-122"/>
              </a:rPr>
              <a:t>    zi</a:t>
            </a:r>
            <a:endParaRPr lang="en-US" altLang="zh-CN" sz="2400" b="1">
              <a:solidFill>
                <a:srgbClr val="FF0000"/>
              </a:solidFill>
              <a:ea typeface="宋体" panose="02010600030101010101" pitchFamily="2" charset="-122"/>
            </a:endParaRPr>
          </a:p>
          <a:p>
            <a:pPr marL="0" lvl="0" indent="0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4800" b="1">
                <a:ea typeface="楷体_GB2312" pitchFamily="49" charset="-122"/>
              </a:rPr>
              <a:t>鸭子</a:t>
            </a:r>
            <a:endParaRPr lang="zh-CN" altLang="en-US" sz="4800" b="1">
              <a:ea typeface="楷体_GB2312" pitchFamily="49" charset="-122"/>
            </a:endParaRPr>
          </a:p>
        </p:txBody>
      </p:sp>
      <p:sp>
        <p:nvSpPr>
          <p:cNvPr id="16393" name="圆角矩形标注 9"/>
          <p:cNvSpPr/>
          <p:nvPr/>
        </p:nvSpPr>
        <p:spPr>
          <a:xfrm>
            <a:off x="7543800" y="914400"/>
            <a:ext cx="1447800" cy="990600"/>
          </a:xfrm>
          <a:prstGeom prst="wedgeRoundRectCallout">
            <a:avLst>
              <a:gd name="adj1" fmla="val -3801"/>
              <a:gd name="adj2" fmla="val 194727"/>
              <a:gd name="adj3" fmla="val 16667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ea typeface="宋体" panose="02010600030101010101" pitchFamily="2" charset="-122"/>
            </a:endParaRPr>
          </a:p>
        </p:txBody>
      </p:sp>
      <p:sp>
        <p:nvSpPr>
          <p:cNvPr id="16394" name="Text Box 5"/>
          <p:cNvSpPr/>
          <p:nvPr/>
        </p:nvSpPr>
        <p:spPr>
          <a:xfrm>
            <a:off x="7467600" y="838200"/>
            <a:ext cx="1676400" cy="1200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400" b="1">
                <a:solidFill>
                  <a:srgbClr val="FF0000"/>
                </a:solidFill>
                <a:ea typeface="宋体" panose="02010600030101010101" pitchFamily="2" charset="-122"/>
              </a:rPr>
              <a:t>xi</a:t>
            </a:r>
            <a:r>
              <a:rPr lang="en-US" altLang="en-US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ǎ</a:t>
            </a:r>
            <a:r>
              <a:rPr lang="en-US" altLang="zh-CN" sz="2400" b="1">
                <a:solidFill>
                  <a:srgbClr val="FF0000"/>
                </a:solidFill>
                <a:ea typeface="宋体" panose="02010600030101010101" pitchFamily="2" charset="-122"/>
              </a:rPr>
              <a:t>o</a:t>
            </a:r>
            <a:r>
              <a:rPr lang="en-US" altLang="zh-CN" sz="2400" b="1">
                <a:ea typeface="宋体" panose="02010600030101010101" pitchFamily="2" charset="-122"/>
              </a:rPr>
              <a:t>  </a:t>
            </a:r>
            <a:r>
              <a:rPr lang="en-US" altLang="zh-CN" sz="2400" b="1">
                <a:solidFill>
                  <a:srgbClr val="FF0000"/>
                </a:solidFill>
                <a:ea typeface="宋体" panose="02010600030101010101" pitchFamily="2" charset="-122"/>
              </a:rPr>
              <a:t>ni</a:t>
            </a:r>
            <a:r>
              <a:rPr lang="en-US" altLang="en-US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ǎ</a:t>
            </a:r>
            <a:r>
              <a:rPr lang="en-US" altLang="zh-CN" sz="2400" b="1">
                <a:solidFill>
                  <a:srgbClr val="FF0000"/>
                </a:solidFill>
                <a:ea typeface="宋体" panose="02010600030101010101" pitchFamily="2" charset="-122"/>
              </a:rPr>
              <a:t>o</a:t>
            </a:r>
            <a:endParaRPr lang="en-US" altLang="zh-CN" sz="2400" b="1">
              <a:solidFill>
                <a:srgbClr val="FF0000"/>
              </a:solidFill>
              <a:ea typeface="宋体" panose="02010600030101010101" pitchFamily="2" charset="-122"/>
            </a:endParaRPr>
          </a:p>
          <a:p>
            <a:pPr marL="0" lvl="0" indent="0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4800" b="1">
                <a:ea typeface="楷体_GB2312" pitchFamily="49" charset="-122"/>
              </a:rPr>
              <a:t> 小鸟</a:t>
            </a:r>
            <a:endParaRPr lang="zh-CN" altLang="en-US" sz="4800" b="1">
              <a:ea typeface="楷体_GB2312" pitchFamily="49" charset="-122"/>
            </a:endParaRPr>
          </a:p>
        </p:txBody>
      </p:sp>
      <p:sp>
        <p:nvSpPr>
          <p:cNvPr id="16395" name="圆角矩形标注 11"/>
          <p:cNvSpPr/>
          <p:nvPr/>
        </p:nvSpPr>
        <p:spPr>
          <a:xfrm>
            <a:off x="914400" y="0"/>
            <a:ext cx="1524000" cy="1143000"/>
          </a:xfrm>
          <a:prstGeom prst="wedgeRoundRectCallout">
            <a:avLst>
              <a:gd name="adj1" fmla="val -32421"/>
              <a:gd name="adj2" fmla="val 156329"/>
              <a:gd name="adj3" fmla="val 16667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ea typeface="宋体" panose="02010600030101010101" pitchFamily="2" charset="-122"/>
            </a:endParaRPr>
          </a:p>
        </p:txBody>
      </p:sp>
      <p:sp>
        <p:nvSpPr>
          <p:cNvPr id="16396" name="Text Box 6"/>
          <p:cNvSpPr/>
          <p:nvPr/>
        </p:nvSpPr>
        <p:spPr>
          <a:xfrm>
            <a:off x="914400" y="0"/>
            <a:ext cx="1676400" cy="1200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400" b="1">
                <a:solidFill>
                  <a:srgbClr val="FF0000"/>
                </a:solidFill>
                <a:ea typeface="宋体" panose="02010600030101010101" pitchFamily="2" charset="-122"/>
              </a:rPr>
              <a:t>píng  guǒ</a:t>
            </a:r>
            <a:endParaRPr lang="en-US" altLang="zh-CN" sz="2400" b="1">
              <a:solidFill>
                <a:srgbClr val="FF0000"/>
              </a:solidFill>
              <a:ea typeface="宋体" panose="02010600030101010101" pitchFamily="2" charset="-122"/>
            </a:endParaRPr>
          </a:p>
          <a:p>
            <a:pPr marL="0" lvl="0" indent="0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4800" b="1">
                <a:ea typeface="楷体_GB2312" pitchFamily="49" charset="-122"/>
              </a:rPr>
              <a:t>苹果</a:t>
            </a:r>
            <a:endParaRPr lang="zh-CN" altLang="en-US" sz="4800" b="1">
              <a:ea typeface="楷体_GB2312" pitchFamily="49" charset="-122"/>
            </a:endParaRPr>
          </a:p>
        </p:txBody>
      </p:sp>
      <p:sp>
        <p:nvSpPr>
          <p:cNvPr id="16397" name="圆角矩形标注 13"/>
          <p:cNvSpPr/>
          <p:nvPr/>
        </p:nvSpPr>
        <p:spPr>
          <a:xfrm>
            <a:off x="5181600" y="228600"/>
            <a:ext cx="1447800" cy="1143000"/>
          </a:xfrm>
          <a:prstGeom prst="wedgeRoundRectCallout">
            <a:avLst>
              <a:gd name="adj1" fmla="val -130856"/>
              <a:gd name="adj2" fmla="val 88648"/>
              <a:gd name="adj3" fmla="val 16667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ea typeface="宋体" panose="02010600030101010101" pitchFamily="2" charset="-122"/>
            </a:endParaRPr>
          </a:p>
        </p:txBody>
      </p:sp>
      <p:sp>
        <p:nvSpPr>
          <p:cNvPr id="16398" name="Text Box 6"/>
          <p:cNvSpPr/>
          <p:nvPr/>
        </p:nvSpPr>
        <p:spPr>
          <a:xfrm>
            <a:off x="5181600" y="152400"/>
            <a:ext cx="1676400" cy="12620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400" b="1">
                <a:ea typeface="宋体" panose="02010600030101010101" pitchFamily="2" charset="-122"/>
              </a:rPr>
              <a:t> </a:t>
            </a:r>
            <a:r>
              <a:rPr lang="en-US" altLang="zh-CN" sz="2400" b="1">
                <a:solidFill>
                  <a:srgbClr val="FF0000"/>
                </a:solidFill>
                <a:ea typeface="宋体" panose="02010600030101010101" pitchFamily="2" charset="-122"/>
              </a:rPr>
              <a:t>hóngz</a:t>
            </a:r>
            <a:r>
              <a:rPr lang="en-US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ǎ</a:t>
            </a:r>
            <a:r>
              <a:rPr lang="en-US" altLang="zh-CN" sz="2400" b="1">
                <a:solidFill>
                  <a:srgbClr val="FF0000"/>
                </a:solidFill>
                <a:ea typeface="宋体" panose="02010600030101010101" pitchFamily="2" charset="-122"/>
              </a:rPr>
              <a:t>o</a:t>
            </a:r>
            <a:r>
              <a:rPr lang="en-US" altLang="zh-CN" sz="2400" b="1">
                <a:ea typeface="宋体" panose="02010600030101010101" pitchFamily="2" charset="-122"/>
              </a:rPr>
              <a:t>  </a:t>
            </a:r>
            <a:endParaRPr lang="en-US" altLang="zh-CN" sz="2400" b="1">
              <a:ea typeface="宋体" panose="02010600030101010101" pitchFamily="2" charset="-122"/>
            </a:endParaRPr>
          </a:p>
          <a:p>
            <a:pPr marL="0" lvl="0" indent="0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4800" b="1">
                <a:ea typeface="楷体_GB2312" pitchFamily="49" charset="-122"/>
              </a:rPr>
              <a:t>红枣</a:t>
            </a:r>
            <a:endParaRPr lang="zh-CN" altLang="en-US" sz="4800" b="1">
              <a:ea typeface="楷体_GB2312" pitchFamily="49" charset="-122"/>
            </a:endParaRPr>
          </a:p>
        </p:txBody>
      </p:sp>
      <p:sp>
        <p:nvSpPr>
          <p:cNvPr id="16399" name="圆角矩形标注 15"/>
          <p:cNvSpPr/>
          <p:nvPr/>
        </p:nvSpPr>
        <p:spPr>
          <a:xfrm>
            <a:off x="2209800" y="3733800"/>
            <a:ext cx="1447800" cy="990600"/>
          </a:xfrm>
          <a:prstGeom prst="wedgeRoundRectCallout">
            <a:avLst>
              <a:gd name="adj1" fmla="val 56667"/>
              <a:gd name="adj2" fmla="val 107625"/>
              <a:gd name="adj3" fmla="val 16667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ea typeface="宋体" panose="02010600030101010101" pitchFamily="2" charset="-122"/>
            </a:endParaRPr>
          </a:p>
        </p:txBody>
      </p:sp>
      <p:pic>
        <p:nvPicPr>
          <p:cNvPr id="16400" name="Picture 5" descr="图片1杏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0" y="5383213"/>
            <a:ext cx="1524000" cy="14747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401" name="Text Box 6"/>
          <p:cNvSpPr/>
          <p:nvPr/>
        </p:nvSpPr>
        <p:spPr>
          <a:xfrm>
            <a:off x="2209800" y="3657600"/>
            <a:ext cx="1447800" cy="1200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400" b="1">
                <a:solidFill>
                  <a:srgbClr val="FF0000"/>
                </a:solidFill>
                <a:ea typeface="宋体" panose="02010600030101010101" pitchFamily="2" charset="-122"/>
              </a:rPr>
              <a:t>xìng  zi</a:t>
            </a:r>
            <a:endParaRPr lang="en-US" altLang="zh-CN" sz="2400" b="1">
              <a:solidFill>
                <a:srgbClr val="FF0000"/>
              </a:solidFill>
              <a:ea typeface="宋体" panose="02010600030101010101" pitchFamily="2" charset="-122"/>
            </a:endParaRPr>
          </a:p>
          <a:p>
            <a:pPr marL="0" lvl="0" indent="0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4800" b="1">
                <a:ea typeface="楷体_GB2312" pitchFamily="49" charset="-122"/>
              </a:rPr>
              <a:t>杏子</a:t>
            </a:r>
            <a:endParaRPr lang="zh-CN" altLang="en-US" sz="4800" b="1">
              <a:ea typeface="楷体_GB2312" pitchFamily="49" charset="-122"/>
            </a:endParaRPr>
          </a:p>
        </p:txBody>
      </p:sp>
      <p:sp>
        <p:nvSpPr>
          <p:cNvPr id="16402" name="圆角矩形标注 18"/>
          <p:cNvSpPr/>
          <p:nvPr/>
        </p:nvSpPr>
        <p:spPr>
          <a:xfrm>
            <a:off x="5562600" y="3352800"/>
            <a:ext cx="1371600" cy="990600"/>
          </a:xfrm>
          <a:prstGeom prst="wedgeRoundRectCallout">
            <a:avLst>
              <a:gd name="adj1" fmla="val -127088"/>
              <a:gd name="adj2" fmla="val 115639"/>
              <a:gd name="adj3" fmla="val 16667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ea typeface="宋体" panose="02010600030101010101" pitchFamily="2" charset="-122"/>
            </a:endParaRPr>
          </a:p>
        </p:txBody>
      </p:sp>
      <p:sp>
        <p:nvSpPr>
          <p:cNvPr id="16403" name="Text Box 5"/>
          <p:cNvSpPr/>
          <p:nvPr/>
        </p:nvSpPr>
        <p:spPr>
          <a:xfrm>
            <a:off x="5638800" y="3276600"/>
            <a:ext cx="1524000" cy="11382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400" b="1">
                <a:solidFill>
                  <a:srgbClr val="FF0000"/>
                </a:solidFill>
                <a:ea typeface="宋体" panose="02010600030101010101" pitchFamily="2" charset="-122"/>
              </a:rPr>
              <a:t>t</a:t>
            </a:r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á</a:t>
            </a:r>
            <a:r>
              <a:rPr lang="en-US" altLang="zh-CN" sz="2400" b="1">
                <a:solidFill>
                  <a:srgbClr val="FF0000"/>
                </a:solidFill>
                <a:ea typeface="宋体" panose="02010600030101010101" pitchFamily="2" charset="-122"/>
              </a:rPr>
              <a:t>o   zi </a:t>
            </a:r>
            <a:r>
              <a:rPr lang="en-US" altLang="zh-CN" sz="2400" b="1">
                <a:ea typeface="宋体" panose="02010600030101010101" pitchFamily="2" charset="-122"/>
              </a:rPr>
              <a:t>  </a:t>
            </a:r>
            <a:endParaRPr lang="en-US" altLang="zh-CN" sz="2400" b="1">
              <a:ea typeface="宋体" panose="02010600030101010101" pitchFamily="2" charset="-122"/>
            </a:endParaRPr>
          </a:p>
          <a:p>
            <a:pPr marL="0" lvl="0" indent="0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4000" b="1">
                <a:ea typeface="楷体_GB2312" pitchFamily="49" charset="-122"/>
              </a:rPr>
              <a:t>桃 子</a:t>
            </a:r>
            <a:endParaRPr lang="zh-CN" altLang="en-US" sz="4000" b="1">
              <a:ea typeface="楷体_GB2312" pitchFamily="49" charset="-122"/>
            </a:endParaRPr>
          </a:p>
        </p:txBody>
      </p:sp>
    </p:spTree>
  </p:cSld>
  <p:clrMapOvr>
    <a:masterClrMapping/>
  </p:clrMapOvr>
  <p:transition spd="slow">
    <p:wipe dir="d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7410" name="Picture 5" descr="图片1niu"/>
          <p:cNvPicPr>
            <a:picLocks noChangeAspect="1"/>
          </p:cNvPicPr>
          <p:nvPr/>
        </p:nvPicPr>
        <p:blipFill>
          <a:blip r:embed="rId1">
            <a:clrChange>
              <a:clrFrom>
                <a:srgbClr val="ECF9FF"/>
              </a:clrFrom>
              <a:clrTo>
                <a:srgbClr val="ECF9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2400" y="0"/>
            <a:ext cx="2917825" cy="22098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411" name="Text Box 6"/>
          <p:cNvSpPr/>
          <p:nvPr/>
        </p:nvSpPr>
        <p:spPr>
          <a:xfrm>
            <a:off x="762000" y="2209800"/>
            <a:ext cx="2179638" cy="12620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400" b="1">
                <a:ea typeface="宋体" panose="02010600030101010101" pitchFamily="2" charset="-122"/>
              </a:rPr>
              <a:t>hu</a:t>
            </a:r>
            <a:r>
              <a:rPr lang="en-US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á</a:t>
            </a:r>
            <a:r>
              <a:rPr lang="en-US" altLang="zh-CN" sz="2400" b="1">
                <a:solidFill>
                  <a:srgbClr val="FF0000"/>
                </a:solidFill>
                <a:ea typeface="宋体" panose="02010600030101010101" pitchFamily="2" charset="-122"/>
              </a:rPr>
              <a:t>ng</a:t>
            </a:r>
            <a:r>
              <a:rPr lang="en-US" altLang="zh-CN" sz="2400" b="1">
                <a:ea typeface="宋体" panose="02010600030101010101" pitchFamily="2" charset="-122"/>
              </a:rPr>
              <a:t> </a:t>
            </a:r>
            <a:r>
              <a:rPr lang="en-US" altLang="zh-CN" sz="2400" b="1">
                <a:solidFill>
                  <a:srgbClr val="FF0000"/>
                </a:solidFill>
                <a:ea typeface="宋体" panose="02010600030101010101" pitchFamily="2" charset="-122"/>
              </a:rPr>
              <a:t>n</a:t>
            </a:r>
            <a:r>
              <a:rPr lang="en-US" altLang="zh-CN" sz="2400" b="1">
                <a:ea typeface="宋体" panose="02010600030101010101" pitchFamily="2" charset="-122"/>
              </a:rPr>
              <a:t>i</a:t>
            </a:r>
            <a:r>
              <a:rPr lang="en-US" altLang="en-US" sz="2400" b="1">
                <a:ea typeface="宋体" panose="02010600030101010101" pitchFamily="2" charset="-122"/>
              </a:rPr>
              <a:t>ú</a:t>
            </a:r>
            <a:endParaRPr lang="en-US" altLang="zh-CN" sz="2400" b="1">
              <a:ea typeface="宋体" panose="02010600030101010101" pitchFamily="2" charset="-122"/>
            </a:endParaRPr>
          </a:p>
          <a:p>
            <a:pPr marL="0" lvl="0" indent="0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4800" b="1">
                <a:ea typeface="楷体_GB2312" pitchFamily="49" charset="-122"/>
              </a:rPr>
              <a:t>黄 牛</a:t>
            </a:r>
            <a:endParaRPr lang="zh-CN" altLang="en-US" sz="4800" b="1">
              <a:ea typeface="楷体_GB2312" pitchFamily="49" charset="-122"/>
            </a:endParaRPr>
          </a:p>
        </p:txBody>
      </p:sp>
      <p:sp>
        <p:nvSpPr>
          <p:cNvPr id="17412" name="AutoShape 7"/>
          <p:cNvSpPr/>
          <p:nvPr/>
        </p:nvSpPr>
        <p:spPr>
          <a:xfrm>
            <a:off x="8388350" y="6237288"/>
            <a:ext cx="504825" cy="431800"/>
          </a:xfrm>
          <a:prstGeom prst="actionButtonForwardNext">
            <a:avLst/>
          </a:prstGeom>
          <a:solidFill>
            <a:schemeClr val="accent1"/>
          </a:solidFill>
          <a:ln w="9525">
            <a:noFill/>
          </a:ln>
        </p:spPr>
        <p:txBody>
          <a:bodyPr wrap="none" anchor="ctr"/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ea typeface="宋体" panose="02010600030101010101" pitchFamily="2" charset="-122"/>
            </a:endParaRPr>
          </a:p>
        </p:txBody>
      </p:sp>
      <p:pic>
        <p:nvPicPr>
          <p:cNvPr id="17413" name="Picture 7" descr="图片1猫"/>
          <p:cNvPicPr>
            <a:picLocks noChangeAspect="1"/>
          </p:cNvPicPr>
          <p:nvPr/>
        </p:nvPicPr>
        <p:blipFill>
          <a:blip r:embed="rId2">
            <a:clrChange>
              <a:clrFrom>
                <a:srgbClr val="010101"/>
              </a:clrFrom>
              <a:clrTo>
                <a:srgbClr val="010101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200400" y="0"/>
            <a:ext cx="2032000" cy="2133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414" name="Text Box 8"/>
          <p:cNvSpPr/>
          <p:nvPr/>
        </p:nvSpPr>
        <p:spPr>
          <a:xfrm>
            <a:off x="3276600" y="2133600"/>
            <a:ext cx="1327150" cy="14160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800" b="1">
                <a:ea typeface="宋体" panose="02010600030101010101" pitchFamily="2" charset="-122"/>
              </a:rPr>
              <a:t>    m</a:t>
            </a:r>
            <a:r>
              <a:rPr lang="en-US" altLang="en-US" b="1">
                <a:latin typeface="宋体" panose="02010600030101010101" pitchFamily="2" charset="-122"/>
                <a:ea typeface="宋体" panose="02010600030101010101" pitchFamily="2" charset="-122"/>
              </a:rPr>
              <a:t>ā</a:t>
            </a:r>
            <a:r>
              <a:rPr lang="en-US" altLang="zh-CN" sz="2800" b="1">
                <a:ea typeface="宋体" panose="02010600030101010101" pitchFamily="2" charset="-122"/>
              </a:rPr>
              <a:t>o</a:t>
            </a:r>
            <a:endParaRPr lang="en-US" altLang="zh-CN" sz="2800" b="1">
              <a:ea typeface="宋体" panose="02010600030101010101" pitchFamily="2" charset="-122"/>
            </a:endParaRPr>
          </a:p>
          <a:p>
            <a:pPr marL="0" lvl="0" indent="0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5400" b="1">
                <a:latin typeface="楷体_GB2312" pitchFamily="49" charset="-122"/>
                <a:ea typeface="楷体_GB2312" pitchFamily="49" charset="-122"/>
              </a:rPr>
              <a:t> 猫</a:t>
            </a:r>
            <a:endParaRPr lang="zh-CN" altLang="en-US" sz="5400" b="1"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17415" name="Picture 6" descr="图片1鸭子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57800" y="0"/>
            <a:ext cx="1439863" cy="2076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416" name="Text Box 7"/>
          <p:cNvSpPr/>
          <p:nvPr/>
        </p:nvSpPr>
        <p:spPr>
          <a:xfrm>
            <a:off x="5486400" y="2133600"/>
            <a:ext cx="1576388" cy="14160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800" b="1">
                <a:ea typeface="宋体" panose="02010600030101010101" pitchFamily="2" charset="-122"/>
              </a:rPr>
              <a:t>y</a:t>
            </a:r>
            <a:r>
              <a:rPr lang="en-US" altLang="en-US" b="1">
                <a:latin typeface="宋体" panose="02010600030101010101" pitchFamily="2" charset="-122"/>
                <a:ea typeface="宋体" panose="02010600030101010101" pitchFamily="2" charset="-122"/>
              </a:rPr>
              <a:t>ā</a:t>
            </a:r>
            <a:r>
              <a:rPr lang="en-US" altLang="zh-CN" sz="2800" b="1">
                <a:ea typeface="宋体" panose="02010600030101010101" pitchFamily="2" charset="-122"/>
              </a:rPr>
              <a:t>    </a:t>
            </a:r>
            <a:endParaRPr lang="en-US" altLang="zh-CN" sz="2800" b="1">
              <a:ea typeface="宋体" panose="02010600030101010101" pitchFamily="2" charset="-122"/>
            </a:endParaRPr>
          </a:p>
          <a:p>
            <a:pPr marL="0" lvl="0" indent="0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5400" b="1">
                <a:ea typeface="楷体_GB2312" pitchFamily="49" charset="-122"/>
              </a:rPr>
              <a:t>鸭子</a:t>
            </a:r>
            <a:endParaRPr lang="zh-CN" altLang="en-US" sz="5400" b="1">
              <a:ea typeface="楷体_GB2312" pitchFamily="49" charset="-122"/>
            </a:endParaRPr>
          </a:p>
        </p:txBody>
      </p:sp>
      <p:pic>
        <p:nvPicPr>
          <p:cNvPr id="17417" name="Picture 4" descr="图片1小鸟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39000" y="0"/>
            <a:ext cx="1716088" cy="18383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418" name="Text Box 5"/>
          <p:cNvSpPr/>
          <p:nvPr/>
        </p:nvSpPr>
        <p:spPr>
          <a:xfrm>
            <a:off x="7467600" y="2057400"/>
            <a:ext cx="1254125" cy="15081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b="1">
                <a:ea typeface="宋体" panose="02010600030101010101" pitchFamily="2" charset="-122"/>
              </a:rPr>
              <a:t>  </a:t>
            </a:r>
            <a:r>
              <a:rPr lang="en-US" altLang="zh-CN" b="1">
                <a:solidFill>
                  <a:srgbClr val="FF0000"/>
                </a:solidFill>
                <a:ea typeface="宋体" panose="02010600030101010101" pitchFamily="2" charset="-122"/>
              </a:rPr>
              <a:t>n</a:t>
            </a:r>
            <a:r>
              <a:rPr lang="en-US" altLang="zh-CN" b="1">
                <a:ea typeface="宋体" panose="02010600030101010101" pitchFamily="2" charset="-122"/>
              </a:rPr>
              <a:t>i</a:t>
            </a:r>
            <a:r>
              <a:rPr lang="en-US" altLang="en-US" b="1">
                <a:latin typeface="宋体" panose="02010600030101010101" pitchFamily="2" charset="-122"/>
                <a:ea typeface="宋体" panose="02010600030101010101" pitchFamily="2" charset="-122"/>
              </a:rPr>
              <a:t>ǎ</a:t>
            </a:r>
            <a:r>
              <a:rPr lang="en-US" altLang="zh-CN" b="1">
                <a:ea typeface="宋体" panose="02010600030101010101" pitchFamily="2" charset="-122"/>
              </a:rPr>
              <a:t>o</a:t>
            </a:r>
            <a:endParaRPr lang="en-US" altLang="zh-CN" b="1">
              <a:ea typeface="宋体" panose="02010600030101010101" pitchFamily="2" charset="-122"/>
            </a:endParaRPr>
          </a:p>
          <a:p>
            <a:pPr marL="0" lvl="0" indent="0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6000" b="1">
                <a:ea typeface="楷体_GB2312" pitchFamily="49" charset="-122"/>
              </a:rPr>
              <a:t> 鸟</a:t>
            </a:r>
            <a:endParaRPr lang="zh-CN" altLang="en-US" sz="6000" b="1">
              <a:ea typeface="楷体_GB2312" pitchFamily="49" charset="-122"/>
            </a:endParaRPr>
          </a:p>
        </p:txBody>
      </p:sp>
      <p:pic>
        <p:nvPicPr>
          <p:cNvPr id="17419" name="Picture 5" descr="图片1苹果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2400" y="3429000"/>
            <a:ext cx="2276475" cy="22098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420" name="Text Box 6"/>
          <p:cNvSpPr/>
          <p:nvPr/>
        </p:nvSpPr>
        <p:spPr>
          <a:xfrm>
            <a:off x="304800" y="5503863"/>
            <a:ext cx="1800225" cy="135413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800" b="1">
                <a:ea typeface="宋体" panose="02010600030101010101" pitchFamily="2" charset="-122"/>
              </a:rPr>
              <a:t>pí</a:t>
            </a:r>
            <a:r>
              <a:rPr lang="en-US" altLang="zh-CN" sz="2800" b="1">
                <a:solidFill>
                  <a:srgbClr val="FF0000"/>
                </a:solidFill>
                <a:ea typeface="宋体" panose="02010600030101010101" pitchFamily="2" charset="-122"/>
              </a:rPr>
              <a:t>ng</a:t>
            </a:r>
            <a:r>
              <a:rPr lang="en-US" altLang="zh-CN" sz="2800" b="1">
                <a:ea typeface="宋体" panose="02010600030101010101" pitchFamily="2" charset="-122"/>
              </a:rPr>
              <a:t>  guǒ</a:t>
            </a:r>
            <a:endParaRPr lang="en-US" altLang="zh-CN" sz="2800" b="1">
              <a:ea typeface="宋体" panose="02010600030101010101" pitchFamily="2" charset="-122"/>
            </a:endParaRPr>
          </a:p>
          <a:p>
            <a:pPr marL="0" lvl="0" indent="0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5400" b="1">
                <a:ea typeface="楷体_GB2312" pitchFamily="49" charset="-122"/>
              </a:rPr>
              <a:t>苹果</a:t>
            </a:r>
            <a:endParaRPr lang="zh-CN" altLang="en-US" sz="5400" b="1">
              <a:ea typeface="楷体_GB2312" pitchFamily="49" charset="-122"/>
            </a:endParaRPr>
          </a:p>
        </p:txBody>
      </p:sp>
      <p:pic>
        <p:nvPicPr>
          <p:cNvPr id="17421" name="Picture 5" descr="图片1枣子"/>
          <p:cNvPicPr>
            <a:picLocks noChangeAspect="1"/>
          </p:cNvPicPr>
          <p:nvPr/>
        </p:nvPicPr>
        <p:blipFill>
          <a:blip r:embed="rId6">
            <a:clrChange>
              <a:clrFrom>
                <a:srgbClr val="010101"/>
              </a:clrFrom>
              <a:clrTo>
                <a:srgbClr val="010101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743200" y="3505200"/>
            <a:ext cx="2159000" cy="2159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422" name="Text Box 6"/>
          <p:cNvSpPr/>
          <p:nvPr/>
        </p:nvSpPr>
        <p:spPr>
          <a:xfrm>
            <a:off x="3429000" y="5503863"/>
            <a:ext cx="1089025" cy="14160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800" b="1">
                <a:ea typeface="宋体" panose="02010600030101010101" pitchFamily="2" charset="-122"/>
              </a:rPr>
              <a:t> </a:t>
            </a:r>
            <a:r>
              <a:rPr lang="en-US" altLang="zh-CN" sz="2800" b="1">
                <a:solidFill>
                  <a:srgbClr val="FF0000"/>
                </a:solidFill>
                <a:ea typeface="宋体" panose="02010600030101010101" pitchFamily="2" charset="-122"/>
              </a:rPr>
              <a:t>z</a:t>
            </a:r>
            <a:r>
              <a:rPr lang="en-US" altLang="en-US" b="1">
                <a:latin typeface="宋体" panose="02010600030101010101" pitchFamily="2" charset="-122"/>
                <a:ea typeface="宋体" panose="02010600030101010101" pitchFamily="2" charset="-122"/>
              </a:rPr>
              <a:t>ǎ</a:t>
            </a:r>
            <a:r>
              <a:rPr lang="en-US" altLang="zh-CN" sz="2800" b="1">
                <a:ea typeface="宋体" panose="02010600030101010101" pitchFamily="2" charset="-122"/>
              </a:rPr>
              <a:t>o  </a:t>
            </a:r>
            <a:endParaRPr lang="en-US" altLang="zh-CN" sz="2800" b="1">
              <a:ea typeface="宋体" panose="02010600030101010101" pitchFamily="2" charset="-122"/>
            </a:endParaRPr>
          </a:p>
          <a:p>
            <a:pPr marL="0" lvl="0" indent="0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5400" b="1">
                <a:ea typeface="楷体_GB2312" pitchFamily="49" charset="-122"/>
              </a:rPr>
              <a:t>枣</a:t>
            </a:r>
            <a:endParaRPr lang="zh-CN" altLang="en-US" sz="5400" b="1">
              <a:ea typeface="楷体_GB2312" pitchFamily="49" charset="-122"/>
            </a:endParaRPr>
          </a:p>
        </p:txBody>
      </p:sp>
      <p:pic>
        <p:nvPicPr>
          <p:cNvPr id="17423" name="Picture 5" descr="图片1杏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105400" y="3810000"/>
            <a:ext cx="1795463" cy="17367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424" name="Text Box 6"/>
          <p:cNvSpPr/>
          <p:nvPr/>
        </p:nvSpPr>
        <p:spPr>
          <a:xfrm>
            <a:off x="5562600" y="5503863"/>
            <a:ext cx="1576388" cy="135413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800" b="1">
                <a:ea typeface="宋体" panose="02010600030101010101" pitchFamily="2" charset="-122"/>
              </a:rPr>
              <a:t>xì</a:t>
            </a:r>
            <a:r>
              <a:rPr lang="en-US" altLang="zh-CN" sz="2800" b="1">
                <a:solidFill>
                  <a:srgbClr val="FF0000"/>
                </a:solidFill>
                <a:ea typeface="宋体" panose="02010600030101010101" pitchFamily="2" charset="-122"/>
              </a:rPr>
              <a:t>ng</a:t>
            </a:r>
            <a:r>
              <a:rPr lang="en-US" altLang="zh-CN" sz="2800" b="1">
                <a:ea typeface="宋体" panose="02010600030101010101" pitchFamily="2" charset="-122"/>
              </a:rPr>
              <a:t>  </a:t>
            </a:r>
            <a:endParaRPr lang="en-US" altLang="zh-CN" sz="2800" b="1">
              <a:ea typeface="宋体" panose="02010600030101010101" pitchFamily="2" charset="-122"/>
            </a:endParaRPr>
          </a:p>
          <a:p>
            <a:pPr marL="0" lvl="0" indent="0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5400" b="1">
                <a:ea typeface="楷体_GB2312" pitchFamily="49" charset="-122"/>
              </a:rPr>
              <a:t>杏子</a:t>
            </a:r>
            <a:endParaRPr lang="zh-CN" altLang="en-US" sz="5400" b="1">
              <a:ea typeface="楷体_GB2312" pitchFamily="49" charset="-122"/>
            </a:endParaRPr>
          </a:p>
        </p:txBody>
      </p:sp>
      <p:pic>
        <p:nvPicPr>
          <p:cNvPr id="17425" name="Picture 4" descr="图片1桃子"/>
          <p:cNvPicPr>
            <a:picLocks noChangeAspect="1"/>
          </p:cNvPicPr>
          <p:nvPr/>
        </p:nvPicPr>
        <p:blipFill>
          <a:blip r:embed="rId8">
            <a:clrChange>
              <a:clrFrom>
                <a:srgbClr val="010101"/>
              </a:clrFrom>
              <a:clrTo>
                <a:srgbClr val="010101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04038" y="3733800"/>
            <a:ext cx="2239962" cy="1905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426" name="Text Box 5"/>
          <p:cNvSpPr/>
          <p:nvPr/>
        </p:nvSpPr>
        <p:spPr>
          <a:xfrm>
            <a:off x="7696200" y="5534025"/>
            <a:ext cx="1139825" cy="13239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b="1">
                <a:ea typeface="宋体" panose="02010600030101010101" pitchFamily="2" charset="-122"/>
              </a:rPr>
              <a:t>t</a:t>
            </a:r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</a:rPr>
              <a:t>á</a:t>
            </a:r>
            <a:r>
              <a:rPr lang="en-US" altLang="zh-CN" b="1">
                <a:ea typeface="宋体" panose="02010600030101010101" pitchFamily="2" charset="-122"/>
              </a:rPr>
              <a:t>o   </a:t>
            </a:r>
            <a:endParaRPr lang="en-US" altLang="zh-CN" b="1">
              <a:ea typeface="宋体" panose="02010600030101010101" pitchFamily="2" charset="-122"/>
            </a:endParaRPr>
          </a:p>
          <a:p>
            <a:pPr marL="0" lvl="0" indent="0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4800" b="1">
                <a:ea typeface="楷体_GB2312" pitchFamily="49" charset="-122"/>
              </a:rPr>
              <a:t>桃</a:t>
            </a:r>
            <a:endParaRPr lang="zh-CN" altLang="en-US" sz="4800" b="1">
              <a:ea typeface="楷体_GB2312" pitchFamily="49" charset="-122"/>
            </a:endParaRPr>
          </a:p>
        </p:txBody>
      </p:sp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4" name="TextBox 2"/>
          <p:cNvSpPr/>
          <p:nvPr/>
        </p:nvSpPr>
        <p:spPr>
          <a:xfrm>
            <a:off x="1524000" y="533400"/>
            <a:ext cx="6400800" cy="3698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ea typeface="宋体" panose="02010600030101010101" pitchFamily="2" charset="-122"/>
            </a:endParaRPr>
          </a:p>
        </p:txBody>
      </p:sp>
      <p:pic>
        <p:nvPicPr>
          <p:cNvPr id="18435" name="图片 3" descr="2011051707561544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436" name="矩形 4"/>
          <p:cNvSpPr/>
          <p:nvPr/>
        </p:nvSpPr>
        <p:spPr>
          <a:xfrm>
            <a:off x="838200" y="685800"/>
            <a:ext cx="7239000" cy="9239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defTabSz="914400" eaLnBrk="0" hangingPunct="0">
              <a:buClrTx/>
              <a:buSzPct val="100000"/>
              <a:buFontTx/>
            </a:pPr>
            <a:r>
              <a:rPr lang="zh-CN" altLang="en-US" sz="5400" b="1">
                <a:solidFill>
                  <a:srgbClr val="FFFFFF"/>
                </a:solidFill>
                <a:effectLst>
                  <a:outerShdw blurRad="38100" dist="38100" dir="2700000">
                    <a:srgbClr val="C0C0C0"/>
                  </a:outerShdw>
                </a:effectLst>
                <a:sym typeface="Arial" panose="020B0604020202020204" pitchFamily="34" charset="0"/>
              </a:rPr>
              <a:t>听录音范读儿歌</a:t>
            </a:r>
            <a:endParaRPr lang="en-US" altLang="zh-CN" sz="5400" b="1">
              <a:solidFill>
                <a:srgbClr val="FFFFFF"/>
              </a:solidFill>
              <a:effectLst>
                <a:outerShdw blurRad="38100" dist="38100" dir="2700000">
                  <a:srgbClr val="C0C0C0"/>
                </a:outerShdw>
              </a:effectLst>
              <a:sym typeface="Arial" panose="020B0604020202020204" pitchFamily="34" charset="0"/>
            </a:endParaRPr>
          </a:p>
        </p:txBody>
      </p:sp>
      <p:sp>
        <p:nvSpPr>
          <p:cNvPr id="18437" name="TextBox 5"/>
          <p:cNvSpPr/>
          <p:nvPr/>
        </p:nvSpPr>
        <p:spPr>
          <a:xfrm>
            <a:off x="990600" y="1981200"/>
            <a:ext cx="7467600" cy="2800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4400" b="1">
                <a:ea typeface="宋体" panose="02010600030101010101" pitchFamily="2" charset="-122"/>
              </a:rPr>
              <a:t>要求：</a:t>
            </a:r>
            <a:endParaRPr lang="en-US" altLang="zh-CN" sz="4400" b="1">
              <a:ea typeface="宋体" panose="02010600030101010101" pitchFamily="2" charset="-122"/>
            </a:endParaRPr>
          </a:p>
          <a:p>
            <a:pPr marL="0" lvl="0" indent="0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4400" b="1">
                <a:ea typeface="宋体" panose="02010600030101010101" pitchFamily="2" charset="-122"/>
              </a:rPr>
              <a:t>1.</a:t>
            </a:r>
            <a:r>
              <a:rPr lang="zh-CN" altLang="en-US" sz="4400" b="1">
                <a:ea typeface="宋体" panose="02010600030101010101" pitchFamily="2" charset="-122"/>
              </a:rPr>
              <a:t>注意坐姿端正。</a:t>
            </a:r>
            <a:endParaRPr lang="en-US" altLang="zh-CN" sz="4400" b="1">
              <a:ea typeface="宋体" panose="02010600030101010101" pitchFamily="2" charset="-122"/>
            </a:endParaRPr>
          </a:p>
          <a:p>
            <a:pPr marL="0" lvl="0" indent="0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4400" b="1">
                <a:ea typeface="宋体" panose="02010600030101010101" pitchFamily="2" charset="-122"/>
              </a:rPr>
              <a:t>2.</a:t>
            </a:r>
            <a:r>
              <a:rPr lang="zh-CN" altLang="en-US" sz="4400" b="1">
                <a:ea typeface="宋体" panose="02010600030101010101" pitchFamily="2" charset="-122"/>
              </a:rPr>
              <a:t>认真听录音范读。</a:t>
            </a:r>
            <a:endParaRPr lang="en-US" altLang="zh-CN" sz="4400" b="1">
              <a:ea typeface="宋体" panose="02010600030101010101" pitchFamily="2" charset="-122"/>
            </a:endParaRPr>
          </a:p>
          <a:p>
            <a:pPr marL="0" lvl="0" indent="0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4400" b="1">
                <a:ea typeface="宋体" panose="02010600030101010101" pitchFamily="2" charset="-122"/>
              </a:rPr>
              <a:t>3.</a:t>
            </a:r>
            <a:r>
              <a:rPr lang="zh-CN" altLang="en-US" sz="4400" b="1">
                <a:ea typeface="宋体" panose="02010600030101010101" pitchFamily="2" charset="-122"/>
              </a:rPr>
              <a:t>思考：它们在比什么呢？</a:t>
            </a:r>
            <a:endParaRPr lang="zh-CN" altLang="en-US" sz="4400" b="1"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8" name="Rectangle 2"/>
          <p:cNvSpPr>
            <a:spLocks noGrp="1"/>
          </p:cNvSpPr>
          <p:nvPr>
            <p:ph type="ctrTitle"/>
          </p:nvPr>
        </p:nvSpPr>
        <p:spPr>
          <a:ln/>
        </p:spPr>
        <p:txBody>
          <a:bodyPr wrap="square" lIns="91440" tIns="45720" rIns="91440" bIns="45720" anchor="ctr"/>
          <a:p>
            <a:pPr defTabSz="914400" eaLnBrk="1" latinLnBrk="0" hangingPunct="1">
              <a:buClrTx/>
              <a:buSzPct val="100000"/>
              <a:buFontTx/>
              <a:buNone/>
            </a:pPr>
            <a:endParaRPr lang="zh-CN" altLang="zh-CN" baseline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9459" name="Rectangle 3"/>
          <p:cNvSpPr>
            <a:spLocks noGrp="1"/>
          </p:cNvSpPr>
          <p:nvPr>
            <p:ph type="subTitle" idx="1"/>
          </p:nvPr>
        </p:nvSpPr>
        <p:spPr>
          <a:ln/>
        </p:spPr>
        <p:txBody>
          <a:bodyPr wrap="square" lIns="91440" tIns="45720" rIns="91440" bIns="45720" anchor="t"/>
          <a:p>
            <a:pPr defTabSz="914400" eaLnBrk="1" latinLnBrk="0" hangingPunct="1">
              <a:buSzPct val="100000"/>
            </a:pPr>
            <a:endParaRPr kumimoji="0" lang="zh-CN" altLang="zh-CN" baseline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19460" name="Picture 4" descr="200861795854662_2"/>
          <p:cNvPicPr>
            <a:picLocks noChangeAspect="1"/>
          </p:cNvPicPr>
          <p:nvPr/>
        </p:nvPicPr>
        <p:blipFill>
          <a:blip r:embed="rId1">
            <a:lum bright="23999" contrast="30000"/>
          </a:blip>
          <a:srcRect t="4446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461" name="Text Box 6"/>
          <p:cNvSpPr/>
          <p:nvPr/>
        </p:nvSpPr>
        <p:spPr>
          <a:xfrm>
            <a:off x="1219200" y="2655888"/>
            <a:ext cx="7097713" cy="44005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9600" b="1">
                <a:latin typeface="楷体_GB2312" pitchFamily="49" charset="-122"/>
                <a:ea typeface="楷体_GB2312" pitchFamily="49" charset="-122"/>
              </a:rPr>
              <a:t>7.</a:t>
            </a:r>
            <a:r>
              <a:rPr lang="zh-CN" altLang="en-US" sz="9600" b="1">
                <a:latin typeface="楷体_GB2312" pitchFamily="49" charset="-122"/>
                <a:ea typeface="楷体_GB2312" pitchFamily="49" charset="-122"/>
              </a:rPr>
              <a:t>大小</a:t>
            </a:r>
            <a:r>
              <a:rPr lang="zh-CN" altLang="en-US" sz="9600" b="1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多少</a:t>
            </a:r>
            <a:endParaRPr lang="zh-CN" altLang="en-US" sz="9600" b="1">
              <a:solidFill>
                <a:srgbClr val="FF3300"/>
              </a:solidFill>
              <a:latin typeface="楷体_GB2312" pitchFamily="49" charset="-122"/>
              <a:ea typeface="楷体_GB2312" pitchFamily="49" charset="-122"/>
            </a:endParaRPr>
          </a:p>
          <a:p>
            <a:pPr marL="0" lvl="0" indent="0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9600" b="1">
              <a:latin typeface="楷体_GB2312" pitchFamily="49" charset="-122"/>
              <a:ea typeface="楷体_GB2312" pitchFamily="49" charset="-122"/>
            </a:endParaRPr>
          </a:p>
          <a:p>
            <a:pPr marL="0" lvl="0" indent="0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4400" b="1">
              <a:latin typeface="楷体_GB2312" pitchFamily="49" charset="-122"/>
              <a:ea typeface="楷体_GB2312" pitchFamily="49" charset="-122"/>
            </a:endParaRPr>
          </a:p>
          <a:p>
            <a:pPr marL="0" lvl="0" indent="0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4400">
                <a:latin typeface="楷体_GB2312" pitchFamily="49" charset="-122"/>
                <a:ea typeface="楷体_GB2312" pitchFamily="49" charset="-122"/>
              </a:rPr>
              <a:t>           </a:t>
            </a:r>
            <a:endParaRPr lang="zh-CN" altLang="en-US" sz="400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9462" name="Text Box 7"/>
          <p:cNvSpPr/>
          <p:nvPr/>
        </p:nvSpPr>
        <p:spPr>
          <a:xfrm>
            <a:off x="1752600" y="1828800"/>
            <a:ext cx="7010400" cy="8239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4800">
                <a:ea typeface="宋体" panose="02010600030101010101" pitchFamily="2" charset="-122"/>
              </a:rPr>
              <a:t>      d</a:t>
            </a:r>
            <a:r>
              <a:rPr lang="en-US" altLang="zh-CN" sz="4800" b="1">
                <a:latin typeface="宋体" panose="02010600030101010101" pitchFamily="2" charset="-122"/>
                <a:ea typeface="宋体" panose="02010600030101010101" pitchFamily="2" charset="-122"/>
              </a:rPr>
              <a:t>à</a:t>
            </a:r>
            <a:r>
              <a:rPr lang="en-US" altLang="zh-CN" sz="4800">
                <a:ea typeface="宋体" panose="02010600030101010101" pitchFamily="2" charset="-122"/>
              </a:rPr>
              <a:t>  xi</a:t>
            </a:r>
            <a:r>
              <a:rPr lang="en-US" altLang="zh-CN" sz="4800" b="1">
                <a:latin typeface="宋体" panose="02010600030101010101" pitchFamily="2" charset="-122"/>
                <a:ea typeface="宋体" panose="02010600030101010101" pitchFamily="2" charset="-122"/>
              </a:rPr>
              <a:t>ǎ</a:t>
            </a:r>
            <a:r>
              <a:rPr lang="en-US" altLang="zh-CN" sz="4800">
                <a:ea typeface="宋体" panose="02010600030101010101" pitchFamily="2" charset="-122"/>
              </a:rPr>
              <a:t>o  </a:t>
            </a:r>
            <a:r>
              <a:rPr lang="en-US" altLang="zh-CN" sz="4800">
                <a:solidFill>
                  <a:srgbClr val="FF3300"/>
                </a:solidFill>
                <a:ea typeface="宋体" panose="02010600030101010101" pitchFamily="2" charset="-122"/>
              </a:rPr>
              <a:t>duō  sh</a:t>
            </a:r>
            <a:r>
              <a:rPr lang="en-US" altLang="zh-CN" sz="4800" b="1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ǎ</a:t>
            </a:r>
            <a:r>
              <a:rPr lang="en-US" altLang="zh-CN" sz="4800">
                <a:solidFill>
                  <a:srgbClr val="FF3300"/>
                </a:solidFill>
                <a:ea typeface="宋体" panose="02010600030101010101" pitchFamily="2" charset="-122"/>
              </a:rPr>
              <a:t>o</a:t>
            </a:r>
            <a:endParaRPr lang="en-US" altLang="zh-CN" sz="4800">
              <a:solidFill>
                <a:srgbClr val="FF3300"/>
              </a:solidFill>
              <a:ea typeface="宋体" panose="02010600030101010101" pitchFamily="2" charset="-122"/>
            </a:endParaRPr>
          </a:p>
        </p:txBody>
      </p:sp>
      <p:sp>
        <p:nvSpPr>
          <p:cNvPr id="18439" name="矩形 6"/>
          <p:cNvSpPr/>
          <p:nvPr/>
        </p:nvSpPr>
        <p:spPr>
          <a:xfrm>
            <a:off x="0" y="457200"/>
            <a:ext cx="6934200" cy="708025"/>
          </a:xfrm>
          <a:prstGeom prst="rect">
            <a:avLst/>
          </a:prstGeom>
          <a:solidFill>
            <a:srgbClr val="FF66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>
            <a:spAutoFit/>
          </a:bodyPr>
          <a:p>
            <a:pPr defTabSz="914400" eaLnBrk="0" hangingPunct="0">
              <a:buClrTx/>
              <a:buSzPct val="100000"/>
              <a:buFontTx/>
            </a:pPr>
            <a:r>
              <a:rPr lang="zh-CN" altLang="en-US" sz="4000" b="1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rPr>
              <a:t>部编版一年级上册语文识字课</a:t>
            </a:r>
            <a:endParaRPr lang="zh-CN" altLang="en-US" sz="4000" b="1">
              <a:solidFill>
                <a:srgbClr val="0000CC"/>
              </a:solidFill>
              <a:latin typeface="楷体" panose="02010609060101010101" pitchFamily="49" charset="-122"/>
              <a:ea typeface="楷体" panose="02010609060101010101" pitchFamily="49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0482" name="Picture 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483" name="Picture 4" descr="F:\戴龙静\图库\ppt小照\小男孩.jp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3124200"/>
            <a:ext cx="1981200" cy="37338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484" name="云形标注 4"/>
          <p:cNvSpPr/>
          <p:nvPr/>
        </p:nvSpPr>
        <p:spPr>
          <a:xfrm>
            <a:off x="1447800" y="0"/>
            <a:ext cx="7696200" cy="3352800"/>
          </a:xfrm>
          <a:prstGeom prst="cloudCallout">
            <a:avLst>
              <a:gd name="adj1" fmla="val -54000"/>
              <a:gd name="adj2" fmla="val 46250"/>
            </a:avLst>
          </a:prstGeom>
          <a:solidFill>
            <a:srgbClr val="92D050"/>
          </a:solidFill>
          <a:ln w="25400">
            <a:noFill/>
          </a:ln>
        </p:spPr>
        <p:txBody>
          <a:bodyPr anchor="ctr"/>
          <a:p>
            <a:pPr algn="ctr" defTabSz="914400" eaLnBrk="0" hangingPunct="0">
              <a:buClrTx/>
              <a:buSzPct val="100000"/>
              <a:buFontTx/>
            </a:pPr>
            <a:r>
              <a:rPr lang="zh-CN" altLang="en-US" sz="40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  <a:sym typeface="Arial" panose="020B0604020202020204" pitchFamily="34" charset="0"/>
              </a:rPr>
              <a:t>第二关</a:t>
            </a:r>
            <a:endParaRPr lang="en-US" altLang="zh-CN" sz="40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  <a:sym typeface="Arial" panose="020B0604020202020204" pitchFamily="34" charset="0"/>
            </a:endParaRPr>
          </a:p>
          <a:p>
            <a:pPr algn="ctr" defTabSz="914400" eaLnBrk="0" hangingPunct="0">
              <a:buClrTx/>
              <a:buSzPct val="100000"/>
              <a:buFontTx/>
            </a:pPr>
            <a:endParaRPr lang="en-US" altLang="zh-CN" sz="40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  <a:sym typeface="Arial" panose="020B0604020202020204" pitchFamily="34" charset="0"/>
            </a:endParaRPr>
          </a:p>
          <a:p>
            <a:pPr algn="ctr" defTabSz="914400" eaLnBrk="0" hangingPunct="0">
              <a:buClrTx/>
              <a:buSzPct val="100000"/>
              <a:buFontTx/>
            </a:pPr>
            <a:r>
              <a:rPr lang="zh-CN" altLang="en-US" sz="4400" b="1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  <a:sym typeface="Arial" panose="020B0604020202020204" pitchFamily="34" charset="0"/>
              </a:rPr>
              <a:t>学习课文 探究知识</a:t>
            </a:r>
            <a:endParaRPr lang="zh-CN" altLang="en-US" sz="4400" b="1">
              <a:solidFill>
                <a:srgbClr val="0000FF"/>
              </a:solidFill>
              <a:latin typeface="楷体_GB2312" pitchFamily="49" charset="-122"/>
              <a:ea typeface="楷体_GB2312" pitchFamily="49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>
    <p:sndAc>
      <p:stSnd>
        <p:snd r:embed="rId3" name="chimes.wav"/>
      </p:stSnd>
    </p:sndAc>
  </p:transition>
</p:sld>
</file>

<file path=ppt/tags/tag1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heme/theme1.xml><?xml version="1.0" encoding="utf-8"?>
<a:theme xmlns:a="http://schemas.openxmlformats.org/drawingml/2006/main" name="Office 主题">
  <a:themeElements>
    <a:clrScheme name="Office 主题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 主题">
      <a:majorFont>
        <a:latin typeface="Arial"/>
        <a:ea typeface="Arial"/>
        <a:cs typeface="Arial"/>
      </a:majorFont>
      <a:minorFont>
        <a:latin typeface="Arial"/>
        <a:ea typeface="Arial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Office 主题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3091</Words>
  <Application>WPS 演示</Application>
  <PresentationFormat/>
  <Paragraphs>972</Paragraphs>
  <Slides>33</Slides>
  <Notes>33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47" baseType="lpstr">
      <vt:lpstr>Arial</vt:lpstr>
      <vt:lpstr>宋体</vt:lpstr>
      <vt:lpstr>Wingdings</vt:lpstr>
      <vt:lpstr>楷体_GB2312</vt:lpstr>
      <vt:lpstr>新宋体</vt:lpstr>
      <vt:lpstr>黑体</vt:lpstr>
      <vt:lpstr>楷体</vt:lpstr>
      <vt:lpstr>MS Mincho</vt:lpstr>
      <vt:lpstr>华文行楷</vt:lpstr>
      <vt:lpstr>Calibri</vt:lpstr>
      <vt:lpstr>等线</vt:lpstr>
      <vt:lpstr>微软雅黑</vt:lpstr>
      <vt:lpstr>Arial Unicode MS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学科网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rbm.xkw.com</dc:creator>
  <cp:lastModifiedBy>qwe</cp:lastModifiedBy>
  <cp:revision>2</cp:revision>
  <cp:lastPrinted>2021-04-21T06:45:27Z</cp:lastPrinted>
  <dcterms:created xsi:type="dcterms:W3CDTF">2021-04-21T06:45:27Z</dcterms:created>
  <dcterms:modified xsi:type="dcterms:W3CDTF">2021-07-30T02:26:48Z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  <property fmtid="{D5CDD505-2E9C-101B-9397-08002B2CF9AE}" pid="6" name="KSOProductBuildVer">
    <vt:lpwstr>2052-11.1.0.10314</vt:lpwstr>
  </property>
</Properties>
</file>