
<file path=[Content_Types].xml><?xml version="1.0" encoding="utf-8"?>
<Types xmlns="http://schemas.openxmlformats.org/package/2006/content-types">
  <Default Extension="wav" ContentType="audio/x-wav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22"/>
  </p:handoutMasterIdLst>
  <p:sldIdLst>
    <p:sldId id="301" r:id="rId3"/>
    <p:sldId id="257" r:id="rId4"/>
    <p:sldId id="346" r:id="rId5"/>
    <p:sldId id="404" r:id="rId6"/>
    <p:sldId id="347" r:id="rId7"/>
    <p:sldId id="371" r:id="rId8"/>
    <p:sldId id="390" r:id="rId9"/>
    <p:sldId id="327" r:id="rId10"/>
    <p:sldId id="348" r:id="rId11"/>
    <p:sldId id="349" r:id="rId12"/>
    <p:sldId id="375" r:id="rId14"/>
    <p:sldId id="366" r:id="rId15"/>
    <p:sldId id="374" r:id="rId16"/>
    <p:sldId id="351" r:id="rId17"/>
    <p:sldId id="376" r:id="rId18"/>
    <p:sldId id="391" r:id="rId19"/>
    <p:sldId id="402" r:id="rId20"/>
    <p:sldId id="271" r:id="rId21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66" d="100"/>
          <a:sy n="6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0F9B84EA-7D68-4D60-9CB1-D50884785D1C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8D4E0FC9-F1F8-4FAE-9988-3BA365CFD46F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white"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>
                <a:cs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4100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fontAlgn="base" hangingPunct="1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1200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1" name="幻灯片图像占位符 1"/>
          <p:cNvSpPr>
            <a:spLocks noGrp="1" noRo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15362" name="文本占位符 2"/>
          <p:cNvSpPr>
            <a:spLocks noGrp="1"/>
          </p:cNvSpPr>
          <p:nvPr>
            <p:ph type="body"/>
          </p:nvPr>
        </p:nvSpPr>
        <p:spPr>
          <a:ln/>
        </p:spPr>
        <p:txBody>
          <a:bodyPr wrap="square" lIns="91440" tIns="45720" rIns="91440" bIns="45720" anchor="t"/>
          <a:p>
            <a:pPr lvl="0" eaLnBrk="1" hangingPunct="1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898989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898989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>
                <a:cs typeface="+mn-ea"/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ea"/>
            </a:endParaRPr>
          </a:p>
        </p:txBody>
      </p:sp>
      <p:sp>
        <p:nvSpPr>
          <p:cNvPr id="8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b="0" i="0" strike="noStrike" kern="1200" cap="none" spc="0" normalizeH="0" baseline="0" noProof="1"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898989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898989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898989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898989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898989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898989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898989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898989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898989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898989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898989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898989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898989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685800" rtl="0" eaLnBrk="0" fontAlgn="base" latinLnBrk="0" hangingPunct="0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898989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898989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898989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898989"/>
              </a:solidFill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/>
            <a:r>
              <a:rPr lang="" altLang="en-US" dirty="0"/>
              <a:t>单击此处编辑母版文本样式</a:t>
            </a:r>
            <a:endParaRPr lang="" altLang="en-US" dirty="0"/>
          </a:p>
          <a:p>
            <a:pPr lvl="1" indent="-171450"/>
            <a:r>
              <a:rPr lang="" altLang="en-US" dirty="0"/>
              <a:t>第二级</a:t>
            </a:r>
            <a:endParaRPr lang="" altLang="en-US" dirty="0"/>
          </a:p>
          <a:p>
            <a:pPr lvl="2" indent="-171450"/>
            <a:r>
              <a:rPr lang="" altLang="en-US" dirty="0"/>
              <a:t>第三级</a:t>
            </a:r>
            <a:endParaRPr lang="" altLang="en-US" dirty="0"/>
          </a:p>
          <a:p>
            <a:pPr lvl="3" indent="-171450"/>
            <a:r>
              <a:rPr lang="" altLang="en-US" dirty="0"/>
              <a:t>第四级</a:t>
            </a:r>
            <a:endParaRPr lang="" altLang="en-US" dirty="0"/>
          </a:p>
          <a:p>
            <a:pPr lvl="4" indent="-171450"/>
            <a:r>
              <a:rPr lang="" altLang="en-US" dirty="0"/>
              <a:t>第五级</a:t>
            </a:r>
            <a:endParaRPr lang="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buClr>
                <a:srgbClr val="000000"/>
              </a:buClr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Clr>
                <a:srgbClr val="000000"/>
              </a:buClr>
              <a:defRPr sz="9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Arial" panose="020B0604020202020204" pitchFamily="34" charset="0"/>
              <a:buNone/>
              <a:defRPr/>
            </a:pPr>
            <a:endParaRPr kumimoji="0" lang="zh-CN" altLang="en-US" sz="900" b="0" i="0" u="none" strike="noStrike" kern="1200" cap="none" spc="0" normalizeH="0" baseline="0" noProof="1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lvl="0" algn="r" eaLnBrk="1" fontAlgn="base" hangingPunct="1"/>
            <a:fld id="{9A0DB2DC-4C9A-4742-B13C-FB6460FD3503}" type="slidenum">
              <a:rPr lang="zh-CN" altLang="en-US" sz="900" strike="noStrike" noProof="1" dirty="0">
                <a:solidFill>
                  <a:srgbClr val="898989"/>
                </a:solidFill>
                <a:latin typeface="Comic Sans MS" panose="030F0702030302020204" pitchFamily="66" charset="0"/>
                <a:ea typeface="宋体" panose="02010600030101010101" pitchFamily="2" charset="-122"/>
                <a:cs typeface="+mn-ea"/>
              </a:rPr>
            </a:fld>
            <a:endParaRPr lang="zh-CN" altLang="en-US" sz="900" strike="noStrike" noProof="1" dirty="0">
              <a:solidFill>
                <a:srgbClr val="898989"/>
              </a:solidFill>
              <a:latin typeface="Comic Sans MS" panose="030F0702030302020204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0815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audio" Target="../media/audio1.wav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jpeg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8.pn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audio" Target="../media/audio1.wav"/><Relationship Id="rId7" Type="http://schemas.openxmlformats.org/officeDocument/2006/relationships/image" Target="../media/image16.jpeg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1" name="文本框 1"/>
          <p:cNvSpPr txBox="1"/>
          <p:nvPr/>
        </p:nvSpPr>
        <p:spPr>
          <a:xfrm>
            <a:off x="1479550" y="1762125"/>
            <a:ext cx="6965950" cy="219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3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识 字 </a:t>
            </a:r>
            <a:r>
              <a:rPr lang="en-US" altLang="zh-CN" sz="13800" dirty="0"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endParaRPr lang="en-US" altLang="zh-CN" sz="13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4338" name="图片 1" descr="TB2Y3_QXam5V1BjSsppXXcMCVXa_!!2629090183"/>
          <p:cNvPicPr>
            <a:picLocks noChangeAspect="1"/>
          </p:cNvPicPr>
          <p:nvPr/>
        </p:nvPicPr>
        <p:blipFill>
          <a:blip r:embed="rId1"/>
          <a:srcRect t="8241" r="365" b="9921"/>
          <a:stretch>
            <a:fillRect/>
          </a:stretch>
        </p:blipFill>
        <p:spPr>
          <a:xfrm>
            <a:off x="15875" y="2014538"/>
            <a:ext cx="9159875" cy="4859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7" name="图片 3" descr="b44388371463"/>
          <p:cNvPicPr>
            <a:picLocks noChangeAspect="1"/>
          </p:cNvPicPr>
          <p:nvPr/>
        </p:nvPicPr>
        <p:blipFill>
          <a:blip r:embed="rId2"/>
          <a:srcRect l="-386" t="266" r="-520" b="7045"/>
          <a:stretch>
            <a:fillRect/>
          </a:stretch>
        </p:blipFill>
        <p:spPr>
          <a:xfrm>
            <a:off x="15875" y="133350"/>
            <a:ext cx="3325813" cy="265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6" name="文本框 2"/>
          <p:cNvSpPr txBox="1"/>
          <p:nvPr/>
        </p:nvSpPr>
        <p:spPr>
          <a:xfrm>
            <a:off x="6556375" y="169863"/>
            <a:ext cx="2755900" cy="2620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16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笔</a:t>
            </a:r>
            <a:endParaRPr lang="zh-CN" altLang="zh-CN" sz="16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2" name="组合 5"/>
          <p:cNvGrpSpPr/>
          <p:nvPr/>
        </p:nvGrpSpPr>
        <p:grpSpPr>
          <a:xfrm>
            <a:off x="2508250" y="-71437"/>
            <a:ext cx="4460875" cy="3733800"/>
            <a:chOff x="3949" y="49"/>
            <a:chExt cx="7026" cy="5880"/>
          </a:xfrm>
        </p:grpSpPr>
        <p:sp>
          <p:nvSpPr>
            <p:cNvPr id="14342" name="文本框 7"/>
            <p:cNvSpPr txBox="1"/>
            <p:nvPr/>
          </p:nvSpPr>
          <p:spPr>
            <a:xfrm>
              <a:off x="3949" y="49"/>
              <a:ext cx="4857" cy="588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23900" b="1" dirty="0">
                  <a:solidFill>
                    <a:srgbClr val="FF0000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rPr>
                <a:t></a:t>
              </a:r>
              <a:r>
                <a:rPr lang="zh-CN" altLang="en-US" sz="138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endParaRPr lang="zh-CN" altLang="en-US" sz="138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5" name="减号 4"/>
            <p:cNvSpPr/>
            <p:nvPr/>
          </p:nvSpPr>
          <p:spPr>
            <a:xfrm>
              <a:off x="8012" y="1924"/>
              <a:ext cx="2948" cy="755"/>
            </a:xfrm>
            <a:prstGeom prst="mathMinus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344" name="文本框 7"/>
            <p:cNvSpPr txBox="1"/>
            <p:nvPr/>
          </p:nvSpPr>
          <p:spPr>
            <a:xfrm>
              <a:off x="3949" y="1270"/>
              <a:ext cx="4858" cy="345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13800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 </a:t>
              </a:r>
              <a:endParaRPr lang="zh-CN" altLang="en-US" sz="13800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20" name="减号 19"/>
            <p:cNvSpPr/>
            <p:nvPr/>
          </p:nvSpPr>
          <p:spPr>
            <a:xfrm>
              <a:off x="8027" y="1924"/>
              <a:ext cx="2948" cy="755"/>
            </a:xfrm>
            <a:prstGeom prst="mathMinus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4346" name="文本框 7"/>
          <p:cNvSpPr txBox="1"/>
          <p:nvPr/>
        </p:nvSpPr>
        <p:spPr>
          <a:xfrm>
            <a:off x="2490788" y="2374900"/>
            <a:ext cx="3084512" cy="2193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3800" dirty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13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5" name="文本框 4"/>
          <p:cNvSpPr txBox="1"/>
          <p:nvPr/>
        </p:nvSpPr>
        <p:spPr>
          <a:xfrm>
            <a:off x="1117600" y="2374900"/>
            <a:ext cx="806291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199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6" name="文本框 7"/>
          <p:cNvSpPr txBox="1"/>
          <p:nvPr/>
        </p:nvSpPr>
        <p:spPr>
          <a:xfrm>
            <a:off x="1377950" y="1641475"/>
            <a:ext cx="788511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6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7" name="文本框 1"/>
          <p:cNvSpPr txBox="1"/>
          <p:nvPr/>
        </p:nvSpPr>
        <p:spPr>
          <a:xfrm>
            <a:off x="301625" y="1265238"/>
            <a:ext cx="8616950" cy="5608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笔</a:t>
            </a:r>
            <a:r>
              <a:rPr lang="zh-CN" altLang="en-US" sz="72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袋  铅</a:t>
            </a:r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笔</a:t>
            </a:r>
            <a:r>
              <a:rPr lang="zh-CN" altLang="en-US" sz="72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转</a:t>
            </a:r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笔刀</a:t>
            </a:r>
            <a:endParaRPr lang="zh-CN" altLang="en-US" sz="7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endParaRPr lang="zh-CN" altLang="en-US" sz="72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7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橡皮  </a:t>
            </a:r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尺</a:t>
            </a:r>
            <a:r>
              <a:rPr lang="zh-CN" altLang="en-US" sz="7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子  </a:t>
            </a:r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作业本</a:t>
            </a:r>
            <a:endParaRPr lang="zh-CN" altLang="en-US" sz="7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7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8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9" name="文本框 2"/>
          <p:cNvSpPr txBox="1"/>
          <p:nvPr/>
        </p:nvSpPr>
        <p:spPr>
          <a:xfrm>
            <a:off x="2101850" y="98425"/>
            <a:ext cx="5114925" cy="53340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34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作</a:t>
            </a:r>
            <a:endParaRPr lang="zh-CN" altLang="zh-CN" sz="34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70075" y="712788"/>
            <a:ext cx="2406650" cy="37322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1373188" y="4529138"/>
            <a:ext cx="6572250" cy="26209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6600" dirty="0">
                <a:latin typeface="华文楷体" panose="02010600040101010101" pitchFamily="2" charset="-122"/>
                <a:ea typeface="华文楷体" panose="02010600040101010101" pitchFamily="2" charset="-122"/>
              </a:rPr>
              <a:t>你   他</a:t>
            </a:r>
            <a:endParaRPr lang="zh-CN" altLang="en-US" sz="16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2250" y="4970463"/>
            <a:ext cx="941388" cy="17414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05400" y="4989513"/>
            <a:ext cx="962025" cy="1741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3" name="文本框 1"/>
          <p:cNvSpPr txBox="1"/>
          <p:nvPr/>
        </p:nvSpPr>
        <p:spPr>
          <a:xfrm>
            <a:off x="981075" y="1409700"/>
            <a:ext cx="7250113" cy="38703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8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工</a:t>
            </a:r>
            <a:r>
              <a:rPr lang="zh-CN" altLang="zh-CN" sz="8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</a:t>
            </a:r>
            <a:r>
              <a:rPr lang="zh-CN" altLang="zh-CN" sz="8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zh-CN" sz="8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</a:t>
            </a:r>
            <a:r>
              <a:rPr lang="zh-CN" altLang="zh-CN" sz="8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家</a:t>
            </a:r>
            <a:endParaRPr lang="zh-CN" altLang="zh-CN" sz="8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zh-CN" sz="88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zh-CN" sz="8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</a:t>
            </a:r>
            <a:r>
              <a:rPr lang="zh-CN" altLang="zh-CN" sz="8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文    农</a:t>
            </a:r>
            <a:r>
              <a:rPr lang="zh-CN" altLang="zh-CN" sz="8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</a:t>
            </a:r>
            <a:r>
              <a:rPr lang="zh-CN" altLang="zh-CN" sz="8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物</a:t>
            </a:r>
            <a:endParaRPr lang="zh-CN" altLang="zh-CN" sz="8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8434" name="文本框 2"/>
          <p:cNvSpPr txBox="1"/>
          <p:nvPr/>
        </p:nvSpPr>
        <p:spPr>
          <a:xfrm>
            <a:off x="1104900" y="981075"/>
            <a:ext cx="5497513" cy="6175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g</a:t>
            </a:r>
            <a:r>
              <a:rPr lang="zh-CN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ō</a:t>
            </a:r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ng  zu</a:t>
            </a:r>
            <a:r>
              <a:rPr lang="zh-CN" altLang="en-US" sz="3200" dirty="0">
                <a:latin typeface="Comic Sans MS" panose="030F0702030302020204" pitchFamily="66" charset="0"/>
                <a:ea typeface="宋体" panose="02010600030101010101" pitchFamily="2" charset="-122"/>
              </a:rPr>
              <a:t>ò           </a:t>
            </a:r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zu</a:t>
            </a:r>
            <a:r>
              <a:rPr lang="zh-CN" altLang="en-US" sz="3200" dirty="0">
                <a:latin typeface="Comic Sans MS" panose="030F0702030302020204" pitchFamily="66" charset="0"/>
                <a:ea typeface="宋体" panose="02010600030101010101" pitchFamily="2" charset="-122"/>
              </a:rPr>
              <a:t>ò    </a:t>
            </a:r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ji</a:t>
            </a:r>
            <a:r>
              <a:rPr lang="zh-CN" altLang="en-US" sz="3200" dirty="0">
                <a:latin typeface="Comic Sans MS" panose="030F0702030302020204" pitchFamily="66" charset="0"/>
                <a:ea typeface="宋体" panose="02010600030101010101" pitchFamily="2" charset="-122"/>
              </a:rPr>
              <a:t>ā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8435" name="文本框 3"/>
          <p:cNvSpPr txBox="1"/>
          <p:nvPr/>
        </p:nvSpPr>
        <p:spPr>
          <a:xfrm>
            <a:off x="1236663" y="3470275"/>
            <a:ext cx="5957887" cy="6175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zu</a:t>
            </a:r>
            <a:r>
              <a:rPr lang="zh-CN" altLang="en-US" sz="3200" dirty="0">
                <a:latin typeface="Comic Sans MS" panose="030F0702030302020204" pitchFamily="66" charset="0"/>
                <a:ea typeface="宋体" panose="02010600030101010101" pitchFamily="2" charset="-122"/>
              </a:rPr>
              <a:t>ò   </a:t>
            </a:r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w</a:t>
            </a:r>
            <a:r>
              <a:rPr lang="zh-CN" altLang="en-US" sz="3200" dirty="0">
                <a:latin typeface="Comic Sans MS" panose="030F0702030302020204" pitchFamily="66" charset="0"/>
                <a:ea typeface="宋体" panose="02010600030101010101" pitchFamily="2" charset="-122"/>
              </a:rPr>
              <a:t>é</a:t>
            </a:r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n          n</a:t>
            </a:r>
            <a:r>
              <a:rPr lang="zh-CN" altLang="en-US" sz="3200" dirty="0">
                <a:latin typeface="Comic Sans MS" panose="030F0702030302020204" pitchFamily="66" charset="0"/>
                <a:ea typeface="宋体" panose="02010600030101010101" pitchFamily="2" charset="-122"/>
              </a:rPr>
              <a:t>ó</a:t>
            </a:r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ng   zu</a:t>
            </a:r>
            <a:r>
              <a:rPr lang="zh-CN" altLang="en-US" sz="3200" dirty="0">
                <a:latin typeface="Comic Sans MS" panose="030F0702030302020204" pitchFamily="66" charset="0"/>
                <a:ea typeface="宋体" panose="02010600030101010101" pitchFamily="2" charset="-122"/>
              </a:rPr>
              <a:t>ò   </a:t>
            </a:r>
            <a:r>
              <a:rPr lang="en-US" altLang="zh-CN" sz="3200" dirty="0">
                <a:latin typeface="Comic Sans MS" panose="030F0702030302020204" pitchFamily="66" charset="0"/>
                <a:ea typeface="宋体" panose="02010600030101010101" pitchFamily="2" charset="-122"/>
              </a:rPr>
              <a:t>w</a:t>
            </a:r>
            <a:r>
              <a:rPr lang="zh-CN" altLang="en-US" sz="3200" dirty="0">
                <a:latin typeface="Comic Sans MS" panose="030F0702030302020204" pitchFamily="66" charset="0"/>
                <a:ea typeface="宋体" panose="02010600030101010101" pitchFamily="2" charset="-122"/>
              </a:rPr>
              <a:t>ù</a:t>
            </a:r>
            <a:endParaRPr lang="zh-CN" altLang="en-US" sz="32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9458" name="图片 5" descr="本字 篆体"/>
          <p:cNvPicPr>
            <a:picLocks noChangeAspect="1"/>
          </p:cNvPicPr>
          <p:nvPr/>
        </p:nvPicPr>
        <p:blipFill>
          <a:blip r:embed="rId1"/>
          <a:srcRect l="27788" t="2122" r="40932" b="11107"/>
          <a:stretch>
            <a:fillRect/>
          </a:stretch>
        </p:blipFill>
        <p:spPr>
          <a:xfrm>
            <a:off x="5416550" y="434975"/>
            <a:ext cx="2668588" cy="3473450"/>
          </a:xfrm>
          <a:prstGeom prst="rect">
            <a:avLst/>
          </a:prstGeom>
          <a:gradFill rotWithShape="1">
            <a:gsLst>
              <a:gs pos="0">
                <a:srgbClr val="E30000">
                  <a:alpha val="100000"/>
                </a:srgbClr>
              </a:gs>
              <a:gs pos="60001">
                <a:srgbClr val="AD0202">
                  <a:alpha val="100000"/>
                </a:srgbClr>
              </a:gs>
              <a:gs pos="100000">
                <a:srgbClr val="760303">
                  <a:alpha val="100000"/>
                </a:srgbClr>
              </a:gs>
            </a:gsLst>
            <a:lin ang="5400000"/>
            <a:tileRect/>
          </a:gradFill>
          <a:ln w="9525">
            <a:noFill/>
          </a:ln>
        </p:spPr>
      </p:pic>
      <p:sp>
        <p:nvSpPr>
          <p:cNvPr id="25604" name="文本框 6"/>
          <p:cNvSpPr txBox="1"/>
          <p:nvPr/>
        </p:nvSpPr>
        <p:spPr>
          <a:xfrm>
            <a:off x="2857500" y="4664075"/>
            <a:ext cx="4873625" cy="22161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138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根</a:t>
            </a:r>
            <a:r>
              <a:rPr lang="zh-CN" altLang="en-US" sz="138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本</a:t>
            </a:r>
            <a:endParaRPr lang="zh-CN" altLang="en-US" sz="138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416425" y="2835275"/>
            <a:ext cx="311150" cy="11874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72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8" name="直接连接符 7"/>
          <p:cNvCxnSpPr/>
          <p:nvPr/>
        </p:nvCxnSpPr>
        <p:spPr>
          <a:xfrm flipV="1">
            <a:off x="6286500" y="2571750"/>
            <a:ext cx="928688" cy="17463"/>
          </a:xfrm>
          <a:prstGeom prst="line">
            <a:avLst/>
          </a:prstGeom>
          <a:ln w="13652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3286125" y="4071938"/>
            <a:ext cx="3325813" cy="7508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dirty="0">
                <a:latin typeface="Comic Sans MS" panose="030F0702030302020204" pitchFamily="66" charset="0"/>
                <a:ea typeface="宋体" panose="02010600030101010101" pitchFamily="2" charset="-122"/>
              </a:rPr>
              <a:t>g</a:t>
            </a:r>
            <a:r>
              <a:rPr lang="zh-CN" altLang="en-US" sz="4000" dirty="0">
                <a:latin typeface="Comic Sans MS" panose="030F0702030302020204" pitchFamily="66" charset="0"/>
                <a:ea typeface="宋体" panose="02010600030101010101" pitchFamily="2" charset="-122"/>
              </a:rPr>
              <a:t>ē</a:t>
            </a:r>
            <a:r>
              <a:rPr lang="en-US" altLang="zh-CN" sz="4000" dirty="0">
                <a:latin typeface="Comic Sans MS" panose="030F0702030302020204" pitchFamily="66" charset="0"/>
                <a:ea typeface="宋体" panose="02010600030101010101" pitchFamily="2" charset="-122"/>
              </a:rPr>
              <a:t>n      b</a:t>
            </a:r>
            <a:r>
              <a:rPr lang="zh-CN" altLang="en-US" sz="4000" dirty="0">
                <a:latin typeface="Comic Sans MS" panose="030F0702030302020204" pitchFamily="66" charset="0"/>
                <a:ea typeface="宋体" panose="02010600030101010101" pitchFamily="2" charset="-122"/>
              </a:rPr>
              <a:t>ě</a:t>
            </a:r>
            <a:r>
              <a:rPr lang="en-US" altLang="zh-CN" sz="4000" dirty="0">
                <a:latin typeface="Comic Sans MS" panose="030F0702030302020204" pitchFamily="66" charset="0"/>
                <a:ea typeface="宋体" panose="02010600030101010101" pitchFamily="2" charset="-122"/>
              </a:rPr>
              <a:t>n</a:t>
            </a:r>
            <a:endParaRPr lang="en-US" altLang="zh-CN" sz="40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19463" name="图片 2"/>
          <p:cNvPicPr>
            <a:picLocks noChangeAspect="1"/>
          </p:cNvPicPr>
          <p:nvPr/>
        </p:nvPicPr>
        <p:blipFill>
          <a:blip r:embed="rId2"/>
          <a:srcRect l="13539" r="13434"/>
          <a:stretch>
            <a:fillRect/>
          </a:stretch>
        </p:blipFill>
        <p:spPr>
          <a:xfrm>
            <a:off x="231775" y="341313"/>
            <a:ext cx="4686300" cy="3565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560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5604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1" name="文本框 4"/>
          <p:cNvSpPr txBox="1"/>
          <p:nvPr/>
        </p:nvSpPr>
        <p:spPr>
          <a:xfrm>
            <a:off x="1117600" y="2374900"/>
            <a:ext cx="806291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199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2" name="文本框 7"/>
          <p:cNvSpPr txBox="1"/>
          <p:nvPr/>
        </p:nvSpPr>
        <p:spPr>
          <a:xfrm>
            <a:off x="1377950" y="1641475"/>
            <a:ext cx="788511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6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3" name="文本框 1"/>
          <p:cNvSpPr txBox="1"/>
          <p:nvPr/>
        </p:nvSpPr>
        <p:spPr>
          <a:xfrm>
            <a:off x="301625" y="1265238"/>
            <a:ext cx="8616950" cy="5608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笔</a:t>
            </a:r>
            <a:r>
              <a:rPr lang="zh-CN" altLang="en-US" sz="72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袋  铅</a:t>
            </a:r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笔</a:t>
            </a:r>
            <a:r>
              <a:rPr lang="zh-CN" altLang="en-US" sz="72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转</a:t>
            </a:r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笔刀</a:t>
            </a:r>
            <a:endParaRPr lang="zh-CN" altLang="en-US" sz="7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endParaRPr lang="zh-CN" altLang="en-US" sz="72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7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橡皮  </a:t>
            </a:r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尺</a:t>
            </a:r>
            <a:r>
              <a:rPr lang="zh-CN" altLang="en-US" sz="7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子  </a:t>
            </a:r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作业本</a:t>
            </a:r>
            <a:endParaRPr lang="zh-CN" altLang="en-US" sz="7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7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8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1506" name="图片 1" descr="379208281243241537"/>
          <p:cNvPicPr>
            <a:picLocks noChangeAspect="1"/>
          </p:cNvPicPr>
          <p:nvPr/>
        </p:nvPicPr>
        <p:blipFill>
          <a:blip r:embed="rId1"/>
          <a:srcRect l="1369" t="41574" r="1744" b="11537"/>
          <a:stretch>
            <a:fillRect/>
          </a:stretch>
        </p:blipFill>
        <p:spPr>
          <a:xfrm>
            <a:off x="479425" y="66675"/>
            <a:ext cx="7861300" cy="6765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2530" name="图片 2"/>
          <p:cNvPicPr>
            <a:picLocks noChangeAspect="1"/>
          </p:cNvPicPr>
          <p:nvPr/>
        </p:nvPicPr>
        <p:blipFill>
          <a:blip r:embed="rId1"/>
          <a:srcRect l="9752" t="30527" r="10124" b="41817"/>
          <a:stretch>
            <a:fillRect/>
          </a:stretch>
        </p:blipFill>
        <p:spPr>
          <a:xfrm>
            <a:off x="34925" y="515938"/>
            <a:ext cx="8999538" cy="58150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3554" name="图片 1" descr="田字格-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1338" y="1841500"/>
            <a:ext cx="3697287" cy="3741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图片 2" descr="田字格-本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1841500"/>
            <a:ext cx="3833813" cy="3790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6" name="图片 3" descr="尺-笔顺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200" y="793750"/>
            <a:ext cx="3516313" cy="1063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7" name="图片 4" descr="本-笔顺"/>
          <p:cNvPicPr>
            <a:picLocks noChangeAspect="1"/>
          </p:cNvPicPr>
          <p:nvPr/>
        </p:nvPicPr>
        <p:blipFill>
          <a:blip r:embed="rId4"/>
          <a:srcRect t="4144" r="4268"/>
          <a:stretch>
            <a:fillRect/>
          </a:stretch>
        </p:blipFill>
        <p:spPr>
          <a:xfrm>
            <a:off x="4583113" y="960438"/>
            <a:ext cx="3603625" cy="909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QQ图片20161023162033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8425" y="2760663"/>
            <a:ext cx="1323975" cy="2009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19688" y="2898775"/>
            <a:ext cx="2009775" cy="1857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文本框 1"/>
          <p:cNvSpPr txBox="1"/>
          <p:nvPr/>
        </p:nvSpPr>
        <p:spPr>
          <a:xfrm>
            <a:off x="3095625" y="5538788"/>
            <a:ext cx="4654550" cy="15541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9600" dirty="0">
                <a:latin typeface="华文楷体" panose="02010600040101010101" pitchFamily="2" charset="-122"/>
                <a:ea typeface="华文楷体" panose="02010600040101010101" pitchFamily="2" charset="-122"/>
              </a:rPr>
              <a:t>书 包</a:t>
            </a:r>
            <a:endParaRPr lang="zh-CN" altLang="zh-CN" sz="96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147" name="文本框 2"/>
          <p:cNvSpPr txBox="1"/>
          <p:nvPr/>
        </p:nvSpPr>
        <p:spPr>
          <a:xfrm>
            <a:off x="3281363" y="5086350"/>
            <a:ext cx="4084637" cy="750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000" dirty="0">
                <a:latin typeface="Comic Sans MS" panose="030F0702030302020204" pitchFamily="66" charset="0"/>
                <a:ea typeface="宋体" panose="02010600030101010101" pitchFamily="2" charset="-122"/>
              </a:rPr>
              <a:t>sh</a:t>
            </a:r>
            <a:r>
              <a:rPr lang="zh-CN" altLang="en-US" sz="4000" dirty="0">
                <a:latin typeface="Comic Sans MS" panose="030F0702030302020204" pitchFamily="66" charset="0"/>
                <a:ea typeface="宋体" panose="02010600030101010101" pitchFamily="2" charset="-122"/>
              </a:rPr>
              <a:t>ū     </a:t>
            </a:r>
            <a:r>
              <a:rPr lang="en-US" altLang="zh-CN" sz="4000" dirty="0">
                <a:latin typeface="Comic Sans MS" panose="030F0702030302020204" pitchFamily="66" charset="0"/>
                <a:ea typeface="宋体" panose="02010600030101010101" pitchFamily="2" charset="-122"/>
              </a:rPr>
              <a:t>b</a:t>
            </a:r>
            <a:r>
              <a:rPr lang="zh-CN" altLang="en-US" sz="4000" dirty="0">
                <a:latin typeface="Comic Sans MS" panose="030F0702030302020204" pitchFamily="66" charset="0"/>
                <a:ea typeface="宋体" panose="02010600030101010101" pitchFamily="2" charset="-122"/>
              </a:rPr>
              <a:t>ā</a:t>
            </a:r>
            <a:r>
              <a:rPr lang="en-US" altLang="zh-CN" sz="4000" dirty="0">
                <a:latin typeface="Comic Sans MS" panose="030F0702030302020204" pitchFamily="66" charset="0"/>
                <a:ea typeface="宋体" panose="02010600030101010101" pitchFamily="2" charset="-122"/>
              </a:rPr>
              <a:t>o</a:t>
            </a:r>
            <a:endParaRPr lang="en-US" altLang="zh-CN" sz="40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6148" name="图片 1" descr="6400131_141240879000_2"/>
          <p:cNvPicPr>
            <a:picLocks noChangeAspect="1"/>
          </p:cNvPicPr>
          <p:nvPr/>
        </p:nvPicPr>
        <p:blipFill>
          <a:blip r:embed="rId1"/>
          <a:srcRect l="-1736" t="218" r="2469" b="6752"/>
          <a:stretch>
            <a:fillRect/>
          </a:stretch>
        </p:blipFill>
        <p:spPr>
          <a:xfrm>
            <a:off x="-160337" y="-9525"/>
            <a:ext cx="9301162" cy="51450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newsflash/>
    <p:sndAc>
      <p:stSnd>
        <p:snd r:embed="rId2" name="chimes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69" name="图片 2" descr="21573978_202142386000_2"/>
          <p:cNvPicPr>
            <a:picLocks noChangeAspect="1"/>
          </p:cNvPicPr>
          <p:nvPr/>
        </p:nvPicPr>
        <p:blipFill>
          <a:blip r:embed="rId1"/>
          <a:srcRect r="1442" b="5025"/>
          <a:stretch>
            <a:fillRect/>
          </a:stretch>
        </p:blipFill>
        <p:spPr>
          <a:xfrm>
            <a:off x="-6350" y="-49212"/>
            <a:ext cx="9156700" cy="69230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1" name="文本框 3"/>
          <p:cNvSpPr txBox="1"/>
          <p:nvPr/>
        </p:nvSpPr>
        <p:spPr>
          <a:xfrm>
            <a:off x="173038" y="939800"/>
            <a:ext cx="2860675" cy="14319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88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包</a:t>
            </a:r>
            <a:r>
              <a:rPr lang="zh-CN" altLang="en-US" sz="8800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子</a:t>
            </a:r>
            <a:endParaRPr lang="zh-CN" altLang="en-US" sz="88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173" name="文本框 5"/>
          <p:cNvSpPr txBox="1"/>
          <p:nvPr/>
        </p:nvSpPr>
        <p:spPr>
          <a:xfrm>
            <a:off x="419100" y="182563"/>
            <a:ext cx="2614613" cy="81756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b</a:t>
            </a:r>
            <a:r>
              <a:rPr lang="zh-CN" altLang="en-US" sz="44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ā</a:t>
            </a:r>
            <a:r>
              <a:rPr lang="en-US" altLang="zh-CN" sz="44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o  zi</a:t>
            </a:r>
            <a:endParaRPr lang="en-US" altLang="zh-CN" sz="4400" dirty="0">
              <a:solidFill>
                <a:schemeClr val="bg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/>
      <p:bldP spid="71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8" y="-14287"/>
            <a:ext cx="9164637" cy="6842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7" name="图片 1" descr="1b11e9eb914b3223fb299dea121a58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" y="42863"/>
            <a:ext cx="4433888" cy="3014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文本框 3"/>
          <p:cNvSpPr txBox="1"/>
          <p:nvPr/>
        </p:nvSpPr>
        <p:spPr>
          <a:xfrm>
            <a:off x="4754563" y="1041400"/>
            <a:ext cx="3067050" cy="118903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zh-CN" sz="7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一</a:t>
            </a:r>
            <a:r>
              <a:rPr lang="zh-CN" altLang="zh-CN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包</a:t>
            </a:r>
            <a:r>
              <a:rPr lang="zh-CN" altLang="zh-CN" sz="7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纸</a:t>
            </a:r>
            <a:endParaRPr lang="zh-CN" altLang="zh-CN" sz="7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149" name="文本框 5"/>
          <p:cNvSpPr txBox="1"/>
          <p:nvPr/>
        </p:nvSpPr>
        <p:spPr>
          <a:xfrm>
            <a:off x="4878388" y="225425"/>
            <a:ext cx="3932237" cy="8159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4400" dirty="0">
                <a:latin typeface="Comic Sans MS" panose="030F0702030302020204" pitchFamily="66" charset="0"/>
                <a:ea typeface="宋体" panose="02010600030101010101" pitchFamily="2" charset="-122"/>
              </a:rPr>
              <a:t>y</a:t>
            </a:r>
            <a:r>
              <a:rPr lang="zh-CN" altLang="en-US" sz="4400" dirty="0">
                <a:latin typeface="Comic Sans MS" panose="030F0702030302020204" pitchFamily="66" charset="0"/>
                <a:ea typeface="宋体" panose="02010600030101010101" pitchFamily="2" charset="-122"/>
              </a:rPr>
              <a:t>ì</a:t>
            </a:r>
            <a:r>
              <a:rPr lang="en-US" altLang="zh-CN" sz="4400" dirty="0">
                <a:latin typeface="Comic Sans MS" panose="030F0702030302020204" pitchFamily="66" charset="0"/>
                <a:ea typeface="宋体" panose="02010600030101010101" pitchFamily="2" charset="-122"/>
              </a:rPr>
              <a:t>  b</a:t>
            </a:r>
            <a:r>
              <a:rPr lang="zh-CN" altLang="en-US" sz="4400" dirty="0">
                <a:latin typeface="Comic Sans MS" panose="030F0702030302020204" pitchFamily="66" charset="0"/>
                <a:ea typeface="宋体" panose="02010600030101010101" pitchFamily="2" charset="-122"/>
              </a:rPr>
              <a:t>ā</a:t>
            </a:r>
            <a:r>
              <a:rPr lang="en-US" altLang="zh-CN" sz="4400" dirty="0">
                <a:latin typeface="Comic Sans MS" panose="030F0702030302020204" pitchFamily="66" charset="0"/>
                <a:ea typeface="宋体" panose="02010600030101010101" pitchFamily="2" charset="-122"/>
              </a:rPr>
              <a:t>o zh</a:t>
            </a:r>
            <a:r>
              <a:rPr lang="zh-CN" altLang="en-US" sz="4400" dirty="0">
                <a:latin typeface="Comic Sans MS" panose="030F0702030302020204" pitchFamily="66" charset="0"/>
                <a:ea typeface="宋体" panose="02010600030101010101" pitchFamily="2" charset="-122"/>
              </a:rPr>
              <a:t>ǐ</a:t>
            </a:r>
            <a:endParaRPr lang="zh-CN" altLang="en-US" sz="44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8" name="图片 7" descr="TB23iJNnFXXXXbWXXXXXXXXXXXX_!!659906319"/>
          <p:cNvPicPr>
            <a:picLocks noChangeAspect="1"/>
          </p:cNvPicPr>
          <p:nvPr/>
        </p:nvPicPr>
        <p:blipFill>
          <a:blip r:embed="rId2"/>
          <a:srcRect l="22418" t="17001" r="20386" b="8801"/>
          <a:stretch>
            <a:fillRect/>
          </a:stretch>
        </p:blipFill>
        <p:spPr>
          <a:xfrm>
            <a:off x="2900363" y="3228975"/>
            <a:ext cx="2936875" cy="354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863CE2098EFFA0B72A6D8F43778F53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975" y="3355975"/>
            <a:ext cx="2593975" cy="3346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7113" y="3268663"/>
            <a:ext cx="2890837" cy="3519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zoom/>
    <p:sndAc>
      <p:stSnd>
        <p:snd r:embed="rId5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3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1" name="图片 2" descr="小山包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" y="-14287"/>
            <a:ext cx="9099550" cy="688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文本框 4"/>
          <p:cNvSpPr txBox="1"/>
          <p:nvPr/>
        </p:nvSpPr>
        <p:spPr>
          <a:xfrm>
            <a:off x="93663" y="5219700"/>
            <a:ext cx="4494212" cy="119856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7200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 山 </a:t>
            </a:r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包</a:t>
            </a:r>
            <a:endParaRPr lang="zh-CN" altLang="en-US" sz="7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0243" name="文本框 6"/>
          <p:cNvSpPr txBox="1"/>
          <p:nvPr/>
        </p:nvSpPr>
        <p:spPr>
          <a:xfrm>
            <a:off x="185738" y="4724400"/>
            <a:ext cx="3605212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xi</a:t>
            </a:r>
            <a:r>
              <a:rPr lang="zh-CN" altLang="en-US" sz="36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ǎ</a:t>
            </a:r>
            <a:r>
              <a:rPr lang="en-US" altLang="zh-CN" sz="36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o   sh</a:t>
            </a:r>
            <a:r>
              <a:rPr lang="zh-CN" altLang="en-US" sz="36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ā</a:t>
            </a:r>
            <a:r>
              <a:rPr lang="en-US" altLang="zh-CN" sz="36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n   b</a:t>
            </a:r>
            <a:r>
              <a:rPr lang="zh-CN" altLang="en-US" sz="36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ā</a:t>
            </a:r>
            <a:r>
              <a:rPr lang="en-US" altLang="zh-CN" sz="3600" dirty="0">
                <a:solidFill>
                  <a:schemeClr val="bg1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o</a:t>
            </a:r>
            <a:endParaRPr lang="en-US" altLang="zh-CN" sz="3600" dirty="0">
              <a:solidFill>
                <a:schemeClr val="bg1"/>
              </a:solidFill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8193" name="图片 2" descr="橡皮"/>
          <p:cNvPicPr>
            <a:picLocks noChangeAspect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18817" t="380" r="19760" b="841"/>
          <a:stretch>
            <a:fillRect/>
          </a:stretch>
        </p:blipFill>
        <p:spPr>
          <a:xfrm>
            <a:off x="119063" y="166688"/>
            <a:ext cx="2717800" cy="2314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4" name="图片 3" descr="尺子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75000" y="371475"/>
            <a:ext cx="2530475" cy="1825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5" name="图片 4" descr="作业本"/>
          <p:cNvPicPr>
            <a:picLocks noChangeAspect="1"/>
          </p:cNvPicPr>
          <p:nvPr/>
        </p:nvPicPr>
        <p:blipFill>
          <a:blip r:embed="rId4"/>
          <a:srcRect l="4221" t="1424" r="3348" b="2641"/>
          <a:stretch>
            <a:fillRect/>
          </a:stretch>
        </p:blipFill>
        <p:spPr>
          <a:xfrm>
            <a:off x="6365875" y="88900"/>
            <a:ext cx="1633538" cy="2392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图片 5" descr="笔袋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8125" y="3876675"/>
            <a:ext cx="3070225" cy="1550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7" name="图片 6" descr="铅笔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905" t="12283" r="6848" b="8908"/>
          <a:stretch>
            <a:fillRect/>
          </a:stretch>
        </p:blipFill>
        <p:spPr>
          <a:xfrm>
            <a:off x="3454400" y="3409950"/>
            <a:ext cx="2233613" cy="20177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8" name="图片 7" descr="转笔刀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65875" y="3536950"/>
            <a:ext cx="1995488" cy="1995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9" name="文本框 8"/>
          <p:cNvSpPr txBox="1"/>
          <p:nvPr/>
        </p:nvSpPr>
        <p:spPr>
          <a:xfrm>
            <a:off x="625475" y="2697163"/>
            <a:ext cx="2295525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橡皮</a:t>
            </a:r>
            <a:endParaRPr lang="zh-CN" altLang="en-US" sz="6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200" name="文本框 9"/>
          <p:cNvSpPr txBox="1"/>
          <p:nvPr/>
        </p:nvSpPr>
        <p:spPr>
          <a:xfrm>
            <a:off x="3394075" y="2636838"/>
            <a:ext cx="235426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尺</a:t>
            </a:r>
            <a:r>
              <a:rPr lang="zh-CN" altLang="en-US" sz="6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子</a:t>
            </a:r>
            <a:endParaRPr lang="zh-CN" altLang="en-US" sz="6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201" name="文本框 10"/>
          <p:cNvSpPr txBox="1"/>
          <p:nvPr/>
        </p:nvSpPr>
        <p:spPr>
          <a:xfrm>
            <a:off x="6081713" y="2697163"/>
            <a:ext cx="2562225" cy="1279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作业本</a:t>
            </a:r>
            <a:endParaRPr lang="zh-CN" altLang="en-US" sz="6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2" name="文本框 11"/>
          <p:cNvSpPr txBox="1"/>
          <p:nvPr/>
        </p:nvSpPr>
        <p:spPr>
          <a:xfrm>
            <a:off x="625475" y="5854700"/>
            <a:ext cx="1833563" cy="1004888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笔</a:t>
            </a:r>
            <a:r>
              <a:rPr lang="zh-CN" altLang="en-US" sz="6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袋</a:t>
            </a:r>
            <a:endParaRPr lang="zh-CN" altLang="en-US" sz="6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203" name="文本框 12"/>
          <p:cNvSpPr txBox="1"/>
          <p:nvPr/>
        </p:nvSpPr>
        <p:spPr>
          <a:xfrm>
            <a:off x="3609975" y="5799138"/>
            <a:ext cx="1958975" cy="1279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铅</a:t>
            </a:r>
            <a:r>
              <a:rPr lang="zh-CN" altLang="en-US" sz="6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笔</a:t>
            </a:r>
            <a:endParaRPr lang="zh-CN" altLang="en-US" sz="6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文本框 13"/>
          <p:cNvSpPr txBox="1"/>
          <p:nvPr/>
        </p:nvSpPr>
        <p:spPr>
          <a:xfrm>
            <a:off x="6365875" y="5799138"/>
            <a:ext cx="2789238" cy="1279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转</a:t>
            </a:r>
            <a:r>
              <a:rPr lang="zh-CN" altLang="en-US" sz="60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笔刀</a:t>
            </a:r>
            <a:endParaRPr lang="zh-CN" altLang="en-US" sz="60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5" name="文本框 1"/>
          <p:cNvSpPr txBox="1"/>
          <p:nvPr/>
        </p:nvSpPr>
        <p:spPr>
          <a:xfrm>
            <a:off x="625475" y="2332038"/>
            <a:ext cx="1881188" cy="55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xi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à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ng  p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í</a:t>
            </a:r>
            <a:endParaRPr lang="zh-CN" altLang="en-US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206" name="文本框 2"/>
          <p:cNvSpPr txBox="1"/>
          <p:nvPr/>
        </p:nvSpPr>
        <p:spPr>
          <a:xfrm>
            <a:off x="3571875" y="2332038"/>
            <a:ext cx="1736725" cy="55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ch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ǐ    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zi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207" name="文本框 3"/>
          <p:cNvSpPr txBox="1"/>
          <p:nvPr/>
        </p:nvSpPr>
        <p:spPr>
          <a:xfrm>
            <a:off x="6081713" y="2395538"/>
            <a:ext cx="2616200" cy="55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zu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ò  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y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è  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ě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n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208" name="文本框 4"/>
          <p:cNvSpPr txBox="1"/>
          <p:nvPr/>
        </p:nvSpPr>
        <p:spPr>
          <a:xfrm>
            <a:off x="839788" y="5383213"/>
            <a:ext cx="1573212" cy="55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b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ǐ   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d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à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i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209" name="文本框 5"/>
          <p:cNvSpPr txBox="1"/>
          <p:nvPr/>
        </p:nvSpPr>
        <p:spPr>
          <a:xfrm>
            <a:off x="3779838" y="5405438"/>
            <a:ext cx="1585912" cy="5524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qi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ā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n  b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ǐ</a:t>
            </a:r>
            <a:endParaRPr lang="zh-CN" altLang="en-US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8210" name="文本框 6"/>
          <p:cNvSpPr txBox="1"/>
          <p:nvPr/>
        </p:nvSpPr>
        <p:spPr>
          <a:xfrm>
            <a:off x="6365875" y="5405438"/>
            <a:ext cx="3063875" cy="5238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zhu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à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n  b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ǐ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 d</a:t>
            </a:r>
            <a:r>
              <a:rPr lang="zh-CN" altLang="en-US" sz="2800" dirty="0">
                <a:latin typeface="Comic Sans MS" panose="030F0702030302020204" pitchFamily="66" charset="0"/>
                <a:ea typeface="宋体" panose="02010600030101010101" pitchFamily="2" charset="-122"/>
              </a:rPr>
              <a:t>ā</a:t>
            </a:r>
            <a:r>
              <a:rPr lang="en-US" altLang="zh-CN" sz="2800" dirty="0">
                <a:latin typeface="Comic Sans MS" panose="030F0702030302020204" pitchFamily="66" charset="0"/>
                <a:ea typeface="宋体" panose="02010600030101010101" pitchFamily="2" charset="-122"/>
              </a:rPr>
              <a:t>o</a:t>
            </a:r>
            <a:endParaRPr lang="en-US" altLang="zh-CN" sz="28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2" presetClass="entr" presetSubtype="4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9" grpId="0"/>
      <p:bldP spid="8199" grpId="1"/>
      <p:bldP spid="8199" grpId="2"/>
      <p:bldP spid="8199" grpId="3"/>
      <p:bldP spid="8199" grpId="4"/>
      <p:bldP spid="8199" grpId="5"/>
      <p:bldP spid="8199" grpId="6"/>
      <p:bldP spid="8199" grpId="7"/>
      <p:bldP spid="8199" grpId="8"/>
      <p:bldP spid="8200" grpId="0"/>
      <p:bldP spid="8201" grpId="0"/>
      <p:bldP spid="8202" grpId="0"/>
      <p:bldP spid="8203" grpId="0"/>
      <p:bldP spid="8204" grpId="0"/>
      <p:bldP spid="8205" grpId="0"/>
      <p:bldP spid="8205" grpId="1"/>
      <p:bldP spid="8205" grpId="2"/>
      <p:bldP spid="8205" grpId="3"/>
      <p:bldP spid="8205" grpId="4"/>
      <p:bldP spid="8205" grpId="5"/>
      <p:bldP spid="8205" grpId="6"/>
      <p:bldP spid="8205" grpId="7"/>
      <p:bldP spid="8205" grpId="8"/>
      <p:bldP spid="8206" grpId="0"/>
      <p:bldP spid="8207" grpId="0"/>
      <p:bldP spid="8208" grpId="0"/>
      <p:bldP spid="8209" grpId="0"/>
      <p:bldP spid="82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89" name="文本框 4"/>
          <p:cNvSpPr txBox="1"/>
          <p:nvPr/>
        </p:nvSpPr>
        <p:spPr>
          <a:xfrm>
            <a:off x="1117600" y="2374900"/>
            <a:ext cx="806291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199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290" name="文本框 7"/>
          <p:cNvSpPr txBox="1"/>
          <p:nvPr/>
        </p:nvSpPr>
        <p:spPr>
          <a:xfrm>
            <a:off x="1377950" y="1641475"/>
            <a:ext cx="788511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6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1" name="文本框 1"/>
          <p:cNvSpPr txBox="1"/>
          <p:nvPr/>
        </p:nvSpPr>
        <p:spPr>
          <a:xfrm>
            <a:off x="-285750" y="1214438"/>
            <a:ext cx="10580688" cy="313848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5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  <a:r>
              <a:rPr lang="zh-CN" altLang="en-US" sz="6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书  尺  作   包</a:t>
            </a:r>
            <a:endParaRPr lang="zh-CN" altLang="en-US" sz="6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6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r>
              <a:rPr lang="zh-CN" altLang="en-US" sz="6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   业   本  笔  刀  </a:t>
            </a:r>
            <a:endParaRPr lang="zh-CN" altLang="en-US" sz="66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292" name="文本框 1"/>
          <p:cNvSpPr txBox="1"/>
          <p:nvPr/>
        </p:nvSpPr>
        <p:spPr>
          <a:xfrm>
            <a:off x="1598613" y="352425"/>
            <a:ext cx="2573337" cy="3651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2"/>
          <p:cNvSpPr txBox="1"/>
          <p:nvPr/>
        </p:nvSpPr>
        <p:spPr>
          <a:xfrm>
            <a:off x="857250" y="571500"/>
            <a:ext cx="7143750" cy="6461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  <a:ea typeface="宋体" panose="02010600030101010101" pitchFamily="2" charset="-122"/>
              </a:rPr>
              <a:t>   sh</a:t>
            </a:r>
            <a:r>
              <a:rPr lang="zh-CN" altLang="en-US" sz="3600" dirty="0">
                <a:latin typeface="Comic Sans MS" panose="030F0702030302020204" pitchFamily="66" charset="0"/>
                <a:ea typeface="宋体" panose="02010600030101010101" pitchFamily="2" charset="-122"/>
              </a:rPr>
              <a:t>ū        </a:t>
            </a:r>
            <a:r>
              <a:rPr lang="en-US" altLang="zh-CN" sz="3600" dirty="0">
                <a:latin typeface="Comic Sans MS" panose="030F0702030302020204" pitchFamily="66" charset="0"/>
                <a:ea typeface="宋体" panose="02010600030101010101" pitchFamily="2" charset="-122"/>
              </a:rPr>
              <a:t>ch</a:t>
            </a:r>
            <a:r>
              <a:rPr lang="zh-CN" altLang="en-US" sz="3600" dirty="0">
                <a:latin typeface="Comic Sans MS" panose="030F0702030302020204" pitchFamily="66" charset="0"/>
                <a:ea typeface="宋体" panose="02010600030101010101" pitchFamily="2" charset="-122"/>
              </a:rPr>
              <a:t>ǐ       </a:t>
            </a:r>
            <a:r>
              <a:rPr lang="en-US" altLang="zh-CN" sz="3600" dirty="0">
                <a:latin typeface="Comic Sans MS" panose="030F0702030302020204" pitchFamily="66" charset="0"/>
                <a:ea typeface="宋体" panose="02010600030101010101" pitchFamily="2" charset="-122"/>
              </a:rPr>
              <a:t>zu</a:t>
            </a:r>
            <a:r>
              <a:rPr lang="zh-CN" altLang="en-US" sz="3600" dirty="0">
                <a:latin typeface="Comic Sans MS" panose="030F0702030302020204" pitchFamily="66" charset="0"/>
                <a:ea typeface="宋体" panose="02010600030101010101" pitchFamily="2" charset="-122"/>
              </a:rPr>
              <a:t>ò        </a:t>
            </a:r>
            <a:r>
              <a:rPr lang="en-US" altLang="zh-CN" sz="3600" dirty="0">
                <a:latin typeface="Comic Sans MS" panose="030F0702030302020204" pitchFamily="66" charset="0"/>
                <a:ea typeface="宋体" panose="02010600030101010101" pitchFamily="2" charset="-122"/>
              </a:rPr>
              <a:t>b</a:t>
            </a:r>
            <a:r>
              <a:rPr lang="zh-CN" altLang="en-US" sz="3600" dirty="0">
                <a:latin typeface="Comic Sans MS" panose="030F0702030302020204" pitchFamily="66" charset="0"/>
                <a:ea typeface="宋体" panose="02010600030101010101" pitchFamily="2" charset="-122"/>
              </a:rPr>
              <a:t>ā</a:t>
            </a:r>
            <a:r>
              <a:rPr lang="en-US" altLang="zh-CN" sz="3600" dirty="0">
                <a:latin typeface="Comic Sans MS" panose="030F0702030302020204" pitchFamily="66" charset="0"/>
                <a:ea typeface="宋体" panose="02010600030101010101" pitchFamily="2" charset="-122"/>
              </a:rPr>
              <a:t>o </a:t>
            </a:r>
            <a:r>
              <a:rPr lang="en-US" altLang="zh-CN" sz="3600" dirty="0">
                <a:solidFill>
                  <a:srgbClr val="FF0000"/>
                </a:solidFill>
                <a:latin typeface="Comic Sans MS" panose="030F0702030302020204" pitchFamily="66" charset="0"/>
                <a:ea typeface="宋体" panose="02010600030101010101" pitchFamily="2" charset="-122"/>
              </a:rPr>
              <a:t>        </a:t>
            </a:r>
            <a:endParaRPr lang="en-US" altLang="zh-CN" sz="36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sp>
        <p:nvSpPr>
          <p:cNvPr id="12294" name="文本框 7"/>
          <p:cNvSpPr txBox="1"/>
          <p:nvPr/>
        </p:nvSpPr>
        <p:spPr>
          <a:xfrm>
            <a:off x="714375" y="2643188"/>
            <a:ext cx="10356850" cy="644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600" dirty="0">
                <a:latin typeface="Comic Sans MS" panose="030F0702030302020204" pitchFamily="66" charset="0"/>
                <a:ea typeface="宋体" panose="02010600030101010101" pitchFamily="2" charset="-122"/>
              </a:rPr>
              <a:t>     y</a:t>
            </a:r>
            <a:r>
              <a:rPr lang="zh-CN" altLang="en-US" sz="3600" dirty="0">
                <a:latin typeface="Comic Sans MS" panose="030F0702030302020204" pitchFamily="66" charset="0"/>
                <a:ea typeface="宋体" panose="02010600030101010101" pitchFamily="2" charset="-122"/>
              </a:rPr>
              <a:t>è         </a:t>
            </a:r>
            <a:r>
              <a:rPr lang="en-US" altLang="zh-CN" sz="3600" dirty="0">
                <a:latin typeface="Comic Sans MS" panose="030F0702030302020204" pitchFamily="66" charset="0"/>
                <a:ea typeface="宋体" panose="02010600030101010101" pitchFamily="2" charset="-122"/>
              </a:rPr>
              <a:t>b</a:t>
            </a:r>
            <a:r>
              <a:rPr lang="zh-CN" altLang="en-US" sz="3600" dirty="0">
                <a:latin typeface="Comic Sans MS" panose="030F0702030302020204" pitchFamily="66" charset="0"/>
                <a:ea typeface="宋体" panose="02010600030101010101" pitchFamily="2" charset="-122"/>
              </a:rPr>
              <a:t>ě</a:t>
            </a:r>
            <a:r>
              <a:rPr lang="en-US" altLang="zh-CN" sz="3600" dirty="0">
                <a:latin typeface="Comic Sans MS" panose="030F0702030302020204" pitchFamily="66" charset="0"/>
                <a:ea typeface="宋体" panose="02010600030101010101" pitchFamily="2" charset="-122"/>
              </a:rPr>
              <a:t>n        b</a:t>
            </a:r>
            <a:r>
              <a:rPr lang="zh-CN" altLang="en-US" sz="3600" dirty="0">
                <a:latin typeface="Comic Sans MS" panose="030F0702030302020204" pitchFamily="66" charset="0"/>
                <a:ea typeface="宋体" panose="02010600030101010101" pitchFamily="2" charset="-122"/>
              </a:rPr>
              <a:t>ǐ         </a:t>
            </a:r>
            <a:r>
              <a:rPr lang="en-US" altLang="zh-CN" sz="3600" dirty="0">
                <a:latin typeface="Comic Sans MS" panose="030F0702030302020204" pitchFamily="66" charset="0"/>
                <a:ea typeface="宋体" panose="02010600030101010101" pitchFamily="2" charset="-122"/>
              </a:rPr>
              <a:t>d</a:t>
            </a:r>
            <a:r>
              <a:rPr lang="zh-CN" altLang="en-US" sz="3600" dirty="0">
                <a:latin typeface="Comic Sans MS" panose="030F0702030302020204" pitchFamily="66" charset="0"/>
                <a:ea typeface="宋体" panose="02010600030101010101" pitchFamily="2" charset="-122"/>
              </a:rPr>
              <a:t>ā</a:t>
            </a:r>
            <a:r>
              <a:rPr lang="en-US" altLang="zh-CN" sz="3600" dirty="0">
                <a:latin typeface="Comic Sans MS" panose="030F0702030302020204" pitchFamily="66" charset="0"/>
                <a:ea typeface="宋体" panose="02010600030101010101" pitchFamily="2" charset="-122"/>
              </a:rPr>
              <a:t>o     </a:t>
            </a:r>
            <a:endParaRPr lang="en-US" altLang="zh-CN" sz="3600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grpSp>
        <p:nvGrpSpPr>
          <p:cNvPr id="2" name="组合 3"/>
          <p:cNvGrpSpPr/>
          <p:nvPr/>
        </p:nvGrpSpPr>
        <p:grpSpPr>
          <a:xfrm>
            <a:off x="1285875" y="4643438"/>
            <a:ext cx="6605588" cy="1547812"/>
            <a:chOff x="2808" y="7114"/>
            <a:chExt cx="10403" cy="2437"/>
          </a:xfrm>
        </p:grpSpPr>
        <p:sp>
          <p:nvSpPr>
            <p:cNvPr id="12296" name="文本框 1"/>
            <p:cNvSpPr txBox="1"/>
            <p:nvPr/>
          </p:nvSpPr>
          <p:spPr>
            <a:xfrm>
              <a:off x="2808" y="7954"/>
              <a:ext cx="9707" cy="159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6000" b="1" dirty="0">
                  <a:latin typeface="华文楷体" panose="02010600040101010101" pitchFamily="2" charset="-122"/>
                  <a:ea typeface="华文楷体" panose="02010600040101010101" pitchFamily="2" charset="-122"/>
                </a:rPr>
                <a:t>课  早   校</a:t>
              </a:r>
              <a:endParaRPr lang="zh-CN" altLang="en-US" sz="6000" b="1" dirty="0">
                <a:latin typeface="华文楷体" panose="02010600040101010101" pitchFamily="2" charset="-122"/>
                <a:ea typeface="华文楷体" panose="02010600040101010101" pitchFamily="2" charset="-122"/>
              </a:endParaRPr>
            </a:p>
          </p:txBody>
        </p:sp>
        <p:sp>
          <p:nvSpPr>
            <p:cNvPr id="12297" name="文本框 2"/>
            <p:cNvSpPr txBox="1"/>
            <p:nvPr/>
          </p:nvSpPr>
          <p:spPr>
            <a:xfrm>
              <a:off x="2980" y="7114"/>
              <a:ext cx="1023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en-US" altLang="zh-CN" sz="3600" dirty="0">
                  <a:latin typeface="Comic Sans MS" panose="030F0702030302020204" pitchFamily="66" charset="0"/>
                  <a:ea typeface="宋体" panose="02010600030101010101" pitchFamily="2" charset="-122"/>
                </a:rPr>
                <a:t>kè        z</a:t>
              </a:r>
              <a:r>
                <a:rPr lang="en-US" altLang="zh-CN" sz="3600" dirty="0">
                  <a:latin typeface="宋体" panose="02010600030101010101" pitchFamily="2" charset="-122"/>
                  <a:ea typeface="宋体" panose="02010600030101010101" pitchFamily="2" charset="-122"/>
                </a:rPr>
                <a:t>ǎ</a:t>
              </a:r>
              <a:r>
                <a:rPr lang="en-US" altLang="zh-CN" sz="3600" dirty="0">
                  <a:latin typeface="Comic Sans MS" panose="030F0702030302020204" pitchFamily="66" charset="0"/>
                  <a:ea typeface="宋体" panose="02010600030101010101" pitchFamily="2" charset="-122"/>
                </a:rPr>
                <a:t>o       xiào</a:t>
              </a:r>
              <a:endParaRPr lang="en-US" altLang="zh-CN" sz="3600" dirty="0">
                <a:latin typeface="Comic Sans MS" panose="030F0702030302020204" pitchFamily="66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3" name="文本框 4"/>
          <p:cNvSpPr txBox="1"/>
          <p:nvPr/>
        </p:nvSpPr>
        <p:spPr>
          <a:xfrm>
            <a:off x="1117600" y="2374900"/>
            <a:ext cx="806291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6000" b="1" dirty="0"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zh-CN" altLang="en-US" sz="199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314" name="文本框 7"/>
          <p:cNvSpPr txBox="1"/>
          <p:nvPr/>
        </p:nvSpPr>
        <p:spPr>
          <a:xfrm>
            <a:off x="1377950" y="1641475"/>
            <a:ext cx="7885113" cy="10064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3200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en-US" altLang="zh-CN" sz="6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4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文本框 1"/>
          <p:cNvSpPr txBox="1"/>
          <p:nvPr/>
        </p:nvSpPr>
        <p:spPr>
          <a:xfrm>
            <a:off x="301625" y="1265238"/>
            <a:ext cx="8616950" cy="5608637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笔</a:t>
            </a:r>
            <a:r>
              <a:rPr lang="zh-CN" altLang="en-US" sz="72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袋  铅</a:t>
            </a:r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笔</a:t>
            </a:r>
            <a:r>
              <a:rPr lang="zh-CN" altLang="en-US" sz="7200" b="1" dirty="0"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  转</a:t>
            </a:r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宋体" panose="02010600030101010101" pitchFamily="2" charset="-122"/>
              </a:rPr>
              <a:t>笔刀</a:t>
            </a:r>
            <a:endParaRPr lang="zh-CN" altLang="en-US" sz="7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endParaRPr lang="zh-CN" altLang="en-US" sz="7200" b="1" dirty="0">
              <a:latin typeface="华文楷体" panose="02010600040101010101" pitchFamily="2" charset="-122"/>
              <a:ea typeface="华文楷体" panose="02010600040101010101" pitchFamily="2" charset="-122"/>
              <a:sym typeface="宋体" panose="02010600030101010101" pitchFamily="2" charset="-122"/>
            </a:endParaRPr>
          </a:p>
          <a:p>
            <a:r>
              <a:rPr lang="zh-CN" altLang="en-US" sz="7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橡皮  </a:t>
            </a:r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尺</a:t>
            </a:r>
            <a:r>
              <a:rPr lang="zh-CN" altLang="en-US" sz="72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子  </a:t>
            </a:r>
            <a:r>
              <a:rPr lang="zh-CN" altLang="en-US" sz="72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作业本</a:t>
            </a:r>
            <a:endParaRPr lang="zh-CN" altLang="en-US" sz="7200" b="1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72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endParaRPr lang="zh-CN" altLang="en-US" sz="8000" b="1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空白设计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0</TotalTime>
  <Words>505</Words>
  <Application>WPS 演示</Application>
  <PresentationFormat>全屏显示(4:3)</PresentationFormat>
  <Paragraphs>117</Paragraphs>
  <Slides>18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Calibri Light</vt:lpstr>
      <vt:lpstr>Calibri</vt:lpstr>
      <vt:lpstr>Comic Sans MS</vt:lpstr>
      <vt:lpstr>华文楷体</vt:lpstr>
      <vt:lpstr>楷体_GB2312</vt:lpstr>
      <vt:lpstr>新宋体</vt:lpstr>
      <vt:lpstr>楷体_GB2312</vt:lpstr>
      <vt:lpstr>微软雅黑</vt:lpstr>
      <vt:lpstr>Arial Unicode MS</vt:lpstr>
      <vt:lpstr>1_空白设计模板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qwe</cp:lastModifiedBy>
  <cp:revision>132</cp:revision>
  <dcterms:created xsi:type="dcterms:W3CDTF">2016-10-12T15:15:00Z</dcterms:created>
  <dcterms:modified xsi:type="dcterms:W3CDTF">2021-07-30T02:31:56Z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</Properties>
</file>