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387" r:id="rId3"/>
    <p:sldId id="351" r:id="rId4"/>
    <p:sldId id="353" r:id="rId5"/>
    <p:sldId id="362" r:id="rId6"/>
    <p:sldId id="363" r:id="rId7"/>
    <p:sldId id="358" r:id="rId8"/>
    <p:sldId id="359" r:id="rId9"/>
    <p:sldId id="357" r:id="rId10"/>
    <p:sldId id="382" r:id="rId11"/>
    <p:sldId id="383" r:id="rId12"/>
    <p:sldId id="368" r:id="rId13"/>
    <p:sldId id="369" r:id="rId14"/>
    <p:sldId id="317" r:id="rId15"/>
    <p:sldId id="315" r:id="rId16"/>
    <p:sldId id="314" r:id="rId17"/>
    <p:sldId id="312" r:id="rId18"/>
    <p:sldId id="285" r:id="rId19"/>
    <p:sldId id="306" r:id="rId20"/>
    <p:sldId id="265" r:id="rId21"/>
    <p:sldId id="372" r:id="rId22"/>
    <p:sldId id="384" r:id="rId24"/>
    <p:sldId id="385" r:id="rId25"/>
    <p:sldId id="386" r:id="rId26"/>
    <p:sldId id="373" r:id="rId27"/>
    <p:sldId id="374" r:id="rId28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6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 typeface="Arial" panose="020B0604020202020204" pitchFamily="34" charset="0"/>
            </a:pPr>
            <a:endParaRPr lang="zh-CN" altLang="en-US" sz="1200"/>
          </a:p>
        </p:txBody>
      </p:sp>
      <p:sp>
        <p:nvSpPr>
          <p:cNvPr id="27651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endParaRPr lang="en-US" altLang="zh-CN" sz="1200"/>
          </a:p>
        </p:txBody>
      </p:sp>
      <p:sp>
        <p:nvSpPr>
          <p:cNvPr id="27652" name="Rectangle 4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7653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7654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 typeface="Arial" panose="020B0604020202020204" pitchFamily="34" charset="0"/>
            </a:pPr>
            <a:endParaRPr lang="en-US" altLang="zh-CN" sz="1200"/>
          </a:p>
        </p:txBody>
      </p:sp>
      <p:sp>
        <p:nvSpPr>
          <p:cNvPr id="27655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Rectangle 7"/>
          <p:cNvSpPr>
            <a:spLocks noGrp="1"/>
          </p:cNvSpPr>
          <p:nvPr/>
        </p:nvSpPr>
        <p:spPr>
          <a:xfrm>
            <a:off x="3883025" y="8683625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  <p:sp>
        <p:nvSpPr>
          <p:cNvPr id="28675" name="Rectangle 2"/>
          <p:cNvSpPr>
            <a:spLocks noRot="1" noTextEdit="1"/>
          </p:cNvSpPr>
          <p:nvPr>
            <p:ph type="sldImg"/>
          </p:nvPr>
        </p:nvSpPr>
        <p:spPr>
          <a:xfrm>
            <a:off x="1141413" y="684213"/>
            <a:ext cx="4572000" cy="3429000"/>
          </a:xfrm>
          <a:ln/>
        </p:spPr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Rectangle 7"/>
          <p:cNvSpPr>
            <a:spLocks noGrp="1"/>
          </p:cNvSpPr>
          <p:nvPr/>
        </p:nvSpPr>
        <p:spPr>
          <a:xfrm>
            <a:off x="3883025" y="8683625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Rot="1" noTextEdit="1"/>
          </p:cNvSpPr>
          <p:nvPr>
            <p:ph type="sldImg"/>
          </p:nvPr>
        </p:nvSpPr>
        <p:spPr>
          <a:xfrm>
            <a:off x="1141413" y="684213"/>
            <a:ext cx="4572000" cy="3429000"/>
          </a:xfrm>
          <a:ln/>
        </p:spPr>
      </p:sp>
      <p:sp>
        <p:nvSpPr>
          <p:cNvPr id="29700" name="Rectangle 3"/>
          <p:cNvSpPr>
            <a:spLocks noGrp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Times New Roman" panose="02020603050405020304" pitchFamily="18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9.xml"/><Relationship Id="rId2" Type="http://schemas.openxmlformats.org/officeDocument/2006/relationships/image" Target="../media/image9.pn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1.jpeg"/><Relationship Id="rId1" Type="http://schemas.openxmlformats.org/officeDocument/2006/relationships/slide" Target="slide1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slide" Target="slide19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19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GIF"/><Relationship Id="rId4" Type="http://schemas.openxmlformats.org/officeDocument/2006/relationships/image" Target="../media/image26.GIF"/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image" Target="../media/image2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slide" Target="slide19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9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2051" name="WordArt 5"/>
          <p:cNvSpPr>
            <a:spLocks noTextEdit="1"/>
          </p:cNvSpPr>
          <p:nvPr/>
        </p:nvSpPr>
        <p:spPr>
          <a:xfrm>
            <a:off x="2555875" y="1125538"/>
            <a:ext cx="4697413" cy="3449637"/>
          </a:xfrm>
          <a:prstGeom prst="rect">
            <a:avLst/>
          </a:prstGeom>
        </p:spPr>
        <p:txBody>
          <a:bodyPr wrap="none" fromWordArt="1"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</a:pPr>
            <a:r>
              <a:rPr lang="en-US" altLang="zh-CN" sz="80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9.日月明9.日月明</a:t>
            </a:r>
            <a:endParaRPr lang="en-US" altLang="zh-CN" sz="8000">
              <a:noFill/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cxnSp>
        <p:nvCxnSpPr>
          <p:cNvPr id="11267" name="Line 2"/>
          <p:cNvCxnSpPr/>
          <p:nvPr/>
        </p:nvCxnSpPr>
        <p:spPr>
          <a:xfrm>
            <a:off x="3708400" y="2276475"/>
            <a:ext cx="1593850" cy="9525"/>
          </a:xfrm>
          <a:prstGeom prst="line">
            <a:avLst/>
          </a:prstGeom>
          <a:ln w="41275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cxnSp>
      <p:pic>
        <p:nvPicPr>
          <p:cNvPr id="11268" name="Picture 3" descr="众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7400" y="981075"/>
            <a:ext cx="2376488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4" descr="人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1341438"/>
            <a:ext cx="1104900" cy="212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Picture 5" descr="人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1557338"/>
            <a:ext cx="1009650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Picture 6" descr="人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333375"/>
            <a:ext cx="1066800" cy="205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2" name="Text Box 7"/>
          <p:cNvSpPr/>
          <p:nvPr/>
        </p:nvSpPr>
        <p:spPr>
          <a:xfrm>
            <a:off x="684213" y="3789363"/>
            <a:ext cx="3959225" cy="2147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　   </a:t>
            </a:r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5400" b="1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5400" b="1">
                <a:latin typeface="楷体_GB2312" pitchFamily="49" charset="-122"/>
                <a:ea typeface="楷体_GB2312" pitchFamily="49" charset="-122"/>
              </a:rPr>
              <a:t>人     人</a:t>
            </a:r>
            <a:endParaRPr lang="zh-CN" altLang="en-US" sz="5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3" name="Text Box 8"/>
          <p:cNvSpPr/>
          <p:nvPr/>
        </p:nvSpPr>
        <p:spPr>
          <a:xfrm>
            <a:off x="5580063" y="3357563"/>
            <a:ext cx="3203575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7200">
                <a:latin typeface="楷体_GB2312" pitchFamily="49" charset="-122"/>
                <a:ea typeface="楷体_GB2312" pitchFamily="49" charset="-122"/>
              </a:rPr>
              <a:t>zhòn</a:t>
            </a:r>
            <a:r>
              <a:rPr lang="en-US" altLang="zh-CN" sz="7200">
                <a:latin typeface="Comic Sans MS" panose="030F0702030302020204" pitchFamily="66" charset="0"/>
                <a:ea typeface="楷体_GB2312" pitchFamily="49" charset="-122"/>
              </a:rPr>
              <a:t>g</a:t>
            </a:r>
            <a:endParaRPr lang="en-US" altLang="zh-CN" sz="7200">
              <a:latin typeface="Comic Sans MS" panose="030F0702030302020204" pitchFamily="66" charset="0"/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720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7200">
                <a:latin typeface="楷体_GB2312" pitchFamily="49" charset="-122"/>
                <a:ea typeface="楷体_GB2312" pitchFamily="49" charset="-122"/>
              </a:rPr>
              <a:t>众</a:t>
            </a:r>
            <a:endParaRPr lang="zh-CN" altLang="en-US" sz="72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4" name="AutoShape 9">
            <a:hlinkClick r:id="rId3" action="ppaction://hlinksldjump"/>
          </p:cNvPr>
          <p:cNvSpPr/>
          <p:nvPr/>
        </p:nvSpPr>
        <p:spPr>
          <a:xfrm>
            <a:off x="8351838" y="6308725"/>
            <a:ext cx="792162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 fill="hold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2291" name="Picture 2" descr="树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81000"/>
            <a:ext cx="1762125" cy="327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3" descr="树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81000"/>
            <a:ext cx="1762125" cy="3276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3" name="Group 4"/>
          <p:cNvGrpSpPr/>
          <p:nvPr/>
        </p:nvGrpSpPr>
        <p:grpSpPr>
          <a:xfrm>
            <a:off x="533400" y="3581400"/>
            <a:ext cx="4343400" cy="2378075"/>
            <a:chOff x="0" y="0"/>
            <a:chExt cx="2736" cy="1498"/>
          </a:xfrm>
        </p:grpSpPr>
        <p:sp>
          <p:nvSpPr>
            <p:cNvPr id="12294" name="Rectangle 5"/>
            <p:cNvSpPr/>
            <p:nvPr/>
          </p:nvSpPr>
          <p:spPr>
            <a:xfrm>
              <a:off x="0" y="0"/>
              <a:ext cx="1392" cy="14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15000" b="1">
                  <a:ea typeface="楷体_GB2312" pitchFamily="49" charset="-122"/>
                </a:rPr>
                <a:t>木</a:t>
              </a:r>
              <a:endParaRPr lang="zh-CN" altLang="en-US" sz="2400">
                <a:ea typeface="楷体_GB2312" pitchFamily="49" charset="-122"/>
              </a:endParaRPr>
            </a:p>
          </p:txBody>
        </p:sp>
        <p:sp>
          <p:nvSpPr>
            <p:cNvPr id="12295" name="Rectangle 6"/>
            <p:cNvSpPr/>
            <p:nvPr/>
          </p:nvSpPr>
          <p:spPr>
            <a:xfrm>
              <a:off x="1344" y="0"/>
              <a:ext cx="1392" cy="14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15000" b="1">
                  <a:ea typeface="楷体_GB2312" pitchFamily="49" charset="-122"/>
                </a:rPr>
                <a:t>木</a:t>
              </a:r>
              <a:endParaRPr lang="zh-CN" altLang="en-US" sz="2400">
                <a:ea typeface="楷体_GB2312" pitchFamily="49" charset="-122"/>
              </a:endParaRPr>
            </a:p>
          </p:txBody>
        </p:sp>
      </p:grpSp>
      <p:sp>
        <p:nvSpPr>
          <p:cNvPr id="12296" name="Rectangle 7"/>
          <p:cNvSpPr/>
          <p:nvPr/>
        </p:nvSpPr>
        <p:spPr>
          <a:xfrm>
            <a:off x="5943600" y="2590800"/>
            <a:ext cx="28956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0" b="1">
                <a:ea typeface="楷体_GB2312" pitchFamily="49" charset="-122"/>
              </a:rPr>
              <a:t>林</a:t>
            </a:r>
            <a:endParaRPr lang="zh-CN" altLang="en-US" sz="20000">
              <a:ea typeface="楷体_GB2312" pitchFamily="49" charset="-122"/>
            </a:endParaRPr>
          </a:p>
        </p:txBody>
      </p:sp>
      <p:sp>
        <p:nvSpPr>
          <p:cNvPr id="12297" name="Text Box 8"/>
          <p:cNvSpPr/>
          <p:nvPr/>
        </p:nvSpPr>
        <p:spPr>
          <a:xfrm>
            <a:off x="6477000" y="1295400"/>
            <a:ext cx="22098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9600" b="1">
                <a:solidFill>
                  <a:srgbClr val="FF0000"/>
                </a:solidFill>
              </a:rPr>
              <a:t>lín 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sp>
        <p:nvSpPr>
          <p:cNvPr id="12298" name="AutoShape 9">
            <a:hlinkClick r:id="rId1" action="ppaction://hlinksldjump"/>
          </p:cNvPr>
          <p:cNvSpPr/>
          <p:nvPr/>
        </p:nvSpPr>
        <p:spPr>
          <a:xfrm>
            <a:off x="8351838" y="6308725"/>
            <a:ext cx="792162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3315" name="Picture 2" descr="树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533400"/>
            <a:ext cx="1311275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3" descr="树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533400"/>
            <a:ext cx="1311275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4" descr="树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533400"/>
            <a:ext cx="1311275" cy="24384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3318" name="Line 5"/>
          <p:cNvCxnSpPr/>
          <p:nvPr/>
        </p:nvCxnSpPr>
        <p:spPr>
          <a:xfrm>
            <a:off x="4648200" y="1752600"/>
            <a:ext cx="1335088" cy="3175"/>
          </a:xfrm>
          <a:prstGeom prst="line">
            <a:avLst/>
          </a:prstGeom>
          <a:ln w="41275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cxnSp>
      <p:pic>
        <p:nvPicPr>
          <p:cNvPr id="13319" name="Picture 6" descr="森林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533400"/>
            <a:ext cx="2895600" cy="24590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20" name="Group 7"/>
          <p:cNvGrpSpPr/>
          <p:nvPr/>
        </p:nvGrpSpPr>
        <p:grpSpPr>
          <a:xfrm>
            <a:off x="762000" y="4419600"/>
            <a:ext cx="3733800" cy="1433513"/>
            <a:chOff x="0" y="0"/>
            <a:chExt cx="2352" cy="903"/>
          </a:xfrm>
        </p:grpSpPr>
        <p:sp>
          <p:nvSpPr>
            <p:cNvPr id="13321" name="Rectangle 8"/>
            <p:cNvSpPr/>
            <p:nvPr/>
          </p:nvSpPr>
          <p:spPr>
            <a:xfrm>
              <a:off x="0" y="0"/>
              <a:ext cx="720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8800" b="1">
                  <a:ea typeface="楷体_GB2312" pitchFamily="49" charset="-122"/>
                </a:rPr>
                <a:t>木</a:t>
              </a:r>
              <a:endParaRPr lang="zh-CN" altLang="en-US" sz="8800">
                <a:ea typeface="楷体_GB2312" pitchFamily="49" charset="-122"/>
              </a:endParaRPr>
            </a:p>
          </p:txBody>
        </p:sp>
        <p:sp>
          <p:nvSpPr>
            <p:cNvPr id="13322" name="Rectangle 9"/>
            <p:cNvSpPr/>
            <p:nvPr/>
          </p:nvSpPr>
          <p:spPr>
            <a:xfrm>
              <a:off x="1632" y="0"/>
              <a:ext cx="720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8800" b="1">
                  <a:ea typeface="楷体_GB2312" pitchFamily="49" charset="-122"/>
                </a:rPr>
                <a:t>木</a:t>
              </a:r>
              <a:endParaRPr lang="zh-CN" altLang="en-US" sz="8800">
                <a:ea typeface="楷体_GB2312" pitchFamily="49" charset="-122"/>
              </a:endParaRPr>
            </a:p>
          </p:txBody>
        </p:sp>
        <p:sp>
          <p:nvSpPr>
            <p:cNvPr id="13323" name="Rectangle 10"/>
            <p:cNvSpPr/>
            <p:nvPr/>
          </p:nvSpPr>
          <p:spPr>
            <a:xfrm>
              <a:off x="816" y="0"/>
              <a:ext cx="720" cy="9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8800" b="1">
                  <a:ea typeface="楷体_GB2312" pitchFamily="49" charset="-122"/>
                </a:rPr>
                <a:t>木</a:t>
              </a:r>
              <a:endParaRPr lang="zh-CN" altLang="en-US" sz="8800">
                <a:ea typeface="楷体_GB2312" pitchFamily="49" charset="-122"/>
              </a:endParaRPr>
            </a:p>
          </p:txBody>
        </p:sp>
      </p:grpSp>
      <p:sp>
        <p:nvSpPr>
          <p:cNvPr id="13324" name="Rectangle 11"/>
          <p:cNvSpPr/>
          <p:nvPr/>
        </p:nvSpPr>
        <p:spPr>
          <a:xfrm>
            <a:off x="6019800" y="4191000"/>
            <a:ext cx="18288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2000" b="1">
                <a:ea typeface="楷体_GB2312" pitchFamily="49" charset="-122"/>
              </a:rPr>
              <a:t>森</a:t>
            </a:r>
            <a:endParaRPr lang="zh-CN" altLang="en-US" sz="12000">
              <a:ea typeface="楷体_GB2312" pitchFamily="49" charset="-122"/>
            </a:endParaRPr>
          </a:p>
        </p:txBody>
      </p:sp>
      <p:sp>
        <p:nvSpPr>
          <p:cNvPr id="13325" name="Text Box 12"/>
          <p:cNvSpPr/>
          <p:nvPr/>
        </p:nvSpPr>
        <p:spPr>
          <a:xfrm>
            <a:off x="5943600" y="3124200"/>
            <a:ext cx="22098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9600" b="1">
                <a:solidFill>
                  <a:srgbClr val="FF0000"/>
                </a:solidFill>
              </a:rPr>
              <a:t>sēn 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sp>
        <p:nvSpPr>
          <p:cNvPr id="13326" name="AutoShape 13">
            <a:hlinkClick r:id="rId2" action="ppaction://hlinksldjump"/>
          </p:cNvPr>
          <p:cNvSpPr/>
          <p:nvPr/>
        </p:nvSpPr>
        <p:spPr>
          <a:xfrm>
            <a:off x="8351838" y="6308725"/>
            <a:ext cx="792162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animBg="1"/>
      <p:bldP spid="133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14339" name="Text Box 2"/>
          <p:cNvSpPr/>
          <p:nvPr/>
        </p:nvSpPr>
        <p:spPr>
          <a:xfrm>
            <a:off x="1908175" y="0"/>
            <a:ext cx="6985000" cy="554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</a:rPr>
              <a:t>              </a:t>
            </a:r>
            <a:r>
              <a:rPr lang="en-US" altLang="zh-CN" sz="2000">
                <a:solidFill>
                  <a:srgbClr val="3333CC"/>
                </a:solidFill>
                <a:latin typeface="Arial" panose="020B0604020202020204" pitchFamily="34" charset="0"/>
              </a:rPr>
              <a:t>rì      yuè    míng</a:t>
            </a:r>
            <a:endParaRPr lang="en-US" altLang="zh-CN" sz="2000">
              <a:solidFill>
                <a:srgbClr val="3333CC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5600" b="1">
                <a:latin typeface="Arial" panose="020B0604020202020204" pitchFamily="34" charset="0"/>
              </a:rPr>
              <a:t>     </a:t>
            </a:r>
            <a:r>
              <a:rPr lang="zh-CN" altLang="en-US" sz="4000" b="1">
                <a:latin typeface="Arial" panose="020B0604020202020204" pitchFamily="34" charset="0"/>
                <a:ea typeface="楷体_GB2312" pitchFamily="49" charset="-122"/>
              </a:rPr>
              <a:t>日  月  明</a:t>
            </a:r>
            <a:endParaRPr lang="zh-CN" altLang="en-US" sz="4000" b="1"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rì       yuè    míng       ti</a:t>
            </a:r>
            <a:r>
              <a:rPr lang="en-US" altLang="zh-CN" sz="2000">
                <a:solidFill>
                  <a:srgbClr val="0000FF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n       lì</a:t>
            </a:r>
            <a:r>
              <a:rPr lang="zh-CN" altLang="en-US" sz="2000">
                <a:solidFill>
                  <a:srgbClr val="0000FF"/>
                </a:solidFill>
                <a:latin typeface="Arial" panose="020B0604020202020204" pitchFamily="34" charset="0"/>
              </a:rPr>
              <a:t>       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n</a:t>
            </a:r>
            <a:r>
              <a:rPr lang="en-US" altLang="zh-CN" sz="2000">
                <a:solidFill>
                  <a:srgbClr val="0000FF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n</a:t>
            </a:r>
            <a:endParaRPr lang="en-US" altLang="zh-CN" sz="200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日 月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明，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田 力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男。</a:t>
            </a:r>
            <a:endParaRPr lang="zh-CN" altLang="en-US" sz="3600" b="1">
              <a:solidFill>
                <a:srgbClr val="FB4309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xiǎo    d</a:t>
            </a:r>
            <a:r>
              <a:rPr lang="en-US" altLang="zh-CN" sz="200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       jiān         </a:t>
            </a:r>
            <a:r>
              <a:rPr lang="en-US" altLang="zh-CN" sz="2000">
                <a:solidFill>
                  <a:srgbClr val="0000FF"/>
                </a:solidFill>
              </a:rPr>
              <a:t>xiǎo    tǔ      chén</a:t>
            </a:r>
            <a:r>
              <a:rPr lang="en-US" altLang="zh-CN" sz="3600"/>
              <a:t> </a:t>
            </a:r>
            <a:endParaRPr lang="en-US" altLang="zh-CN" sz="200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小 大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尖，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小 土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尘</a:t>
            </a:r>
            <a:r>
              <a:rPr lang="zh-CN" altLang="en-US" sz="3600" b="1">
                <a:solidFill>
                  <a:srgbClr val="FB4309"/>
                </a:solidFill>
              </a:rPr>
              <a:t>。</a:t>
            </a:r>
            <a:endParaRPr lang="zh-CN" altLang="en-US" b="1">
              <a:solidFill>
                <a:srgbClr val="FB4309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500" b="1"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>
                <a:solidFill>
                  <a:srgbClr val="0000FF"/>
                </a:solidFill>
              </a:rPr>
              <a:t>  èr       rén     cóng        sān      rén      zhòng</a:t>
            </a:r>
            <a:endParaRPr lang="en-US" altLang="zh-CN" sz="2000">
              <a:solidFill>
                <a:srgbClr val="0000FF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二 人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从，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三 人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 众。</a:t>
            </a:r>
            <a:endParaRPr lang="zh-CN" altLang="en-US" sz="3600" b="1">
              <a:solidFill>
                <a:srgbClr val="FB4309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50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>
                <a:latin typeface="Arial" panose="020B0604020202020204" pitchFamily="34" charset="0"/>
              </a:rPr>
              <a:t> 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shu</a:t>
            </a:r>
            <a:r>
              <a:rPr lang="en-US" altLang="zh-CN" sz="2000" b="1">
                <a:solidFill>
                  <a:srgbClr val="0000FF"/>
                </a:solidFill>
                <a:latin typeface="Arial" panose="020B0604020202020204" pitchFamily="34" charset="0"/>
              </a:rPr>
              <a:t>ā</a:t>
            </a:r>
            <a:r>
              <a:rPr lang="en-US" altLang="zh-CN" sz="2000">
                <a:solidFill>
                  <a:srgbClr val="0000FF"/>
                </a:solidFill>
                <a:latin typeface="Arial" panose="020B0604020202020204" pitchFamily="34" charset="0"/>
              </a:rPr>
              <a:t>ng     mù      lín          sān      mù        sēn</a:t>
            </a:r>
            <a:endParaRPr lang="en-US" altLang="zh-CN" sz="200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双  木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 林，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三  木</a:t>
            </a:r>
            <a:r>
              <a:rPr lang="zh-CN" altLang="en-US" sz="3600" b="1">
                <a:solidFill>
                  <a:srgbClr val="FB4309"/>
                </a:solidFill>
                <a:latin typeface="楷体_GB2312" pitchFamily="49" charset="-122"/>
                <a:ea typeface="楷体_GB2312" pitchFamily="49" charset="-122"/>
              </a:rPr>
              <a:t>  森。</a:t>
            </a:r>
            <a:endParaRPr lang="zh-CN" altLang="en-US" sz="3600" b="1">
              <a:solidFill>
                <a:srgbClr val="FB4309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5363" name="Picture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42887"/>
            <a:ext cx="9537700" cy="7550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WordArt 3"/>
          <p:cNvSpPr/>
          <p:nvPr/>
        </p:nvSpPr>
        <p:spPr>
          <a:xfrm>
            <a:off x="1619250" y="1989138"/>
            <a:ext cx="576263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明明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5" name="WordArt 4"/>
          <p:cNvSpPr/>
          <p:nvPr/>
        </p:nvSpPr>
        <p:spPr>
          <a:xfrm>
            <a:off x="3995738" y="1989138"/>
            <a:ext cx="504825" cy="536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力力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6" name="WordArt 7"/>
          <p:cNvSpPr/>
          <p:nvPr/>
        </p:nvSpPr>
        <p:spPr>
          <a:xfrm>
            <a:off x="6011863" y="1989138"/>
            <a:ext cx="576262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尘尘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7" name="WordArt 9"/>
          <p:cNvSpPr/>
          <p:nvPr/>
        </p:nvSpPr>
        <p:spPr>
          <a:xfrm>
            <a:off x="4140200" y="3357563"/>
            <a:ext cx="457200" cy="457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双双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8" name="WordArt 10"/>
          <p:cNvSpPr/>
          <p:nvPr/>
        </p:nvSpPr>
        <p:spPr>
          <a:xfrm>
            <a:off x="3924300" y="4797425"/>
            <a:ext cx="574675" cy="5762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从从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69" name="WordArt 11"/>
          <p:cNvSpPr/>
          <p:nvPr/>
        </p:nvSpPr>
        <p:spPr>
          <a:xfrm>
            <a:off x="1619250" y="3284538"/>
            <a:ext cx="504825" cy="5762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众众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0" name="WordArt 13"/>
          <p:cNvSpPr/>
          <p:nvPr/>
        </p:nvSpPr>
        <p:spPr>
          <a:xfrm>
            <a:off x="1547813" y="4797425"/>
            <a:ext cx="503237" cy="5762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森森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1" name="WordArt 15"/>
          <p:cNvSpPr/>
          <p:nvPr/>
        </p:nvSpPr>
        <p:spPr>
          <a:xfrm>
            <a:off x="1403350" y="1196975"/>
            <a:ext cx="936625" cy="536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míngmíng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2" name="WordArt 19"/>
          <p:cNvSpPr/>
          <p:nvPr/>
        </p:nvSpPr>
        <p:spPr>
          <a:xfrm>
            <a:off x="3492500" y="2708275"/>
            <a:ext cx="1512888" cy="5762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shuāngshuāng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3" name="WordArt 20"/>
          <p:cNvSpPr/>
          <p:nvPr/>
        </p:nvSpPr>
        <p:spPr>
          <a:xfrm>
            <a:off x="5867400" y="1268413"/>
            <a:ext cx="1008063" cy="536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chénchén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4" name="WordArt 21"/>
          <p:cNvSpPr/>
          <p:nvPr/>
        </p:nvSpPr>
        <p:spPr>
          <a:xfrm>
            <a:off x="5940425" y="4005263"/>
            <a:ext cx="720725" cy="536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línlín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5" name="WordArt 22"/>
          <p:cNvSpPr/>
          <p:nvPr/>
        </p:nvSpPr>
        <p:spPr>
          <a:xfrm>
            <a:off x="1547813" y="4076700"/>
            <a:ext cx="647700" cy="536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sēnsēn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6" name="WordArt 23"/>
          <p:cNvSpPr/>
          <p:nvPr/>
        </p:nvSpPr>
        <p:spPr>
          <a:xfrm>
            <a:off x="3708400" y="4076700"/>
            <a:ext cx="865188" cy="5381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cónɡcónɡ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7" name="WordArt 24"/>
          <p:cNvSpPr/>
          <p:nvPr/>
        </p:nvSpPr>
        <p:spPr>
          <a:xfrm>
            <a:off x="1403350" y="2708275"/>
            <a:ext cx="1079500" cy="5381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zhònɡzhònɡ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8" name="WordArt 25"/>
          <p:cNvSpPr/>
          <p:nvPr/>
        </p:nvSpPr>
        <p:spPr>
          <a:xfrm>
            <a:off x="6084888" y="3357563"/>
            <a:ext cx="503237" cy="5762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木木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79" name="WordArt 26"/>
          <p:cNvSpPr/>
          <p:nvPr/>
        </p:nvSpPr>
        <p:spPr>
          <a:xfrm>
            <a:off x="6011863" y="4797425"/>
            <a:ext cx="576262" cy="609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林林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80" name="WordArt 27"/>
          <p:cNvSpPr/>
          <p:nvPr/>
        </p:nvSpPr>
        <p:spPr>
          <a:xfrm>
            <a:off x="5867400" y="2781300"/>
            <a:ext cx="935038" cy="4651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mùmù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81" name="WordArt 28"/>
          <p:cNvSpPr/>
          <p:nvPr/>
        </p:nvSpPr>
        <p:spPr>
          <a:xfrm>
            <a:off x="3995738" y="1341438"/>
            <a:ext cx="431800" cy="4651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en-US" altLang="zh-CN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lìlì</a:t>
            </a:r>
            <a:endParaRPr lang="en-US" altLang="zh-CN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10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1000" fill="hold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10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1000" fill="hold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1000" fill="hold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1000" fill="hold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1000" fill="hold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1000" fill="hold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1000" fill="hold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16387" name="Text Box 2"/>
          <p:cNvSpPr/>
          <p:nvPr/>
        </p:nvSpPr>
        <p:spPr>
          <a:xfrm>
            <a:off x="1403350" y="0"/>
            <a:ext cx="6408738" cy="4722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</a:rPr>
              <a:t>              </a:t>
            </a:r>
            <a:endParaRPr lang="zh-CN" altLang="en-US" sz="2000">
              <a:solidFill>
                <a:srgbClr val="3333CC"/>
              </a:solidFill>
              <a:latin typeface="Arial" panose="020B0604020202020204" pitchFamily="34" charset="0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5600" b="1">
                <a:latin typeface="Arial" panose="020B0604020202020204" pitchFamily="34" charset="0"/>
              </a:rPr>
              <a:t>     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日  月  明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日  月  明，  田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力   男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小  大  尖，  小   土   尘。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二  人  从，  三   人   众。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双  木  林，  三   木   森。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  <a:buChar char="•"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09600" indent="-609600">
              <a:buSzPct val="100000"/>
              <a:buFont typeface="Arial" panose="020B0604020202020204" pitchFamily="34" charset="0"/>
              <a:buChar char="•"/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Text Box 6"/>
          <p:cNvSpPr/>
          <p:nvPr/>
        </p:nvSpPr>
        <p:spPr>
          <a:xfrm>
            <a:off x="2916238" y="1268413"/>
            <a:ext cx="871537" cy="3889375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</p:txBody>
      </p:sp>
      <p:sp>
        <p:nvSpPr>
          <p:cNvPr id="16389" name="Text Box 7"/>
          <p:cNvSpPr/>
          <p:nvPr/>
        </p:nvSpPr>
        <p:spPr>
          <a:xfrm>
            <a:off x="6156325" y="1268413"/>
            <a:ext cx="871538" cy="3889375"/>
          </a:xfrm>
          <a:prstGeom prst="rect">
            <a:avLst/>
          </a:prstGeom>
          <a:solidFill>
            <a:srgbClr val="00CCFF"/>
          </a:solidFill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7411" name="Picture 2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WordArt 3"/>
          <p:cNvSpPr/>
          <p:nvPr/>
        </p:nvSpPr>
        <p:spPr>
          <a:xfrm>
            <a:off x="1403350" y="1196975"/>
            <a:ext cx="60960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日月明，田力男。日月明，田力男。</a:t>
            </a:r>
            <a:endParaRPr lang="zh-CN" altLang="en-US" sz="6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3" name="WordArt 4"/>
          <p:cNvSpPr/>
          <p:nvPr/>
        </p:nvSpPr>
        <p:spPr>
          <a:xfrm>
            <a:off x="1355725" y="2379663"/>
            <a:ext cx="60960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小大尖，小土尘。小大尖，小土尘。</a:t>
            </a:r>
            <a:endParaRPr lang="zh-CN" altLang="en-US" sz="6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4" name="WordArt 7"/>
          <p:cNvSpPr/>
          <p:nvPr/>
        </p:nvSpPr>
        <p:spPr>
          <a:xfrm>
            <a:off x="1258888" y="4724400"/>
            <a:ext cx="60960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双木林，三木森。双木林，三木森。</a:t>
            </a:r>
            <a:endParaRPr lang="zh-CN" altLang="en-US" sz="6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5" name="WordArt 8"/>
          <p:cNvSpPr/>
          <p:nvPr/>
        </p:nvSpPr>
        <p:spPr>
          <a:xfrm>
            <a:off x="1331913" y="3573463"/>
            <a:ext cx="60960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二人从，三人众。二人从，三人众。</a:t>
            </a:r>
            <a:endParaRPr lang="zh-CN" altLang="en-US" sz="6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6" name="AutoShape 10"/>
          <p:cNvSpPr/>
          <p:nvPr/>
        </p:nvSpPr>
        <p:spPr>
          <a:xfrm>
            <a:off x="2819400" y="990600"/>
            <a:ext cx="10668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17" name="AutoShape 11"/>
          <p:cNvSpPr/>
          <p:nvPr/>
        </p:nvSpPr>
        <p:spPr>
          <a:xfrm>
            <a:off x="6156325" y="1069975"/>
            <a:ext cx="1066800" cy="9906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18" name="AutoShape 12"/>
          <p:cNvSpPr/>
          <p:nvPr/>
        </p:nvSpPr>
        <p:spPr>
          <a:xfrm>
            <a:off x="2843213" y="2298700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19" name="AutoShape 13"/>
          <p:cNvSpPr/>
          <p:nvPr/>
        </p:nvSpPr>
        <p:spPr>
          <a:xfrm>
            <a:off x="6084888" y="2370138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20" name="AutoShape 18"/>
          <p:cNvSpPr/>
          <p:nvPr/>
        </p:nvSpPr>
        <p:spPr>
          <a:xfrm>
            <a:off x="2789238" y="3429000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21" name="AutoShape 19"/>
          <p:cNvSpPr/>
          <p:nvPr/>
        </p:nvSpPr>
        <p:spPr>
          <a:xfrm>
            <a:off x="6156325" y="4581525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22" name="AutoShape 20"/>
          <p:cNvSpPr/>
          <p:nvPr/>
        </p:nvSpPr>
        <p:spPr>
          <a:xfrm>
            <a:off x="2771775" y="4581525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17423" name="AutoShape 21"/>
          <p:cNvSpPr/>
          <p:nvPr/>
        </p:nvSpPr>
        <p:spPr>
          <a:xfrm>
            <a:off x="6084888" y="3500438"/>
            <a:ext cx="990600" cy="9144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0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5" dur="5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 fill="hold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36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 fill="hold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decel="100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  <p:bldP spid="174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grpSp>
        <p:nvGrpSpPr>
          <p:cNvPr id="18435" name="Group 2"/>
          <p:cNvGrpSpPr/>
          <p:nvPr/>
        </p:nvGrpSpPr>
        <p:grpSpPr>
          <a:xfrm>
            <a:off x="-252412" y="4625975"/>
            <a:ext cx="2016125" cy="2232025"/>
            <a:chOff x="0" y="0"/>
            <a:chExt cx="1270" cy="1406"/>
          </a:xfrm>
        </p:grpSpPr>
        <p:sp>
          <p:nvSpPr>
            <p:cNvPr id="18436" name="AutoShape 3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37" name="WordArt 4"/>
            <p:cNvSpPr/>
            <p:nvPr/>
          </p:nvSpPr>
          <p:spPr>
            <a:xfrm>
              <a:off x="445" y="555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明明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38" name="Group 5"/>
          <p:cNvGrpSpPr/>
          <p:nvPr/>
        </p:nvGrpSpPr>
        <p:grpSpPr>
          <a:xfrm>
            <a:off x="2484438" y="4625975"/>
            <a:ext cx="2016125" cy="2232025"/>
            <a:chOff x="0" y="0"/>
            <a:chExt cx="1270" cy="1406"/>
          </a:xfrm>
        </p:grpSpPr>
        <p:sp>
          <p:nvSpPr>
            <p:cNvPr id="18439" name="AutoShape 6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40" name="WordArt 7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众众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41" name="Group 8"/>
          <p:cNvGrpSpPr/>
          <p:nvPr/>
        </p:nvGrpSpPr>
        <p:grpSpPr>
          <a:xfrm>
            <a:off x="7127875" y="4625975"/>
            <a:ext cx="2016125" cy="2232025"/>
            <a:chOff x="0" y="0"/>
            <a:chExt cx="1270" cy="1406"/>
          </a:xfrm>
        </p:grpSpPr>
        <p:sp>
          <p:nvSpPr>
            <p:cNvPr id="18442" name="AutoShape 9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43" name="WordArt 10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鲜鲜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44" name="Group 11"/>
          <p:cNvGrpSpPr/>
          <p:nvPr/>
        </p:nvGrpSpPr>
        <p:grpSpPr>
          <a:xfrm>
            <a:off x="5219700" y="4625975"/>
            <a:ext cx="2016125" cy="2232025"/>
            <a:chOff x="0" y="0"/>
            <a:chExt cx="1270" cy="1406"/>
          </a:xfrm>
        </p:grpSpPr>
        <p:sp>
          <p:nvSpPr>
            <p:cNvPr id="18445" name="AutoShape 12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46" name="WordArt 13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条条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47" name="Group 14"/>
          <p:cNvGrpSpPr/>
          <p:nvPr/>
        </p:nvGrpSpPr>
        <p:grpSpPr>
          <a:xfrm>
            <a:off x="1835150" y="4625975"/>
            <a:ext cx="2016125" cy="2232025"/>
            <a:chOff x="0" y="0"/>
            <a:chExt cx="1270" cy="1406"/>
          </a:xfrm>
        </p:grpSpPr>
        <p:sp>
          <p:nvSpPr>
            <p:cNvPr id="18448" name="AutoShape 15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49" name="WordArt 16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从从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50" name="Group 17"/>
          <p:cNvGrpSpPr/>
          <p:nvPr/>
        </p:nvGrpSpPr>
        <p:grpSpPr>
          <a:xfrm>
            <a:off x="4716463" y="4625975"/>
            <a:ext cx="2016125" cy="2232025"/>
            <a:chOff x="0" y="0"/>
            <a:chExt cx="1270" cy="1406"/>
          </a:xfrm>
        </p:grpSpPr>
        <p:sp>
          <p:nvSpPr>
            <p:cNvPr id="18451" name="AutoShape 18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52" name="WordArt 19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森森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53" name="Group 20"/>
          <p:cNvGrpSpPr/>
          <p:nvPr/>
        </p:nvGrpSpPr>
        <p:grpSpPr>
          <a:xfrm>
            <a:off x="1187450" y="4625975"/>
            <a:ext cx="2016125" cy="2232025"/>
            <a:chOff x="0" y="0"/>
            <a:chExt cx="1270" cy="1406"/>
          </a:xfrm>
        </p:grpSpPr>
        <p:sp>
          <p:nvSpPr>
            <p:cNvPr id="18454" name="AutoShape 21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55" name="WordArt 22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尘尘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56" name="Group 23"/>
          <p:cNvGrpSpPr/>
          <p:nvPr/>
        </p:nvGrpSpPr>
        <p:grpSpPr>
          <a:xfrm>
            <a:off x="6516688" y="4625975"/>
            <a:ext cx="2016125" cy="2232025"/>
            <a:chOff x="0" y="0"/>
            <a:chExt cx="1270" cy="1406"/>
          </a:xfrm>
        </p:grpSpPr>
        <p:sp>
          <p:nvSpPr>
            <p:cNvPr id="18457" name="AutoShape 24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58" name="WordArt 25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男男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59" name="Group 26"/>
          <p:cNvGrpSpPr/>
          <p:nvPr/>
        </p:nvGrpSpPr>
        <p:grpSpPr>
          <a:xfrm>
            <a:off x="4067175" y="4625975"/>
            <a:ext cx="2016125" cy="2232025"/>
            <a:chOff x="0" y="0"/>
            <a:chExt cx="1270" cy="1406"/>
          </a:xfrm>
        </p:grpSpPr>
        <p:sp>
          <p:nvSpPr>
            <p:cNvPr id="18460" name="AutoShape 27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61" name="WordArt 28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林林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62" name="Group 29"/>
          <p:cNvGrpSpPr/>
          <p:nvPr/>
        </p:nvGrpSpPr>
        <p:grpSpPr>
          <a:xfrm>
            <a:off x="5795963" y="4625975"/>
            <a:ext cx="2016125" cy="2232025"/>
            <a:chOff x="0" y="0"/>
            <a:chExt cx="1270" cy="1406"/>
          </a:xfrm>
        </p:grpSpPr>
        <p:sp>
          <p:nvSpPr>
            <p:cNvPr id="18463" name="AutoShape 30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64" name="WordArt 31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心心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65" name="Group 32"/>
          <p:cNvGrpSpPr/>
          <p:nvPr/>
        </p:nvGrpSpPr>
        <p:grpSpPr>
          <a:xfrm>
            <a:off x="3563938" y="4625975"/>
            <a:ext cx="2016125" cy="2232025"/>
            <a:chOff x="0" y="0"/>
            <a:chExt cx="1270" cy="1406"/>
          </a:xfrm>
        </p:grpSpPr>
        <p:sp>
          <p:nvSpPr>
            <p:cNvPr id="18466" name="AutoShape 33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67" name="WordArt 34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木木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68" name="Group 35"/>
          <p:cNvGrpSpPr/>
          <p:nvPr/>
        </p:nvGrpSpPr>
        <p:grpSpPr>
          <a:xfrm>
            <a:off x="2916238" y="4625975"/>
            <a:ext cx="2016125" cy="2232025"/>
            <a:chOff x="0" y="0"/>
            <a:chExt cx="1270" cy="1406"/>
          </a:xfrm>
        </p:grpSpPr>
        <p:sp>
          <p:nvSpPr>
            <p:cNvPr id="18469" name="AutoShape 36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70" name="WordArt 37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双双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8471" name="Group 38"/>
          <p:cNvGrpSpPr/>
          <p:nvPr/>
        </p:nvGrpSpPr>
        <p:grpSpPr>
          <a:xfrm>
            <a:off x="323850" y="4625975"/>
            <a:ext cx="2016125" cy="2232025"/>
            <a:chOff x="0" y="0"/>
            <a:chExt cx="1270" cy="1406"/>
          </a:xfrm>
        </p:grpSpPr>
        <p:sp>
          <p:nvSpPr>
            <p:cNvPr id="18472" name="AutoShape 39"/>
            <p:cNvSpPr/>
            <p:nvPr/>
          </p:nvSpPr>
          <p:spPr>
            <a:xfrm>
              <a:off x="0" y="0"/>
              <a:ext cx="1270" cy="1406"/>
            </a:xfrm>
            <a:prstGeom prst="star4">
              <a:avLst>
                <a:gd name="adj" fmla="val 18269"/>
              </a:avLst>
            </a:prstGeo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sp>
          <p:nvSpPr>
            <p:cNvPr id="18473" name="WordArt 40"/>
            <p:cNvSpPr/>
            <p:nvPr/>
          </p:nvSpPr>
          <p:spPr>
            <a:xfrm>
              <a:off x="454" y="561"/>
              <a:ext cx="385" cy="3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zh-CN" altLang="en-US" sz="3600">
                  <a:ln w="952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力力</a:t>
              </a:r>
              <a:endPara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4 0.19583 L -0.32292 -0.45278">
                                      <p:cBhvr>
                                        <p:cTn id="12" dur="2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-6.35838E-07 L -0.13386 -0.44948">
                                      <p:cBhvr>
                                        <p:cTn id="2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084 -0.07539 L -0.34254 -0.72502">
                                      <p:cBhvr>
                                        <p:cTn id="32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761 -0.08742 L 0.07083 -0.74606">
                                      <p:cBhvr>
                                        <p:cTn id="42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93 0.00648 C 0.03941 -0.14884 -0.21041 -0.30417 -0.24288 -0.41783 C -0.27552 -0.53079 0.03646 -0.63079 0.09219 -0.67315">
                                      <p:cBhvr>
                                        <p:cTn id="52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0.05949 L 0.30712 -0.50533">
                                      <p:cBhvr>
                                        <p:cTn id="62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06 -6.35838E-07 C 0.21129 -0.07376 0.42257 -0.14775 0.45556 -0.23468 C 0.48855 -0.32185 0.24098 -0.47538 0.19844 -0.52277">
                                      <p:cBhvr>
                                        <p:cTn id="72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-0.1081 L 0.22066 -0.32685">
                                      <p:cBhvr>
                                        <p:cTn id="82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06 2.08092E-06 L -0.14965 -0.23075">
                                      <p:cBhvr>
                                        <p:cTn id="92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844 -0.1338 C 0.32031 -0.12685 0.34219 -0.11968 0.33837 -0.16644 C 0.33438 -0.2132 0.39722 -0.38496 0.275 -0.41389 C 0.15313 -0.44236 -0.12031 -0.39121 -0.39375 -0.33982">
                                      <p:cBhvr>
                                        <p:cTn id="102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01 -0.16998 C 0.60642 -0.31105 0.62309 -0.45166 0.61111 -0.51503 C 0.59948 -0.57816 0.53489 -0.54509 0.51979 -0.55111">
                                      <p:cBhvr>
                                        <p:cTn id="112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281 -0.15032 C 0.34531 -0.13552 0.35729 -0.11979 0.35556 -0.21901 C 0.35312 -0.31683 0.38924 -0.67807 0.31997 -0.73866 C 0.25139 -0.79856 0.09792 -0.69102 -0.05521 -0.58325">
                                      <p:cBhvr>
                                        <p:cTn id="122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08092E-06 L 2.5E-06 -0.2726">
                                      <p:cBhvr>
                                        <p:cTn id="13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9459" name="Picture 2" descr="过河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0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Rectangle 3"/>
          <p:cNvSpPr/>
          <p:nvPr/>
        </p:nvSpPr>
        <p:spPr>
          <a:xfrm>
            <a:off x="7235825" y="3108325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黑体" panose="02010609060101010101" charset="-122"/>
                <a:ea typeface="黑体" panose="02010609060101010101" charset="-122"/>
              </a:rPr>
              <a:t>木条</a:t>
            </a:r>
            <a:endParaRPr lang="zh-CN" altLang="en-US" sz="40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9461" name="Rectangle 4"/>
          <p:cNvSpPr/>
          <p:nvPr/>
        </p:nvSpPr>
        <p:spPr>
          <a:xfrm>
            <a:off x="5364163" y="3789363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尘土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2" name="Rectangle 5"/>
          <p:cNvSpPr/>
          <p:nvPr/>
        </p:nvSpPr>
        <p:spPr>
          <a:xfrm>
            <a:off x="2051050" y="3900488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从前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3" name="Rectangle 6"/>
          <p:cNvSpPr/>
          <p:nvPr/>
        </p:nvSpPr>
        <p:spPr>
          <a:xfrm>
            <a:off x="6251575" y="3429000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手心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4" name="Rectangle 7"/>
          <p:cNvSpPr/>
          <p:nvPr/>
        </p:nvSpPr>
        <p:spPr>
          <a:xfrm>
            <a:off x="4716463" y="4292600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明天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5" name="Rectangle 8"/>
          <p:cNvSpPr/>
          <p:nvPr/>
        </p:nvSpPr>
        <p:spPr>
          <a:xfrm>
            <a:off x="3059113" y="4332288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众多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6" name="Rectangle 9"/>
          <p:cNvSpPr/>
          <p:nvPr/>
        </p:nvSpPr>
        <p:spPr>
          <a:xfrm>
            <a:off x="3995738" y="4764088"/>
            <a:ext cx="1200150" cy="701675"/>
          </a:xfrm>
          <a:prstGeom prst="rect">
            <a:avLst/>
          </a:prstGeom>
          <a:solidFill>
            <a:srgbClr val="66FFFF">
              <a:alpha val="50195"/>
            </a:srgbClr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森林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67" name="Picture 10" descr="石头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988" y="4776788"/>
            <a:ext cx="792162" cy="452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Picture 11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250825" y="40052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9" name="Rectangle 12"/>
          <p:cNvSpPr/>
          <p:nvPr/>
        </p:nvSpPr>
        <p:spPr>
          <a:xfrm>
            <a:off x="1042988" y="3540125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>
                <a:latin typeface="楷体_GB2312" pitchFamily="49" charset="-122"/>
                <a:ea typeface="楷体_GB2312" pitchFamily="49" charset="-122"/>
              </a:rPr>
              <a:t>力气</a:t>
            </a:r>
            <a:endParaRPr lang="zh-CN" altLang="en-US" sz="40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9470" name="Picture 13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150" y="4992688"/>
            <a:ext cx="792163" cy="452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1" name="Picture 14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1009650" y="42211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2" name="Picture 15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338" y="5353050"/>
            <a:ext cx="792162" cy="452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3" name="Picture 16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1874838" y="44370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4" name="Picture 17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7275" y="5568950"/>
            <a:ext cx="792163" cy="452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5" name="Picture 18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2771775" y="4724400"/>
            <a:ext cx="609600" cy="757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6" name="Picture 19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5497513"/>
            <a:ext cx="792162" cy="452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7" name="Picture 20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3635375" y="48688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8" name="Picture 21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0" y="5300663"/>
            <a:ext cx="792163" cy="452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9" name="Picture 22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4716463" y="48688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80" name="Picture 23" descr="石头1"/>
          <p:cNvPicPr>
            <a:picLocks noChangeAspect="1"/>
          </p:cNvPicPr>
          <p:nvPr/>
        </p:nvPicPr>
        <p:blipFill>
          <a:blip r:embed="rId2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125" y="4848225"/>
            <a:ext cx="792163" cy="452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81" name="Picture 24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5653088" y="46529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82" name="Picture 25" descr="猴子"/>
          <p:cNvPicPr>
            <a:picLocks noChangeAspect="1"/>
          </p:cNvPicPr>
          <p:nvPr/>
        </p:nvPicPr>
        <p:blipFill>
          <a:blip r:embed="rId3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 l="43878" t="19426" r="7143"/>
          <a:stretch>
            <a:fillRect/>
          </a:stretch>
        </p:blipFill>
        <p:spPr>
          <a:xfrm>
            <a:off x="6588125" y="4221163"/>
            <a:ext cx="609600" cy="757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83" name="AutoShape 26">
            <a:hlinkClick r:id="" action="ppaction://hlinkshowjump?jump=nextslide"/>
          </p:cNvPr>
          <p:cNvSpPr/>
          <p:nvPr/>
        </p:nvSpPr>
        <p:spPr>
          <a:xfrm>
            <a:off x="8675688" y="6453188"/>
            <a:ext cx="431800" cy="404812"/>
          </a:xfrm>
          <a:prstGeom prst="actionButtonBlank">
            <a:avLst/>
          </a:prstGeom>
          <a:solidFill>
            <a:srgbClr val="0080FF"/>
          </a:solidFill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N</a:t>
            </a:r>
            <a:endParaRPr lang="en-US" altLang="zh-CN" sz="180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1.26214E-06 C 0.00903 0.00416 0.01493 -0.00046 0.02448 -0.003 C 0.0342 -0.00162 0.04566 -0.00508 0.0533 0.00301 C 0.05538 0.00532 0.05573 0.00948 0.05782 0.01179 C 0.06927 0.0252 0.07952 0.02635 0.09323 0.0326 C 0.09393 0.0356 0.09549 0.04138 0.09549 0.04138">
                                      <p:cBhvr>
                                        <p:cTn id="15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 fill="hold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1.26214E-06 C 0.00903 0.00416 0.01493 -0.00046 0.02448 -0.003 C 0.0342 -0.00162 0.04566 -0.00508 0.0533 0.00301 C 0.05538 0.00532 0.05573 0.00948 0.05782 0.01179 C 0.06927 0.0252 0.07952 0.02635 0.09323 0.0326 C 0.09393 0.0356 0.09549 0.04138 0.09549 0.04138">
                                      <p:cBhvr>
                                        <p:cTn id="31" dur="2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1.26214E-06 C 0.00903 0.00416 0.01493 -0.00046 0.02448 -0.003 C 0.0342 -0.00162 0.04566 -0.00508 0.0533 0.00301 C 0.05538 0.00532 0.05573 0.00948 0.05782 0.01179 C 0.06927 0.0252 0.07952 0.02635 0.09323 0.0326 C 0.09393 0.0356 0.09549 0.04138 0.09549 0.04138">
                                      <p:cBhvr>
                                        <p:cTn id="49" dur="2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1.26214E-06 C 0.00903 0.00416 0.01493 -0.00046 0.02448 -0.003 C 0.0342 -0.00162 0.04566 -0.00508 0.0533 0.00301 C 0.05538 0.00532 0.05573 0.00948 0.05782 0.01179 C 0.06927 0.0252 0.07952 0.02635 0.09323 0.0326 C 0.09393 0.0356 0.09549 0.04138 0.09549 0.04138">
                                      <p:cBhvr>
                                        <p:cTn id="67" dur="2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 fill="hold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4.79427E-06 C 0.00903 0.00416 0.01493 -0.00047 0.02448 -0.00301 C 0.0342 -0.00162 0.04566 -0.00509 0.0533 0.003 C 0.05538 0.00531 0.05573 0.00947 0.05782 0.01178 C 0.06927 0.02519 0.06875 0.00208 0.08247 0.00832 C 0.08316 0.01132 0.10469 0.01988 0.10469 0.02011">
                                      <p:cBhvr>
                                        <p:cTn id="85" dur="2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672 C 0.00712 -0.00255 0.00938 -0.01412 0.01893 -0.01667 C 0.02865 -0.01528 0.01962 -0.03056 0.04948 -0.03611 C 0.05295 -0.04074 0.0599 -0.03843 0.06198 -0.03611 C 0.07344 -0.02269 0.06893 -0.03519 0.08143 -0.025 C 0.08212 -0.02199 0.10452 -0.00463 0.10452 -0.0044">
                                      <p:cBhvr>
                                        <p:cTn id="103" dur="20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0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 fill="hold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2.61211E-06 C 0.00903 0.00416 0.01493 -0.00046 0.02448 -0.00301 C 0.0342 -0.00162 0.04566 -0.00509 0.0533 0.003 C 0.05538 0.00531 0.06858 -0.00994 0.07066 -0.00763 C 0.08212 0.00578 0.06407 -0.0282 0.08837 -0.01942 C 0.08907 -0.01642 0.10851 -0.04924 0.10851 -0.04901">
                                      <p:cBhvr>
                                        <p:cTn id="121" dur="20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7 -4.44444E-06 C 0.00903 0.00417 0.01094 -0.01481 0.02049 -0.01736 C 0.03299 -0.02939 0.03299 -0.02476 0.04549 -0.03958 C 0.04757 -0.03726 0.05382 -0.05578 0.0559 -0.05347 C 0.07465 -0.0618 0.07187 -0.06921 0.09757 -0.07662 C 0.09826 -0.07361 0.1184 -0.08518 0.1184 -0.08495">
                                      <p:cBhvr>
                                        <p:cTn id="135" dur="20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20483" name="AutoShape 2"/>
          <p:cNvSpPr/>
          <p:nvPr/>
        </p:nvSpPr>
        <p:spPr>
          <a:xfrm>
            <a:off x="4572000" y="685800"/>
            <a:ext cx="838200" cy="796925"/>
          </a:xfrm>
          <a:prstGeom prst="pentagon">
            <a:avLst/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800">
                <a:latin typeface="楷体_GB2312" pitchFamily="49" charset="-122"/>
                <a:ea typeface="楷体_GB2312" pitchFamily="49" charset="-122"/>
              </a:rPr>
              <a:t>歪</a:t>
            </a:r>
            <a:endParaRPr lang="zh-CN" altLang="en-US" sz="4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4" name="AutoShape 3"/>
          <p:cNvSpPr/>
          <p:nvPr/>
        </p:nvSpPr>
        <p:spPr>
          <a:xfrm>
            <a:off x="5791200" y="762000"/>
            <a:ext cx="3048000" cy="685800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歪歪扭扭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5" name="AutoShape 4"/>
          <p:cNvSpPr/>
          <p:nvPr/>
        </p:nvSpPr>
        <p:spPr>
          <a:xfrm>
            <a:off x="4572000" y="2286000"/>
            <a:ext cx="838200" cy="796925"/>
          </a:xfrm>
          <a:prstGeom prst="pentagon">
            <a:avLst/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800">
                <a:latin typeface="楷体_GB2312" pitchFamily="49" charset="-122"/>
                <a:ea typeface="楷体_GB2312" pitchFamily="49" charset="-122"/>
              </a:rPr>
              <a:t>晃</a:t>
            </a:r>
            <a:endParaRPr lang="zh-CN" altLang="en-US" sz="4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6" name="AutoShape 5"/>
          <p:cNvSpPr/>
          <p:nvPr/>
        </p:nvSpPr>
        <p:spPr>
          <a:xfrm>
            <a:off x="4648200" y="3886200"/>
            <a:ext cx="838200" cy="796925"/>
          </a:xfrm>
          <a:prstGeom prst="pentagon">
            <a:avLst/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800">
                <a:latin typeface="楷体_GB2312" pitchFamily="49" charset="-122"/>
                <a:ea typeface="楷体_GB2312" pitchFamily="49" charset="-122"/>
              </a:rPr>
              <a:t>品</a:t>
            </a:r>
            <a:endParaRPr lang="zh-CN" altLang="en-US" sz="4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7" name="AutoShape 6"/>
          <p:cNvSpPr/>
          <p:nvPr/>
        </p:nvSpPr>
        <p:spPr>
          <a:xfrm>
            <a:off x="4648200" y="5562600"/>
            <a:ext cx="838200" cy="796925"/>
          </a:xfrm>
          <a:prstGeom prst="pentagon">
            <a:avLst/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800">
                <a:latin typeface="楷体_GB2312" pitchFamily="49" charset="-122"/>
                <a:ea typeface="楷体_GB2312" pitchFamily="49" charset="-122"/>
              </a:rPr>
              <a:t>晶</a:t>
            </a:r>
            <a:endParaRPr lang="zh-CN" altLang="en-US" sz="4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8" name="AutoShape 7"/>
          <p:cNvSpPr/>
          <p:nvPr/>
        </p:nvSpPr>
        <p:spPr>
          <a:xfrm>
            <a:off x="5867400" y="2438400"/>
            <a:ext cx="2133600" cy="685800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晃眼睛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89" name="AutoShape 8"/>
          <p:cNvSpPr/>
          <p:nvPr/>
        </p:nvSpPr>
        <p:spPr>
          <a:xfrm>
            <a:off x="5943600" y="3962400"/>
            <a:ext cx="1524000" cy="685800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品茶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0" name="AutoShape 9"/>
          <p:cNvSpPr/>
          <p:nvPr/>
        </p:nvSpPr>
        <p:spPr>
          <a:xfrm>
            <a:off x="5943600" y="5638800"/>
            <a:ext cx="2133600" cy="685800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亮晶晶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1" name="Text Box 10"/>
          <p:cNvSpPr/>
          <p:nvPr/>
        </p:nvSpPr>
        <p:spPr>
          <a:xfrm>
            <a:off x="2484438" y="0"/>
            <a:ext cx="1296987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不   正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2" name="Text Box 11"/>
          <p:cNvSpPr/>
          <p:nvPr/>
        </p:nvSpPr>
        <p:spPr>
          <a:xfrm>
            <a:off x="2484438" y="1844675"/>
            <a:ext cx="930275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日   光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3" name="Text Box 12"/>
          <p:cNvSpPr/>
          <p:nvPr/>
        </p:nvSpPr>
        <p:spPr>
          <a:xfrm>
            <a:off x="2484438" y="3500438"/>
            <a:ext cx="922337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三   口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4" name="Text Box 13"/>
          <p:cNvSpPr/>
          <p:nvPr/>
        </p:nvSpPr>
        <p:spPr>
          <a:xfrm>
            <a:off x="2411413" y="5121275"/>
            <a:ext cx="10668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5400">
                <a:latin typeface="楷体_GB2312" pitchFamily="49" charset="-122"/>
                <a:ea typeface="楷体_GB2312" pitchFamily="49" charset="-122"/>
              </a:rPr>
              <a:t>三   日</a:t>
            </a:r>
            <a:endParaRPr lang="zh-CN" altLang="en-US" sz="5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495" name="WordArt 14"/>
          <p:cNvSpPr/>
          <p:nvPr/>
        </p:nvSpPr>
        <p:spPr>
          <a:xfrm rot="5400000">
            <a:off x="-800100" y="1485900"/>
            <a:ext cx="3200400" cy="8382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读读想想读读想想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496" name="Picture 15" descr="BD14565_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6096000"/>
            <a:ext cx="466725" cy="4667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0497" name="Line 16"/>
          <p:cNvCxnSpPr/>
          <p:nvPr/>
        </p:nvCxnSpPr>
        <p:spPr>
          <a:xfrm>
            <a:off x="3419475" y="404813"/>
            <a:ext cx="936625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8" name="Line 17"/>
          <p:cNvCxnSpPr/>
          <p:nvPr/>
        </p:nvCxnSpPr>
        <p:spPr>
          <a:xfrm flipV="1">
            <a:off x="3348038" y="1052513"/>
            <a:ext cx="1008062" cy="2889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9" name="Line 18"/>
          <p:cNvCxnSpPr/>
          <p:nvPr/>
        </p:nvCxnSpPr>
        <p:spPr>
          <a:xfrm>
            <a:off x="3276600" y="2276475"/>
            <a:ext cx="1150938" cy="3603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0" name="Line 19"/>
          <p:cNvCxnSpPr/>
          <p:nvPr/>
        </p:nvCxnSpPr>
        <p:spPr>
          <a:xfrm flipV="1">
            <a:off x="3276600" y="2781300"/>
            <a:ext cx="1079500" cy="5032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1" name="Line 20"/>
          <p:cNvCxnSpPr/>
          <p:nvPr/>
        </p:nvCxnSpPr>
        <p:spPr>
          <a:xfrm>
            <a:off x="3203575" y="3933825"/>
            <a:ext cx="1152525" cy="2873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2" name="Line 21"/>
          <p:cNvCxnSpPr/>
          <p:nvPr/>
        </p:nvCxnSpPr>
        <p:spPr>
          <a:xfrm flipV="1">
            <a:off x="3276600" y="4365625"/>
            <a:ext cx="1008063" cy="5032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3" name="Line 22"/>
          <p:cNvCxnSpPr/>
          <p:nvPr/>
        </p:nvCxnSpPr>
        <p:spPr>
          <a:xfrm>
            <a:off x="3348038" y="5661025"/>
            <a:ext cx="1079500" cy="2889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4" name="Line 23"/>
          <p:cNvCxnSpPr/>
          <p:nvPr/>
        </p:nvCxnSpPr>
        <p:spPr>
          <a:xfrm flipV="1">
            <a:off x="3348038" y="6092825"/>
            <a:ext cx="1079500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3075" name="WordArt 2"/>
          <p:cNvSpPr/>
          <p:nvPr/>
        </p:nvSpPr>
        <p:spPr>
          <a:xfrm>
            <a:off x="1258888" y="3933825"/>
            <a:ext cx="1368425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FF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日日</a:t>
            </a:r>
            <a:endParaRPr lang="zh-CN" altLang="en-US" sz="9600">
              <a:ln w="9525" cap="flat" cmpd="sng">
                <a:solidFill>
                  <a:srgbClr val="FF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6" name="WordArt 3"/>
          <p:cNvSpPr/>
          <p:nvPr/>
        </p:nvSpPr>
        <p:spPr>
          <a:xfrm>
            <a:off x="5795963" y="3500438"/>
            <a:ext cx="2232025" cy="302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9600">
                <a:ln w="9525" cap="flat" cmpd="sng">
                  <a:solidFill>
                    <a:srgbClr val="FF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月月</a:t>
            </a:r>
            <a:endParaRPr lang="zh-CN" altLang="en-US" sz="9600">
              <a:ln w="9525" cap="flat" cmpd="sng">
                <a:solidFill>
                  <a:srgbClr val="FF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077" name="Group 4"/>
          <p:cNvGrpSpPr>
            <a:grpSpLocks noChangeAspect="1"/>
          </p:cNvGrpSpPr>
          <p:nvPr/>
        </p:nvGrpSpPr>
        <p:grpSpPr>
          <a:xfrm>
            <a:off x="468313" y="260350"/>
            <a:ext cx="3240087" cy="3095625"/>
            <a:chOff x="0" y="0"/>
            <a:chExt cx="1996" cy="1996"/>
          </a:xfrm>
        </p:grpSpPr>
        <p:pic>
          <p:nvPicPr>
            <p:cNvPr id="3078" name="Picture 5" descr="10668623302003422652884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996" cy="19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9" name="Picture 6" descr="复件 v01-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" y="136"/>
              <a:ext cx="1724" cy="17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080" name="Group 7"/>
          <p:cNvGrpSpPr>
            <a:grpSpLocks noChangeAspect="1"/>
          </p:cNvGrpSpPr>
          <p:nvPr/>
        </p:nvGrpSpPr>
        <p:grpSpPr>
          <a:xfrm>
            <a:off x="5580063" y="333375"/>
            <a:ext cx="3168650" cy="2970213"/>
            <a:chOff x="0" y="0"/>
            <a:chExt cx="1996" cy="1996"/>
          </a:xfrm>
        </p:grpSpPr>
        <p:pic>
          <p:nvPicPr>
            <p:cNvPr id="3081" name="Picture 8" descr="10668623302003422652884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996" cy="19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2" name="Picture 9" descr="复件 lesson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6" y="136"/>
              <a:ext cx="1724" cy="172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8.67052E-07 L 0.17726 0.00532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2.19653E-06 L -0.20868 0.00023"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21507" name="AutoShape 2"/>
          <p:cNvSpPr/>
          <p:nvPr/>
        </p:nvSpPr>
        <p:spPr>
          <a:xfrm>
            <a:off x="1042988" y="908050"/>
            <a:ext cx="8101012" cy="3600450"/>
          </a:xfrm>
          <a:prstGeom prst="cloudCallout">
            <a:avLst>
              <a:gd name="adj1" fmla="val -45236"/>
              <a:gd name="adj2" fmla="val 40565"/>
            </a:avLst>
          </a:prstGeom>
          <a:solidFill>
            <a:srgbClr val="339966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500" b="1">
              <a:solidFill>
                <a:srgbClr val="FFFF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21508" name="Group 3"/>
          <p:cNvGrpSpPr/>
          <p:nvPr/>
        </p:nvGrpSpPr>
        <p:grpSpPr>
          <a:xfrm>
            <a:off x="755650" y="4702175"/>
            <a:ext cx="1844675" cy="1822450"/>
            <a:chOff x="0" y="0"/>
            <a:chExt cx="1180" cy="1315"/>
          </a:xfrm>
        </p:grpSpPr>
        <p:pic>
          <p:nvPicPr>
            <p:cNvPr id="21509" name="Picture 4" descr="卡通图片（2）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80" cy="13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0" name="Rectangle 5"/>
            <p:cNvSpPr/>
            <p:nvPr/>
          </p:nvSpPr>
          <p:spPr>
            <a:xfrm>
              <a:off x="182" y="181"/>
              <a:ext cx="952" cy="3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3000">
                  <a:latin typeface="Arial" panose="020B0604020202020204" pitchFamily="34" charset="0"/>
                  <a:ea typeface="楷体_GB2312" pitchFamily="49" charset="-122"/>
                </a:rPr>
                <a:t>读一读</a:t>
              </a:r>
              <a:endParaRPr lang="zh-CN" altLang="en-US" sz="300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21511" name="Rectangle 6"/>
          <p:cNvSpPr/>
          <p:nvPr/>
        </p:nvSpPr>
        <p:spPr>
          <a:xfrm>
            <a:off x="3492500" y="4941888"/>
            <a:ext cx="3600450" cy="935037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21512" name="Rectangle 7"/>
          <p:cNvSpPr/>
          <p:nvPr/>
        </p:nvSpPr>
        <p:spPr>
          <a:xfrm>
            <a:off x="1908175" y="1773238"/>
            <a:ext cx="6480175" cy="143986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000" b="1">
                <a:solidFill>
                  <a:srgbClr val="FFFFFF"/>
                </a:solidFill>
                <a:latin typeface="Arial" panose="020B0604020202020204" pitchFamily="34" charset="0"/>
                <a:ea typeface="楷体_GB2312" pitchFamily="49" charset="-122"/>
              </a:rPr>
              <a:t>你还知道哪些字</a:t>
            </a:r>
            <a:endParaRPr lang="zh-CN" altLang="en-US" sz="5000" b="1">
              <a:solidFill>
                <a:srgbClr val="FFFF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5000" b="1">
                <a:solidFill>
                  <a:srgbClr val="FFFFFF"/>
                </a:solidFill>
                <a:latin typeface="Arial" panose="020B0604020202020204" pitchFamily="34" charset="0"/>
                <a:ea typeface="楷体_GB2312" pitchFamily="49" charset="-122"/>
              </a:rPr>
              <a:t>合在一起能组成新字吗？</a:t>
            </a:r>
            <a:endParaRPr lang="zh-CN" altLang="en-US" sz="5500" b="1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2253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 sz="27700">
              <a:ea typeface="楷体_GB2312" pitchFamily="49" charset="-122"/>
            </a:endParaRPr>
          </a:p>
        </p:txBody>
      </p:sp>
      <p:sp>
        <p:nvSpPr>
          <p:cNvPr id="22532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en-US"/>
          </a:p>
        </p:txBody>
      </p:sp>
      <p:pic>
        <p:nvPicPr>
          <p:cNvPr id="2253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23555" name="Picture 2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24579" name="Picture 2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Text Box 3"/>
          <p:cNvSpPr/>
          <p:nvPr/>
        </p:nvSpPr>
        <p:spPr>
          <a:xfrm>
            <a:off x="5416550" y="3821113"/>
            <a:ext cx="1708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>
                <a:ea typeface="楷体" panose="02010609060101010101" pitchFamily="49" charset="-122"/>
              </a:rPr>
              <a:t>鲜花</a:t>
            </a:r>
            <a:endParaRPr lang="zh-CN" altLang="en-US" sz="6000">
              <a:ea typeface="楷体" panose="02010609060101010101" pitchFamily="49" charset="-122"/>
            </a:endParaRPr>
          </a:p>
        </p:txBody>
      </p:sp>
      <p:sp>
        <p:nvSpPr>
          <p:cNvPr id="24581" name="Text Box 4"/>
          <p:cNvSpPr/>
          <p:nvPr/>
        </p:nvSpPr>
        <p:spPr>
          <a:xfrm>
            <a:off x="5076825" y="765175"/>
            <a:ext cx="2301875" cy="14335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>
                <a:solidFill>
                  <a:srgbClr val="0000FF"/>
                </a:solidFill>
                <a:latin typeface="Comic Sans MS" panose="030F0702030302020204" pitchFamily="66" charset="0"/>
              </a:rPr>
              <a:t>xiān</a:t>
            </a:r>
            <a:endParaRPr lang="en-US" altLang="zh-CN" sz="880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grpSp>
        <p:nvGrpSpPr>
          <p:cNvPr id="25603" name="Group 2"/>
          <p:cNvGrpSpPr/>
          <p:nvPr/>
        </p:nvGrpSpPr>
        <p:grpSpPr>
          <a:xfrm>
            <a:off x="179388" y="4122738"/>
            <a:ext cx="2952750" cy="2735262"/>
            <a:chOff x="0" y="0"/>
            <a:chExt cx="1180" cy="1315"/>
          </a:xfrm>
        </p:grpSpPr>
        <p:pic>
          <p:nvPicPr>
            <p:cNvPr id="25604" name="Picture 3" descr="卡通图片（2）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80" cy="13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05" name="Rectangle 4"/>
            <p:cNvSpPr/>
            <p:nvPr/>
          </p:nvSpPr>
          <p:spPr>
            <a:xfrm>
              <a:off x="182" y="181"/>
              <a:ext cx="952" cy="2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我还会</a:t>
              </a:r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606" name="Rectangle 5"/>
          <p:cNvSpPr/>
          <p:nvPr/>
        </p:nvSpPr>
        <p:spPr>
          <a:xfrm>
            <a:off x="3059113" y="333375"/>
            <a:ext cx="4537075" cy="5975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    </a:t>
            </a:r>
            <a:r>
              <a:rPr lang="zh-CN" altLang="en-US" sz="36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</a:t>
            </a:r>
            <a:r>
              <a:rPr lang="zh-CN" altLang="en-US" sz="28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 sz="2800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 </a:t>
            </a:r>
            <a:endParaRPr lang="zh-CN" altLang="en-US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</a:t>
            </a:r>
            <a:r>
              <a:rPr lang="en-US" altLang="zh-CN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wán                       nín</a:t>
            </a:r>
            <a:endParaRPr lang="en-US" altLang="zh-CN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>
                <a:solidFill>
                  <a:srgbClr val="0066FF"/>
                </a:solidFill>
                <a:latin typeface="Arial" panose="020B0604020202020204" pitchFamily="34" charset="0"/>
                <a:ea typeface="楷体_GB2312" pitchFamily="49" charset="-122"/>
              </a:rPr>
              <a:t>王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sz="4000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元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玩        </a:t>
            </a:r>
            <a:r>
              <a:rPr lang="zh-CN" altLang="en-US" sz="4000">
                <a:solidFill>
                  <a:srgbClr val="0066FF"/>
                </a:solidFill>
                <a:latin typeface="Arial" panose="020B0604020202020204" pitchFamily="34" charset="0"/>
                <a:ea typeface="楷体_GB2312" pitchFamily="49" charset="-122"/>
              </a:rPr>
              <a:t>你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sz="4000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心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您</a:t>
            </a:r>
            <a:endParaRPr lang="zh-CN" altLang="en-US" sz="4000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</a:t>
            </a:r>
            <a:r>
              <a:rPr lang="en-US" altLang="zh-CN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huì                        jī</a:t>
            </a:r>
            <a:endParaRPr lang="en-US" altLang="zh-CN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>
                <a:solidFill>
                  <a:srgbClr val="0066FF"/>
                </a:solidFill>
                <a:latin typeface="Arial" panose="020B0604020202020204" pitchFamily="34" charset="0"/>
                <a:ea typeface="楷体_GB2312" pitchFamily="49" charset="-122"/>
              </a:rPr>
              <a:t>人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</a:t>
            </a:r>
            <a:r>
              <a:rPr lang="zh-CN" altLang="en-US" sz="4000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云</a:t>
            </a:r>
            <a:r>
              <a:rPr lang="zh-CN" altLang="en-US" sz="40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会</a:t>
            </a: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</a:t>
            </a:r>
            <a:r>
              <a:rPr lang="zh-CN" altLang="en-US" sz="4400">
                <a:solidFill>
                  <a:srgbClr val="0066FF"/>
                </a:solidFill>
                <a:latin typeface="Arial" panose="020B0604020202020204" pitchFamily="34" charset="0"/>
                <a:ea typeface="楷体_GB2312" pitchFamily="49" charset="-122"/>
              </a:rPr>
              <a:t>又</a:t>
            </a:r>
            <a:r>
              <a:rPr lang="zh-CN" altLang="en-US" sz="44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4400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鸟</a:t>
            </a:r>
            <a:r>
              <a:rPr lang="zh-CN" altLang="en-US" sz="44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鸡</a:t>
            </a:r>
            <a:endParaRPr lang="zh-CN" altLang="en-US" sz="4400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4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</a:t>
            </a: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en-US" altLang="zh-CN" sz="28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xiāng                           qiū</a:t>
            </a:r>
            <a:r>
              <a:rPr lang="en-US" altLang="zh-CN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</a:t>
            </a:r>
            <a:endParaRPr lang="en-US" altLang="zh-CN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禾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日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香，  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禾 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火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秋。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</a:t>
            </a:r>
            <a:r>
              <a:rPr lang="en-US" altLang="zh-CN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hǎo  </a:t>
            </a:r>
            <a:r>
              <a:rPr lang="en-US" altLang="zh-CN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en-US" altLang="zh-CN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</a:t>
            </a:r>
            <a:r>
              <a:rPr lang="en-US" altLang="zh-CN" sz="28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miào</a:t>
            </a:r>
            <a:endParaRPr lang="en-US" altLang="zh-CN" sz="2800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女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子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好，   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女 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少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妙。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   </a:t>
            </a:r>
            <a:r>
              <a:rPr lang="zh-CN" altLang="en-US" sz="36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</a:t>
            </a:r>
            <a:r>
              <a:rPr lang="en-US" altLang="zh-CN" sz="36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měi </a:t>
            </a:r>
            <a:r>
              <a:rPr lang="en-US" altLang="zh-CN" sz="36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</a:t>
            </a:r>
            <a:r>
              <a:rPr lang="en-US" altLang="zh-CN" sz="3600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dù                   </a:t>
            </a:r>
            <a:endParaRPr lang="en-US" altLang="zh-CN" sz="3600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羊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大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   美，  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月  </a:t>
            </a:r>
            <a:r>
              <a:rPr lang="zh-CN" altLang="en-US" sz="4000" b="1">
                <a:solidFill>
                  <a:srgbClr val="F83200"/>
                </a:solidFill>
                <a:latin typeface="Arial" panose="020B0604020202020204" pitchFamily="34" charset="0"/>
                <a:ea typeface="楷体_GB2312" pitchFamily="49" charset="-122"/>
              </a:rPr>
              <a:t>土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肚</a:t>
            </a:r>
            <a:r>
              <a:rPr lang="zh-CN" altLang="en-US" sz="4000" b="1">
                <a:solidFill>
                  <a:srgbClr val="000C0C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            </a:t>
            </a:r>
            <a:r>
              <a:rPr lang="zh-CN" altLang="en-US" sz="2800"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en-US" sz="400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</a:t>
            </a: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   </a:t>
            </a:r>
            <a:endParaRPr lang="zh-CN" altLang="en-US" sz="4000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4000" b="1">
              <a:solidFill>
                <a:srgbClr val="000C0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grpSp>
        <p:nvGrpSpPr>
          <p:cNvPr id="26627" name="Group 2"/>
          <p:cNvGrpSpPr>
            <a:grpSpLocks noChangeAspect="1"/>
          </p:cNvGrpSpPr>
          <p:nvPr/>
        </p:nvGrpSpPr>
        <p:grpSpPr>
          <a:xfrm>
            <a:off x="6804025" y="6292850"/>
            <a:ext cx="2105025" cy="449263"/>
            <a:chOff x="0" y="0"/>
            <a:chExt cx="1326" cy="283"/>
          </a:xfrm>
        </p:grpSpPr>
        <p:pic>
          <p:nvPicPr>
            <p:cNvPr id="26628" name="Picture 3" descr="band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86" cy="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29" name="Picture 4" descr="band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" y="0"/>
              <a:ext cx="177" cy="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0" name="Picture 5" descr="band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" y="0"/>
              <a:ext cx="168" cy="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1" name="Picture 6" descr="band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3" y="0"/>
              <a:ext cx="283" cy="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32" name="Picture 7" descr="band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1" y="0"/>
              <a:ext cx="283" cy="28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6633" name="Group 8"/>
          <p:cNvGrpSpPr/>
          <p:nvPr/>
        </p:nvGrpSpPr>
        <p:grpSpPr>
          <a:xfrm>
            <a:off x="755650" y="908050"/>
            <a:ext cx="2087563" cy="2122488"/>
            <a:chOff x="0" y="0"/>
            <a:chExt cx="1633" cy="1633"/>
          </a:xfrm>
        </p:grpSpPr>
        <p:sp>
          <p:nvSpPr>
            <p:cNvPr id="26634" name="Rectangle 9"/>
            <p:cNvSpPr/>
            <p:nvPr/>
          </p:nvSpPr>
          <p:spPr>
            <a:xfrm>
              <a:off x="0" y="0"/>
              <a:ext cx="1633" cy="1633"/>
            </a:xfrm>
            <a:prstGeom prst="rect">
              <a:avLst/>
            </a:prstGeom>
            <a:noFill/>
            <a:ln w="22225" cap="flat" cmpd="sng">
              <a:solidFill>
                <a:srgbClr val="66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cxnSp>
          <p:nvCxnSpPr>
            <p:cNvPr id="26635" name="Line 10"/>
            <p:cNvCxnSpPr/>
            <p:nvPr/>
          </p:nvCxnSpPr>
          <p:spPr>
            <a:xfrm>
              <a:off x="0" y="817"/>
              <a:ext cx="1633" cy="0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6636" name="Line 11"/>
            <p:cNvCxnSpPr/>
            <p:nvPr/>
          </p:nvCxnSpPr>
          <p:spPr>
            <a:xfrm>
              <a:off x="816" y="0"/>
              <a:ext cx="0" cy="1633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6637" name="Group 12"/>
          <p:cNvGrpSpPr/>
          <p:nvPr/>
        </p:nvGrpSpPr>
        <p:grpSpPr>
          <a:xfrm>
            <a:off x="3563938" y="908050"/>
            <a:ext cx="2087562" cy="2122488"/>
            <a:chOff x="0" y="0"/>
            <a:chExt cx="1633" cy="1633"/>
          </a:xfrm>
        </p:grpSpPr>
        <p:sp>
          <p:nvSpPr>
            <p:cNvPr id="26638" name="Rectangle 13"/>
            <p:cNvSpPr/>
            <p:nvPr/>
          </p:nvSpPr>
          <p:spPr>
            <a:xfrm>
              <a:off x="0" y="0"/>
              <a:ext cx="1633" cy="1633"/>
            </a:xfrm>
            <a:prstGeom prst="rect">
              <a:avLst/>
            </a:prstGeom>
            <a:noFill/>
            <a:ln w="22225" cap="flat" cmpd="sng">
              <a:solidFill>
                <a:srgbClr val="66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cxnSp>
          <p:nvCxnSpPr>
            <p:cNvPr id="26639" name="Line 14"/>
            <p:cNvCxnSpPr/>
            <p:nvPr/>
          </p:nvCxnSpPr>
          <p:spPr>
            <a:xfrm>
              <a:off x="0" y="817"/>
              <a:ext cx="1633" cy="0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6640" name="Line 15"/>
            <p:cNvCxnSpPr/>
            <p:nvPr/>
          </p:nvCxnSpPr>
          <p:spPr>
            <a:xfrm>
              <a:off x="816" y="0"/>
              <a:ext cx="0" cy="1633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6641" name="Group 16"/>
          <p:cNvGrpSpPr/>
          <p:nvPr/>
        </p:nvGrpSpPr>
        <p:grpSpPr>
          <a:xfrm>
            <a:off x="6227763" y="946150"/>
            <a:ext cx="2087562" cy="2122488"/>
            <a:chOff x="0" y="0"/>
            <a:chExt cx="1633" cy="1633"/>
          </a:xfrm>
        </p:grpSpPr>
        <p:sp>
          <p:nvSpPr>
            <p:cNvPr id="26642" name="Rectangle 17"/>
            <p:cNvSpPr/>
            <p:nvPr/>
          </p:nvSpPr>
          <p:spPr>
            <a:xfrm>
              <a:off x="0" y="0"/>
              <a:ext cx="1633" cy="1633"/>
            </a:xfrm>
            <a:prstGeom prst="rect">
              <a:avLst/>
            </a:prstGeom>
            <a:noFill/>
            <a:ln w="22225" cap="flat" cmpd="sng">
              <a:solidFill>
                <a:srgbClr val="66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cxnSp>
          <p:nvCxnSpPr>
            <p:cNvPr id="26643" name="Line 18"/>
            <p:cNvCxnSpPr/>
            <p:nvPr/>
          </p:nvCxnSpPr>
          <p:spPr>
            <a:xfrm>
              <a:off x="0" y="817"/>
              <a:ext cx="1633" cy="0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6644" name="Line 19"/>
            <p:cNvCxnSpPr/>
            <p:nvPr/>
          </p:nvCxnSpPr>
          <p:spPr>
            <a:xfrm>
              <a:off x="816" y="0"/>
              <a:ext cx="0" cy="1633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6645" name="Rectangle 20"/>
          <p:cNvSpPr/>
          <p:nvPr/>
        </p:nvSpPr>
        <p:spPr>
          <a:xfrm>
            <a:off x="2268538" y="3681413"/>
            <a:ext cx="1841500" cy="2073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3000" b="1"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sz="1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6" name="Rectangle 21"/>
          <p:cNvSpPr/>
          <p:nvPr/>
        </p:nvSpPr>
        <p:spPr>
          <a:xfrm>
            <a:off x="3708400" y="908050"/>
            <a:ext cx="1841500" cy="2073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3000" b="1"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endParaRPr lang="zh-CN" altLang="en-US" sz="1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7" name="Rectangle 22"/>
          <p:cNvSpPr/>
          <p:nvPr/>
        </p:nvSpPr>
        <p:spPr>
          <a:xfrm>
            <a:off x="900113" y="908050"/>
            <a:ext cx="1841500" cy="2073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3000" b="1"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1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648" name="Group 23"/>
          <p:cNvGrpSpPr/>
          <p:nvPr/>
        </p:nvGrpSpPr>
        <p:grpSpPr>
          <a:xfrm>
            <a:off x="2124075" y="3754438"/>
            <a:ext cx="2087563" cy="2122487"/>
            <a:chOff x="0" y="0"/>
            <a:chExt cx="1633" cy="1633"/>
          </a:xfrm>
        </p:grpSpPr>
        <p:sp>
          <p:nvSpPr>
            <p:cNvPr id="26649" name="Rectangle 24"/>
            <p:cNvSpPr/>
            <p:nvPr/>
          </p:nvSpPr>
          <p:spPr>
            <a:xfrm>
              <a:off x="0" y="0"/>
              <a:ext cx="1633" cy="1633"/>
            </a:xfrm>
            <a:prstGeom prst="rect">
              <a:avLst/>
            </a:prstGeom>
            <a:noFill/>
            <a:ln w="22225" cap="flat" cmpd="sng">
              <a:solidFill>
                <a:srgbClr val="66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cxnSp>
          <p:nvCxnSpPr>
            <p:cNvPr id="26650" name="Line 25"/>
            <p:cNvCxnSpPr/>
            <p:nvPr/>
          </p:nvCxnSpPr>
          <p:spPr>
            <a:xfrm>
              <a:off x="0" y="817"/>
              <a:ext cx="1633" cy="0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6651" name="Line 26"/>
            <p:cNvCxnSpPr/>
            <p:nvPr/>
          </p:nvCxnSpPr>
          <p:spPr>
            <a:xfrm>
              <a:off x="816" y="0"/>
              <a:ext cx="0" cy="1633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6652" name="Group 27"/>
          <p:cNvGrpSpPr/>
          <p:nvPr/>
        </p:nvGrpSpPr>
        <p:grpSpPr>
          <a:xfrm>
            <a:off x="5221288" y="3754438"/>
            <a:ext cx="2087562" cy="2122487"/>
            <a:chOff x="0" y="0"/>
            <a:chExt cx="1633" cy="1633"/>
          </a:xfrm>
        </p:grpSpPr>
        <p:sp>
          <p:nvSpPr>
            <p:cNvPr id="26653" name="Rectangle 28"/>
            <p:cNvSpPr/>
            <p:nvPr/>
          </p:nvSpPr>
          <p:spPr>
            <a:xfrm>
              <a:off x="0" y="0"/>
              <a:ext cx="1633" cy="1633"/>
            </a:xfrm>
            <a:prstGeom prst="rect">
              <a:avLst/>
            </a:prstGeom>
            <a:noFill/>
            <a:ln w="22225" cap="flat" cmpd="sng">
              <a:solidFill>
                <a:srgbClr val="66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3600"/>
            </a:p>
          </p:txBody>
        </p:sp>
        <p:cxnSp>
          <p:nvCxnSpPr>
            <p:cNvPr id="26654" name="Line 29"/>
            <p:cNvCxnSpPr/>
            <p:nvPr/>
          </p:nvCxnSpPr>
          <p:spPr>
            <a:xfrm>
              <a:off x="0" y="817"/>
              <a:ext cx="1633" cy="0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6655" name="Line 30"/>
            <p:cNvCxnSpPr/>
            <p:nvPr/>
          </p:nvCxnSpPr>
          <p:spPr>
            <a:xfrm>
              <a:off x="816" y="0"/>
              <a:ext cx="0" cy="1633"/>
            </a:xfrm>
            <a:prstGeom prst="line">
              <a:avLst/>
            </a:prstGeom>
            <a:ln w="9525" cap="flat" cmpd="sng">
              <a:solidFill>
                <a:srgbClr val="66FF33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6656" name="Rectangle 31"/>
          <p:cNvSpPr/>
          <p:nvPr/>
        </p:nvSpPr>
        <p:spPr>
          <a:xfrm>
            <a:off x="6372225" y="836613"/>
            <a:ext cx="1841500" cy="2073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3000" b="1"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endParaRPr lang="zh-CN" altLang="en-US" sz="1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57" name="Rectangle 32"/>
          <p:cNvSpPr/>
          <p:nvPr/>
        </p:nvSpPr>
        <p:spPr>
          <a:xfrm>
            <a:off x="5364163" y="3789363"/>
            <a:ext cx="1841500" cy="2073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3000" b="1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1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658" name="New pictur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85700" y="107696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4099" name="Rectangle 2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077200" cy="2743200"/>
          </a:xfrm>
          <a:ln/>
        </p:spPr>
        <p:txBody>
          <a:bodyPr wrap="square" lIns="91440" tIns="45720" rIns="91440" bIns="45720" anchor="ctr"/>
          <a:p>
            <a:pPr eaLnBrk="1" hangingPunct="1"/>
            <a:r>
              <a:rPr lang="zh-CN" altLang="en-US" sz="27700">
                <a:ea typeface="楷体_GB2312" pitchFamily="49" charset="-122"/>
              </a:rPr>
              <a:t>明</a:t>
            </a:r>
            <a:endParaRPr lang="zh-CN" altLang="en-US" sz="27700">
              <a:ea typeface="楷体_GB2312" pitchFamily="49" charset="-122"/>
            </a:endParaRPr>
          </a:p>
        </p:txBody>
      </p:sp>
      <p:sp>
        <p:nvSpPr>
          <p:cNvPr id="4100" name="AutoShape 3"/>
          <p:cNvSpPr/>
          <p:nvPr/>
        </p:nvSpPr>
        <p:spPr>
          <a:xfrm>
            <a:off x="1066800" y="457200"/>
            <a:ext cx="2895600" cy="2286000"/>
          </a:xfrm>
          <a:prstGeom prst="sun">
            <a:avLst>
              <a:gd name="adj" fmla="val 25000"/>
            </a:avLst>
          </a:prstGeom>
          <a:solidFill>
            <a:srgbClr val="FF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  <p:sp>
        <p:nvSpPr>
          <p:cNvPr id="4101" name="AutoShape 4"/>
          <p:cNvSpPr/>
          <p:nvPr/>
        </p:nvSpPr>
        <p:spPr>
          <a:xfrm rot="10860000">
            <a:off x="5334000" y="685800"/>
            <a:ext cx="1905000" cy="1905000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512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614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717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819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3"/>
          <p:cNvSpPr/>
          <p:nvPr/>
        </p:nvSpPr>
        <p:spPr>
          <a:xfrm>
            <a:off x="5076825" y="836613"/>
            <a:ext cx="2736850" cy="478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000">
                <a:solidFill>
                  <a:srgbClr val="FF0000"/>
                </a:solidFill>
                <a:latin typeface="Comic Sans MS" panose="030F0702030302020204" pitchFamily="66" charset="0"/>
              </a:rPr>
              <a:t>jiān</a:t>
            </a:r>
            <a:endParaRPr lang="en-US" altLang="zh-CN" sz="80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9600" b="1">
                <a:latin typeface="Comic Sans MS" panose="030F0702030302020204" pitchFamily="66" charset="0"/>
              </a:rPr>
              <a:t>尖  </a:t>
            </a:r>
            <a:endParaRPr lang="zh-CN" altLang="en-US" sz="9600" b="1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9600" b="1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/>
              <a:t>笔尖</a:t>
            </a:r>
            <a:endParaRPr lang="zh-CN" altLang="en-US" sz="3600" b="1"/>
          </a:p>
        </p:txBody>
      </p:sp>
      <p:sp>
        <p:nvSpPr>
          <p:cNvPr id="8197" name="Rectangle 4"/>
          <p:cNvSpPr/>
          <p:nvPr/>
        </p:nvSpPr>
        <p:spPr>
          <a:xfrm>
            <a:off x="5076825" y="3789363"/>
            <a:ext cx="18415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800" b="1">
              <a:latin typeface="Comic Sans MS" panose="030F0702030302020204" pitchFamily="66" charset="0"/>
            </a:endParaRPr>
          </a:p>
        </p:txBody>
      </p:sp>
      <p:sp>
        <p:nvSpPr>
          <p:cNvPr id="8198" name="Text Box 5"/>
          <p:cNvSpPr/>
          <p:nvPr/>
        </p:nvSpPr>
        <p:spPr>
          <a:xfrm>
            <a:off x="3995738" y="1412875"/>
            <a:ext cx="668337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</p:txBody>
      </p:sp>
      <p:sp>
        <p:nvSpPr>
          <p:cNvPr id="8199" name="Text Box 6"/>
          <p:cNvSpPr/>
          <p:nvPr/>
        </p:nvSpPr>
        <p:spPr>
          <a:xfrm>
            <a:off x="3995738" y="1268413"/>
            <a:ext cx="884237" cy="1739900"/>
          </a:xfrm>
          <a:prstGeom prst="rect">
            <a:avLst/>
          </a:prstGeom>
          <a:solidFill>
            <a:srgbClr val="9391AB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charRg st="5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>
                                            <p:txEl>
                                              <p:charRg st="5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charRg st="5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charRg st="1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6">
                                            <p:txEl>
                                              <p:charRg st="1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6">
                                            <p:txEl>
                                              <p:charRg st="1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sp>
        <p:nvSpPr>
          <p:cNvPr id="9219" name="Text Box 2"/>
          <p:cNvSpPr/>
          <p:nvPr/>
        </p:nvSpPr>
        <p:spPr>
          <a:xfrm>
            <a:off x="5638800" y="1828800"/>
            <a:ext cx="3036888" cy="3689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0000" b="1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尘 </a:t>
            </a:r>
            <a:r>
              <a:rPr lang="zh-CN" altLang="en-US" sz="3600" b="1"/>
              <a:t>尘   土</a:t>
            </a:r>
            <a:endParaRPr lang="zh-CN" altLang="en-US" sz="3600" b="1"/>
          </a:p>
        </p:txBody>
      </p:sp>
      <p:sp>
        <p:nvSpPr>
          <p:cNvPr id="9220" name="Text Box 3"/>
          <p:cNvSpPr/>
          <p:nvPr/>
        </p:nvSpPr>
        <p:spPr>
          <a:xfrm>
            <a:off x="5791200" y="685800"/>
            <a:ext cx="2914650" cy="14335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ch</a:t>
            </a:r>
            <a:r>
              <a:rPr lang="en-US" altLang="zh-CN" sz="8800">
                <a:solidFill>
                  <a:srgbClr val="FF0000"/>
                </a:solidFill>
                <a:ea typeface="楷体_GB2312" pitchFamily="49" charset="-122"/>
              </a:rPr>
              <a:t>é</a:t>
            </a:r>
            <a:r>
              <a:rPr lang="en-US" altLang="zh-CN" sz="8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n </a:t>
            </a:r>
            <a:endParaRPr lang="en-US" altLang="zh-CN" sz="8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21" name="Picture 4" descr="BD14565_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6096000"/>
            <a:ext cx="466725" cy="46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Text Box 5"/>
          <p:cNvSpPr/>
          <p:nvPr/>
        </p:nvSpPr>
        <p:spPr>
          <a:xfrm>
            <a:off x="990600" y="1066800"/>
            <a:ext cx="2590800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5000" b="1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小</a:t>
            </a:r>
            <a:endParaRPr lang="zh-CN" altLang="en-US" sz="15000" b="1">
              <a:solidFill>
                <a:srgbClr val="33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3" name="Text Box 6"/>
          <p:cNvSpPr/>
          <p:nvPr/>
        </p:nvSpPr>
        <p:spPr>
          <a:xfrm>
            <a:off x="990600" y="3124200"/>
            <a:ext cx="2590800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5000" b="1">
                <a:solidFill>
                  <a:srgbClr val="333399"/>
                </a:solidFill>
                <a:latin typeface="楷体_GB2312" pitchFamily="49" charset="-122"/>
                <a:ea typeface="楷体_GB2312" pitchFamily="49" charset="-122"/>
              </a:rPr>
              <a:t>土</a:t>
            </a:r>
            <a:endParaRPr lang="zh-CN" altLang="en-US" sz="15000" b="1">
              <a:solidFill>
                <a:srgbClr val="33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9224" name="Line 7"/>
          <p:cNvCxnSpPr/>
          <p:nvPr/>
        </p:nvCxnSpPr>
        <p:spPr>
          <a:xfrm>
            <a:off x="3124200" y="3505200"/>
            <a:ext cx="2209800" cy="0"/>
          </a:xfrm>
          <a:prstGeom prst="line">
            <a:avLst/>
          </a:prstGeom>
          <a:ln w="76200" cap="flat" cmpd="sng">
            <a:solidFill>
              <a:srgbClr val="339966"/>
            </a:solidFill>
            <a:prstDash val="solid"/>
            <a:headEnd type="none" w="med" len="med"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灯片编号占位符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p>
            <a:pPr marL="0" indent="0" algn="r" eaLnBrk="1" hangingPunct="1">
              <a:spcBef>
                <a:spcPct val="0"/>
              </a:spcBef>
              <a:buNone/>
            </a:pPr>
            <a:fld id="{9A0DB2DC-4C9A-4742-B13C-FB6460FD3503}" type="slidenum">
              <a:rPr lang="zh-CN" altLang="en-US" sz="1400"/>
            </a:fld>
            <a:endParaRPr lang="zh-CN" altLang="en-US" sz="1400"/>
          </a:p>
        </p:txBody>
      </p:sp>
      <p:pic>
        <p:nvPicPr>
          <p:cNvPr id="10243" name="Picture 2" descr="人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8038" y="333375"/>
            <a:ext cx="2073275" cy="3995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3" descr="人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476250"/>
            <a:ext cx="2038350" cy="392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Text Box 4"/>
          <p:cNvSpPr/>
          <p:nvPr/>
        </p:nvSpPr>
        <p:spPr>
          <a:xfrm>
            <a:off x="1476375" y="4868863"/>
            <a:ext cx="11525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>
                <a:ea typeface="楷体_GB2312" pitchFamily="49" charset="-122"/>
              </a:rPr>
              <a:t>人</a:t>
            </a:r>
            <a:endParaRPr lang="zh-CN" altLang="en-US" sz="6000" b="1">
              <a:ea typeface="楷体_GB2312" pitchFamily="49" charset="-122"/>
            </a:endParaRPr>
          </a:p>
        </p:txBody>
      </p:sp>
      <p:sp>
        <p:nvSpPr>
          <p:cNvPr id="10246" name="Text Box 5"/>
          <p:cNvSpPr/>
          <p:nvPr/>
        </p:nvSpPr>
        <p:spPr>
          <a:xfrm>
            <a:off x="3635375" y="4868863"/>
            <a:ext cx="11525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6000" b="1">
                <a:ea typeface="楷体_GB2312" pitchFamily="49" charset="-122"/>
              </a:rPr>
              <a:t>人</a:t>
            </a:r>
            <a:endParaRPr lang="zh-CN" altLang="en-US" sz="6000" b="1">
              <a:ea typeface="楷体_GB2312" pitchFamily="49" charset="-122"/>
            </a:endParaRPr>
          </a:p>
        </p:txBody>
      </p:sp>
      <p:sp>
        <p:nvSpPr>
          <p:cNvPr id="10247" name="Text Box 6"/>
          <p:cNvSpPr/>
          <p:nvPr/>
        </p:nvSpPr>
        <p:spPr>
          <a:xfrm>
            <a:off x="6084888" y="2924175"/>
            <a:ext cx="2519362" cy="4481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720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7200">
                <a:ea typeface="楷体_GB2312" pitchFamily="49" charset="-122"/>
              </a:rPr>
              <a:t>ó</a:t>
            </a:r>
            <a:r>
              <a:rPr lang="en-US" altLang="zh-CN" sz="7200">
                <a:latin typeface="楷体_GB2312" pitchFamily="49" charset="-122"/>
                <a:ea typeface="楷体_GB2312" pitchFamily="49" charset="-122"/>
              </a:rPr>
              <a:t>n</a:t>
            </a:r>
            <a:r>
              <a:rPr lang="en-US" altLang="zh-CN" sz="7200">
                <a:latin typeface="Comic Sans MS" panose="030F0702030302020204" pitchFamily="66" charset="0"/>
                <a:ea typeface="楷体_GB2312" pitchFamily="49" charset="-122"/>
              </a:rPr>
              <a:t>g</a:t>
            </a:r>
            <a:endParaRPr lang="en-US" altLang="zh-CN" sz="7200">
              <a:latin typeface="Comic Sans MS" panose="030F0702030302020204" pitchFamily="66" charset="0"/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7200">
                <a:latin typeface="楷体_GB2312" pitchFamily="49" charset="-122"/>
                <a:ea typeface="楷体_GB2312" pitchFamily="49" charset="-122"/>
              </a:rPr>
              <a:t>从</a:t>
            </a:r>
            <a:endParaRPr lang="zh-CN" altLang="en-US" sz="7200">
              <a:latin typeface="楷体_GB2312" pitchFamily="49" charset="-122"/>
              <a:ea typeface="楷体_GB2312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7200"/>
          </a:p>
        </p:txBody>
      </p:sp>
      <p:sp>
        <p:nvSpPr>
          <p:cNvPr id="10248" name="AutoShape 7">
            <a:hlinkClick r:id="rId2" action="ppaction://hlinksldjump"/>
          </p:cNvPr>
          <p:cNvSpPr/>
          <p:nvPr/>
        </p:nvSpPr>
        <p:spPr>
          <a:xfrm>
            <a:off x="8351838" y="6308725"/>
            <a:ext cx="792162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1264</Words>
  <Application>WPS 演示</Application>
  <PresentationFormat/>
  <Paragraphs>296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楷体_GB2312</vt:lpstr>
      <vt:lpstr>新宋体</vt:lpstr>
      <vt:lpstr>Comic Sans MS</vt:lpstr>
      <vt:lpstr>楷体</vt:lpstr>
      <vt:lpstr>黑体</vt:lpstr>
      <vt:lpstr>Calibri Light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2021-06-03T08:05:24Z</cp:lastPrinted>
  <dcterms:created xsi:type="dcterms:W3CDTF">2021-06-03T08:05:24Z</dcterms:created>
  <dcterms:modified xsi:type="dcterms:W3CDTF">2021-07-30T02:34:42Z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