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  <p:sldMasterId id="2147483655" r:id="rId4"/>
    <p:sldMasterId id="2147483693" r:id="rId5"/>
  </p:sldMasterIdLst>
  <p:notesMasterIdLst>
    <p:notesMasterId r:id="rId17"/>
  </p:notesMasterIdLst>
  <p:sldIdLst>
    <p:sldId id="258" r:id="rId6"/>
    <p:sldId id="260" r:id="rId7"/>
    <p:sldId id="371" r:id="rId8"/>
    <p:sldId id="261" r:id="rId9"/>
    <p:sldId id="373" r:id="rId10"/>
    <p:sldId id="330" r:id="rId11"/>
    <p:sldId id="257" r:id="rId12"/>
    <p:sldId id="427" r:id="rId13"/>
    <p:sldId id="331" r:id="rId14"/>
    <p:sldId id="266" r:id="rId15"/>
    <p:sldId id="264" r:id="rId16"/>
    <p:sldId id="419" r:id="rId18"/>
    <p:sldId id="333" r:id="rId19"/>
    <p:sldId id="334" r:id="rId20"/>
    <p:sldId id="335" r:id="rId21"/>
    <p:sldId id="399" r:id="rId22"/>
    <p:sldId id="374" r:id="rId23"/>
    <p:sldId id="338" r:id="rId24"/>
    <p:sldId id="339" r:id="rId25"/>
    <p:sldId id="344" r:id="rId26"/>
    <p:sldId id="342" r:id="rId27"/>
    <p:sldId id="347" r:id="rId28"/>
    <p:sldId id="348" r:id="rId29"/>
    <p:sldId id="426" r:id="rId30"/>
    <p:sldId id="415" r:id="rId31"/>
    <p:sldId id="416" r:id="rId32"/>
    <p:sldId id="425" r:id="rId33"/>
    <p:sldId id="424" r:id="rId34"/>
    <p:sldId id="412" r:id="rId35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378" y="78"/>
      </p:cViewPr>
      <p:guideLst>
        <p:guide orient="horz" pos="2138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istrator\桌面\状元成才路标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451" y="50800"/>
            <a:ext cx="1305983" cy="11472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桌面\状元成才路标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451" y="50800"/>
            <a:ext cx="1305983" cy="11472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304800" y="3200400"/>
            <a:ext cx="11684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pic>
        <p:nvPicPr>
          <p:cNvPr id="5" name="Picture 3" descr="ANABN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711200" y="3200400"/>
            <a:ext cx="112776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hidden">
          <a:xfrm>
            <a:off x="1060451" y="2895600"/>
            <a:ext cx="4064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24000" y="1981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717800" y="4351338"/>
            <a:ext cx="8534400" cy="1371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324600"/>
            <a:ext cx="2540000" cy="457200"/>
          </a:xfrm>
        </p:spPr>
        <p:txBody>
          <a:bodyPr/>
          <a:lstStyle>
            <a:lvl1pPr>
              <a:defRPr sz="1400"/>
            </a:lvl1pPr>
          </a:lstStyle>
          <a:p>
            <a:fld id="{D266D1EB-9834-40C3-A2C5-42FA9E952583}" type="slidenum">
              <a:rPr lang="zh-CN" altLang="en-US">
                <a:solidFill>
                  <a:srgbClr val="2A3D7A"/>
                </a:solidFill>
              </a:rPr>
            </a:fld>
            <a:endParaRPr lang="en-US" altLang="zh-CN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34F40-6E74-4558-BD3C-7C860C14E8EE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8BCCC-235C-457D-BA04-6A40890DC46E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22400" y="210185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705600" y="210185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CC75E-84EB-4801-A6ED-F3DDB25F1E43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1E378-8337-4940-8ABF-C4176322B90D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DB852-B0BC-4A85-824C-7C6E036D530F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AE760-C5C9-4D5E-9490-A867C7468EFE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FD888-CE71-4F81-8AB9-01282BAB838F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B46BF-D6E7-4C8A-94CE-8444E3E0F41D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F96ED-488C-49F0-A3D5-223BE84560E0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94800" y="838200"/>
            <a:ext cx="2590800" cy="5378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22400" y="838200"/>
            <a:ext cx="7569200" cy="5378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72063-C688-41FD-B6CE-CB30DD24486E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 showMasterSp="0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422400" y="838200"/>
            <a:ext cx="10363200" cy="53784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E9000-4378-4C99-91A8-E49E9EE101BE}" type="slidenum">
              <a:rPr lang="zh-CN" altLang="en-US">
                <a:solidFill>
                  <a:srgbClr val="2A3D7A"/>
                </a:solidFill>
              </a:rPr>
            </a:fld>
            <a:endParaRPr lang="en-US" altLang="zh-CN" sz="1400">
              <a:solidFill>
                <a:srgbClr val="2A3D7A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1.pn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8" Type="http://schemas.openxmlformats.org/officeDocument/2006/relationships/theme" Target="../theme/theme3.xml"/><Relationship Id="rId37" Type="http://schemas.openxmlformats.org/officeDocument/2006/relationships/slideLayout" Target="../slideLayouts/slideLayout42.xml"/><Relationship Id="rId36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37.xml"/><Relationship Id="rId31" Type="http://schemas.openxmlformats.org/officeDocument/2006/relationships/slideLayout" Target="../slideLayouts/slideLayout36.xml"/><Relationship Id="rId30" Type="http://schemas.openxmlformats.org/officeDocument/2006/relationships/slideLayout" Target="../slideLayouts/slideLayout35.xml"/><Relationship Id="rId3" Type="http://schemas.openxmlformats.org/officeDocument/2006/relationships/slideLayout" Target="../slideLayouts/slideLayout8.xml"/><Relationship Id="rId29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0.xml"/><Relationship Id="rId24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25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0.xml"/><Relationship Id="rId7" Type="http://schemas.openxmlformats.org/officeDocument/2006/relationships/slideLayout" Target="../slideLayouts/slideLayout49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6" Type="http://schemas.openxmlformats.org/officeDocument/2006/relationships/theme" Target="../theme/theme4.xml"/><Relationship Id="rId15" Type="http://schemas.openxmlformats.org/officeDocument/2006/relationships/image" Target="../media/image6.jpeg"/><Relationship Id="rId14" Type="http://schemas.openxmlformats.org/officeDocument/2006/relationships/image" Target="../media/image5.jpeg"/><Relationship Id="rId13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4">
            <a:lum/>
          </a:blip>
          <a:stretch>
            <a:fillRect t="-1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8" descr="풍차2"/>
          <p:cNvPicPr>
            <a:picLocks noChangeAspect="1"/>
          </p:cNvPicPr>
          <p:nvPr/>
        </p:nvPicPr>
        <p:blipFill>
          <a:blip r:embed="rId5"/>
          <a:srcRect l="3889" r="2963" b="4402"/>
          <a:stretch>
            <a:fillRect/>
          </a:stretch>
        </p:blipFill>
        <p:spPr>
          <a:xfrm>
            <a:off x="5803900" y="4421717"/>
            <a:ext cx="6388100" cy="24362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2" descr="C:\Documents and Settings\Administrator\桌面\状元成才路标志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9451" y="50800"/>
            <a:ext cx="1305983" cy="114723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35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457200" indent="-457200" algn="l" rtl="0" eaLnBrk="0" fontAlgn="base" hangingPunct="0">
        <a:spcBef>
          <a:spcPts val="13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>
            <a:lum/>
          </a:blip>
          <a:stretch>
            <a:fillRect t="-1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8" descr="풍차2"/>
          <p:cNvPicPr>
            <a:picLocks noChangeAspect="1"/>
          </p:cNvPicPr>
          <p:nvPr/>
        </p:nvPicPr>
        <p:blipFill>
          <a:blip r:embed="rId4"/>
          <a:srcRect l="3889" r="2963" b="4402"/>
          <a:stretch>
            <a:fillRect/>
          </a:stretch>
        </p:blipFill>
        <p:spPr>
          <a:xfrm>
            <a:off x="5803900" y="4421717"/>
            <a:ext cx="6388100" cy="24362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Picture 2" descr="C:\Documents and Settings\Administrator\桌面\状元成才路标志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9451" y="50800"/>
            <a:ext cx="1305983" cy="114723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35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457200" indent="-457200" algn="l" rtl="0" eaLnBrk="0" fontAlgn="base" hangingPunct="0">
        <a:spcBef>
          <a:spcPts val="130"/>
        </a:spcBef>
        <a:spcAft>
          <a:spcPct val="0"/>
        </a:spcAft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08DDE8"/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88" r:id="rId33"/>
    <p:sldLayoutId id="2147483689" r:id="rId34"/>
    <p:sldLayoutId id="2147483690" r:id="rId35"/>
    <p:sldLayoutId id="2147483691" r:id="rId36"/>
    <p:sldLayoutId id="2147483692" r:id="rId37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hidden">
          <a:xfrm>
            <a:off x="203200" y="0"/>
            <a:ext cx="19304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hidden">
          <a:xfrm>
            <a:off x="2235200" y="0"/>
            <a:ext cx="99568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5364" name="Rectangle 4" descr="Stationery"/>
          <p:cNvSpPr>
            <a:spLocks noChangeArrowheads="1"/>
          </p:cNvSpPr>
          <p:nvPr/>
        </p:nvSpPr>
        <p:spPr bwMode="auto">
          <a:xfrm>
            <a:off x="609600" y="0"/>
            <a:ext cx="1625600" cy="762000"/>
          </a:xfrm>
          <a:prstGeom prst="rect">
            <a:avLst/>
          </a:prstGeom>
          <a:blipFill dpi="0" rotWithShape="0">
            <a:blip r:embed="rId15"/>
            <a:tile tx="0" ty="0" sx="100000" sy="100000" flip="none" algn="tl"/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5365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609600" cy="6858000"/>
          </a:xfrm>
          <a:prstGeom prst="rect">
            <a:avLst/>
          </a:prstGeom>
          <a:blipFill dpi="0" rotWithShape="0">
            <a:blip r:embed="rId15"/>
            <a:tile tx="0" ty="0" sx="100000" sy="100000" flip="none" algn="tl"/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8382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22400" y="64135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4135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2A3D7A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06400" y="457200"/>
            <a:ext cx="33528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solidFill>
                <a:srgbClr val="5B5249"/>
              </a:solidFill>
            </a:endParaRPr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72800" y="6413500"/>
            <a:ext cx="1219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BEA8F0-10BC-43FA-99C4-5557F90F0083}" type="slidenum">
              <a:rPr lang="zh-CN" altLang="en-US" sz="2400" smtClean="0">
                <a:solidFill>
                  <a:srgbClr val="2A3D7A"/>
                </a:solidFill>
              </a:rPr>
            </a:fld>
            <a:endParaRPr lang="en-US" altLang="zh-CN" sz="1400" smtClean="0">
              <a:solidFill>
                <a:srgbClr val="2A3D7A"/>
              </a:solidFill>
            </a:endParaRPr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210185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1027430" indent="-45593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370330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71323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8.png"/><Relationship Id="rId1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8.xml"/><Relationship Id="rId4" Type="http://schemas.openxmlformats.org/officeDocument/2006/relationships/image" Target="../media/image23.png"/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8.png"/><Relationship Id="rId1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7.jpeg"/><Relationship Id="rId1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8.png"/><Relationship Id="rId1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image" Target="../media/image28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9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4.xml"/><Relationship Id="rId1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9.xml"/><Relationship Id="rId5" Type="http://schemas.openxmlformats.org/officeDocument/2006/relationships/image" Target="../media/image37.png"/><Relationship Id="rId4" Type="http://schemas.microsoft.com/office/2007/relationships/media" Target="file:///H:\&#21319;&#22269;&#26071;%20%20&#33487;&#30331;&#21326;\&#32418;&#26071;&#39042;.wma" TargetMode="External"/><Relationship Id="rId3" Type="http://schemas.openxmlformats.org/officeDocument/2006/relationships/audio" Target="file:///H:\&#21319;&#22269;&#26071;%20%20&#33487;&#30331;&#21326;\&#32418;&#26071;&#39042;.wma" TargetMode="External"/><Relationship Id="rId2" Type="http://schemas.openxmlformats.org/officeDocument/2006/relationships/image" Target="../media/image8.png"/><Relationship Id="rId1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7.jpeg"/><Relationship Id="rId1" Type="http://schemas.openxmlformats.org/officeDocument/2006/relationships/image" Target="../media/image2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10.jpe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9.xml"/><Relationship Id="rId4" Type="http://schemas.openxmlformats.org/officeDocument/2006/relationships/image" Target="../media/image19.png"/><Relationship Id="rId3" Type="http://schemas.microsoft.com/office/2007/relationships/media" Target="file:///H:\&#21319;&#22269;&#26071;%20%20&#33487;&#30331;&#21326;\&#38405;&#35835;.mp3" TargetMode="External"/><Relationship Id="rId2" Type="http://schemas.openxmlformats.org/officeDocument/2006/relationships/audio" Target="file:///H:\&#21319;&#22269;&#26071;%20%20&#33487;&#30331;&#21326;\&#38405;&#35835;.mp3" TargetMode="Externa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494655" y="2346960"/>
            <a:ext cx="1189990" cy="122364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2140" y="428625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4700" y="2218267"/>
            <a:ext cx="8763000" cy="1924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4834890" y="2279650"/>
            <a:ext cx="7056755" cy="13589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800">
                <a:solidFill>
                  <a:schemeClr val="bg2"/>
                </a:solidFill>
                <a:latin typeface="楷体_GB2312" panose="02010609030101010101" charset="-122"/>
                <a:ea typeface="+mn-ea"/>
                <a:sym typeface="+mn-ea"/>
              </a:rPr>
              <a:t>⑩</a:t>
            </a:r>
            <a:r>
              <a:rPr lang="en-US" altLang="zh-CN" sz="8800">
                <a:solidFill>
                  <a:schemeClr val="bg1"/>
                </a:solidFill>
                <a:latin typeface="楷体_GB2312" panose="02010609030101010101" charset="-122"/>
                <a:ea typeface="+mn-ea"/>
                <a:sym typeface="+mn-ea"/>
              </a:rPr>
              <a:t> </a:t>
            </a:r>
            <a:r>
              <a:rPr kumimoji="0" lang="zh-CN" altLang="en-US" sz="8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_GB2312" panose="02010609030101010101" charset="-122"/>
              </a:rPr>
              <a:t>升国旗</a:t>
            </a:r>
            <a:endParaRPr kumimoji="0" lang="zh-CN" altLang="en-US" sz="88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_GB2312" panose="02010609030101010101" charset="-122"/>
            </a:endParaRPr>
          </a:p>
        </p:txBody>
      </p:sp>
      <p:pic>
        <p:nvPicPr>
          <p:cNvPr id="16390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2315" y="530860"/>
            <a:ext cx="4906010" cy="5748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095384" y="1510209"/>
            <a:ext cx="37814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err="1">
                <a:solidFill>
                  <a:srgbClr val="990033"/>
                </a:solidFill>
                <a:sym typeface="+mn-ea"/>
              </a:rPr>
              <a:t>shēn ɡuó  qí</a:t>
            </a:r>
            <a:endParaRPr lang="en-US" altLang="zh-CN" sz="4400" err="1">
              <a:solidFill>
                <a:srgbClr val="990033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653" y="5388735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5664" y="345198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891" name="直接连接符 50180"/>
          <p:cNvSpPr/>
          <p:nvPr/>
        </p:nvSpPr>
        <p:spPr>
          <a:xfrm flipH="1">
            <a:off x="747819" y="922020"/>
            <a:ext cx="0" cy="5013325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7892" name="图片 50181" descr="国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752" y="451204"/>
            <a:ext cx="2573337" cy="175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292120" y="2520874"/>
            <a:ext cx="11371271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w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  <a:cs typeface="Times New Roman" panose="02020603050405020304" pitchFamily="18" charset="0"/>
              </a:rPr>
              <a:t>ŭ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  xīnɡ   hónɡ</a:t>
            </a:r>
            <a:r>
              <a:rPr lang="en-US" altLang="zh-CN" sz="3200" smtClean="0">
                <a:solidFill>
                  <a:srgbClr val="5B5249"/>
                </a:solidFill>
                <a:latin typeface="Times New Roman" panose="02020603050405020304"/>
                <a:ea typeface="宋体" panose="02010600030101010101" pitchFamily="2" charset="-122"/>
              </a:rPr>
              <a:t>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qí         wŏ   men  de      ɡuó   qí</a:t>
            </a:r>
            <a:endParaRPr lang="en-US" altLang="zh-CN" sz="3200" err="1" smtClean="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mtClean="0">
                <a:solidFill>
                  <a:schemeClr val="bg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五 星 红 旗</a:t>
            </a:r>
            <a:r>
              <a:rPr lang="en-US" altLang="zh-CN" sz="5400" b="1" smtClean="0">
                <a:solidFill>
                  <a:schemeClr val="bg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5400" b="1" smtClean="0">
                <a:solidFill>
                  <a:schemeClr val="bg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我 们 的 国 </a:t>
            </a:r>
            <a:r>
              <a:rPr lang="zh-CN" altLang="en-US" sz="5400" b="1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旗</a:t>
            </a:r>
            <a:r>
              <a:rPr lang="zh-CN" altLang="en-US" sz="5400" b="1">
                <a:solidFill>
                  <a:schemeClr val="bg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。</a:t>
            </a:r>
            <a:endParaRPr lang="zh-CN" altLang="en-US" sz="5400" b="1">
              <a:solidFill>
                <a:schemeClr val="bg1">
                  <a:lumMod val="85000"/>
                  <a:lumOff val="1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385" y="5382697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2140" y="504825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56665" y="2454910"/>
            <a:ext cx="2241550" cy="17030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b="1">
                <a:solidFill>
                  <a:srgbClr val="FF0000"/>
                </a:solidFill>
                <a:uFillTx/>
              </a:rPr>
              <a:t>旗</a:t>
            </a:r>
            <a:endParaRPr lang="zh-CN" altLang="en-US" sz="7200" b="1">
              <a:solidFill>
                <a:srgbClr val="FF0000"/>
              </a:solidFill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9675" y="766445"/>
            <a:ext cx="3642360" cy="24993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068445" y="886460"/>
            <a:ext cx="22472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红</a:t>
            </a:r>
            <a:r>
              <a:rPr lang="zh-CN" altLang="en-US" sz="540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5400" b="1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旗</a:t>
            </a:r>
            <a:endParaRPr lang="zh-CN" altLang="en-US" sz="54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44670" y="2076450"/>
            <a:ext cx="22472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</a:rPr>
              <a:t>蓝</a:t>
            </a:r>
            <a:r>
              <a:rPr lang="zh-CN" altLang="en-US" sz="540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5400" b="1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旗</a:t>
            </a:r>
            <a:endParaRPr lang="zh-CN" altLang="en-US" sz="54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70145" y="3235960"/>
            <a:ext cx="22472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00B050"/>
                </a:solidFill>
                <a:latin typeface="华文楷体" panose="02010600040101010101" charset="-122"/>
                <a:ea typeface="华文楷体" panose="02010600040101010101" charset="-122"/>
              </a:rPr>
              <a:t>绿</a:t>
            </a:r>
            <a:r>
              <a:rPr lang="zh-CN" altLang="en-US" sz="540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5400" b="1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旗</a:t>
            </a:r>
            <a:endParaRPr lang="zh-CN" altLang="en-US" sz="54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32400" y="4479290"/>
            <a:ext cx="27133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5400" b="1">
                <a:blipFill>
                  <a:blip r:embed="rId2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  <a:sym typeface="+mn-ea"/>
              </a:rPr>
              <a:t>彩 </a:t>
            </a:r>
            <a:r>
              <a:rPr lang="zh-CN" altLang="en-US" sz="5400" b="1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旗</a:t>
            </a:r>
            <a:endParaRPr lang="zh-CN" altLang="en-US" sz="54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2709" y="1662747"/>
            <a:ext cx="20847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990033"/>
                </a:solidFill>
                <a:latin typeface="+mj-ea"/>
                <a:ea typeface="+mj-ea"/>
                <a:sym typeface="+mn-ea"/>
              </a:rPr>
              <a:t>qí</a:t>
            </a:r>
            <a:endParaRPr lang="zh-CN" altLang="en-US" sz="4000" b="1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93777" y="966152"/>
            <a:ext cx="931387" cy="80708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纟</a:t>
            </a:r>
            <a:endParaRPr lang="zh-CN" altLang="en-US" sz="5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6774" y="5445700"/>
            <a:ext cx="1871634" cy="963251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7025164" y="3265805"/>
            <a:ext cx="931387" cy="80708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smtClean="0">
                <a:solidFill>
                  <a:srgbClr val="00B050"/>
                </a:solidFill>
                <a:latin typeface="华文楷体" panose="02010600040101010101" charset="-122"/>
                <a:ea typeface="华文楷体" panose="02010600040101010101" charset="-122"/>
              </a:rPr>
              <a:t>纟</a:t>
            </a:r>
            <a:endParaRPr lang="zh-CN" altLang="en-US" sz="5400" b="1">
              <a:solidFill>
                <a:srgbClr val="00B05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620500" y="112395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7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0"/>
          <p:cNvSpPr txBox="1">
            <a:spLocks noChangeArrowheads="1"/>
          </p:cNvSpPr>
          <p:nvPr/>
        </p:nvSpPr>
        <p:spPr bwMode="auto">
          <a:xfrm>
            <a:off x="4775200" y="762000"/>
            <a:ext cx="2116285" cy="24006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5000" b="1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</a:t>
            </a:r>
            <a:endParaRPr lang="en-US" altLang="zh-CN" sz="15000" b="1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矩形 10"/>
          <p:cNvSpPr>
            <a:spLocks noChangeArrowheads="1"/>
          </p:cNvSpPr>
          <p:nvPr/>
        </p:nvSpPr>
        <p:spPr bwMode="auto">
          <a:xfrm>
            <a:off x="4199467" y="762000"/>
            <a:ext cx="7020759" cy="24006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5000" b="1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纟</a:t>
            </a:r>
            <a:endParaRPr lang="zh-CN" altLang="en-US" sz="15000" b="1">
              <a:solidFill>
                <a:srgbClr val="000099"/>
              </a:solidFill>
            </a:endParaRPr>
          </a:p>
        </p:txBody>
      </p:sp>
      <p:pic>
        <p:nvPicPr>
          <p:cNvPr id="15" name="图片 14" descr="QQ截图20180105040219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032000" y="5410200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2235200" y="2971801"/>
            <a:ext cx="1322798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8800" b="1">
                <a:solidFill>
                  <a:srgbClr val="000099"/>
                </a:solidFill>
                <a:latin typeface="宋体" panose="02010600030101010101" pitchFamily="2" charset="-122"/>
              </a:rPr>
              <a:t>sī</a:t>
            </a:r>
            <a:endParaRPr lang="zh-CN" altLang="en-US" sz="8800" b="1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908800" y="3452814"/>
            <a:ext cx="5384800" cy="2338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en-US" altLang="zh-CN"/>
          </a:p>
          <a:p>
            <a:r>
              <a:rPr lang="en-US" altLang="zh-CN" sz="4400" b="1">
                <a:solidFill>
                  <a:srgbClr val="000099"/>
                </a:solidFill>
                <a:latin typeface="宋体" panose="02010600030101010101" pitchFamily="2" charset="-122"/>
              </a:rPr>
              <a:t> jiǎo sī pánɡ</a:t>
            </a:r>
            <a:endParaRPr lang="en-US" altLang="zh-CN" sz="4400" b="1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r>
              <a:rPr lang="zh-CN" altLang="en-US" sz="800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8000" b="1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绞丝旁</a:t>
            </a:r>
            <a:endParaRPr lang="zh-CN" altLang="en-US" sz="8000" b="1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图片3"/>
          <p:cNvPicPr>
            <a:picLocks noChangeAspect="1" noChangeArrowheads="1"/>
          </p:cNvPicPr>
          <p:nvPr/>
        </p:nvPicPr>
        <p:blipFill>
          <a:blip r:embed="rId2"/>
          <a:srcRect l="34654" b="31155"/>
          <a:stretch>
            <a:fillRect/>
          </a:stretch>
        </p:blipFill>
        <p:spPr bwMode="auto">
          <a:xfrm>
            <a:off x="2611968" y="4010025"/>
            <a:ext cx="1452033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图片4"/>
          <p:cNvPicPr>
            <a:picLocks noChangeAspect="1" noChangeArrowheads="1"/>
          </p:cNvPicPr>
          <p:nvPr/>
        </p:nvPicPr>
        <p:blipFill>
          <a:blip r:embed="rId3"/>
          <a:srcRect t="52324"/>
          <a:stretch>
            <a:fillRect/>
          </a:stretch>
        </p:blipFill>
        <p:spPr bwMode="auto">
          <a:xfrm>
            <a:off x="5031318" y="5294314"/>
            <a:ext cx="1424516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图片3"/>
          <p:cNvPicPr>
            <a:picLocks noChangeAspect="1" noChangeArrowheads="1"/>
          </p:cNvPicPr>
          <p:nvPr/>
        </p:nvPicPr>
        <p:blipFill>
          <a:blip r:embed="rId2"/>
          <a:srcRect l="34656" b="31155"/>
          <a:stretch>
            <a:fillRect/>
          </a:stretch>
        </p:blipFill>
        <p:spPr bwMode="auto">
          <a:xfrm>
            <a:off x="1892301" y="4048126"/>
            <a:ext cx="145203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7508837" y="780833"/>
            <a:ext cx="25603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0" b="1" smtClean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15000" b="1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11111 L 0.243542 -0.003426" pathEditMode="relative" rAng="0" ptsTypes="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4514 0.002315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097 -9.3E-05 L 0.204167 -0.003704" pathEditMode="relative" rAng="0" ptsTypes="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7752" y="428308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891" name="直接连接符 50180"/>
          <p:cNvSpPr/>
          <p:nvPr/>
        </p:nvSpPr>
        <p:spPr>
          <a:xfrm flipH="1">
            <a:off x="747819" y="922020"/>
            <a:ext cx="0" cy="5013325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7892" name="图片 50181" descr="国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752" y="451204"/>
            <a:ext cx="2573337" cy="175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645291" y="2533866"/>
            <a:ext cx="11371271" cy="153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smtClean="0">
                <a:solidFill>
                  <a:srgbClr val="990033"/>
                </a:solidFill>
                <a:latin typeface="Times New Roman" panose="02020603050405020304"/>
              </a:rPr>
              <a:t>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ɡuó  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ɡē  shēnɡ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zhōnɡ 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xú    xú</a:t>
            </a:r>
            <a:r>
              <a:rPr lang="zh-CN" altLang="en-US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shēnɡ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qĭ</a:t>
            </a:r>
            <a:endParaRPr lang="en-US" altLang="zh-CN" sz="320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国 歌 声 中, 徐 徐 升 起；</a:t>
            </a:r>
            <a:endParaRPr lang="zh-CN" altLang="en-US" sz="5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1263" y="5344345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7752" y="428308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891" name="直接连接符 50180"/>
          <p:cNvSpPr/>
          <p:nvPr/>
        </p:nvSpPr>
        <p:spPr>
          <a:xfrm flipH="1">
            <a:off x="747819" y="922020"/>
            <a:ext cx="0" cy="5013325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7892" name="图片 50181" descr="国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752" y="451204"/>
            <a:ext cx="2573337" cy="175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828" y="5353235"/>
            <a:ext cx="1875143" cy="9604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WordArt 3"/>
          <p:cNvSpPr>
            <a:spLocks noTextEdit="1"/>
          </p:cNvSpPr>
          <p:nvPr/>
        </p:nvSpPr>
        <p:spPr>
          <a:xfrm>
            <a:off x="10076155" y="5832629"/>
            <a:ext cx="920398" cy="255636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1968"/>
              </a:avLst>
            </a:prstTxWarp>
            <a:normAutofit/>
          </a:bodyPr>
          <a:lstStyle/>
          <a:p>
            <a:pPr algn="ctr"/>
            <a:r>
              <a:rPr lang="zh-CN" altLang="en-US" sz="800">
                <a:gradFill rotWithShape="1">
                  <a:gsLst>
                    <a:gs pos="0">
                      <a:srgbClr val="FF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识字课</a:t>
            </a:r>
            <a:endParaRPr lang="zh-CN" altLang="en-US" sz="800">
              <a:gradFill rotWithShape="1">
                <a:gsLst>
                  <a:gs pos="0">
                    <a:srgbClr val="FF00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38321" y="2544001"/>
            <a:ext cx="11371271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</a:rPr>
              <a:t>yínɡ   fēnɡ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piāo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</a:rPr>
              <a:t>yánɡ 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duō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</a:t>
            </a:r>
            <a:r>
              <a:rPr lang="en-US" altLang="zh-CN" sz="320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me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měi  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lì</a:t>
            </a:r>
            <a:endParaRPr lang="en-US" altLang="zh-CN" sz="320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迎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风 飘 扬</a:t>
            </a:r>
            <a:r>
              <a:rPr lang="en-US" altLang="zh-CN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多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么 美 丽。</a:t>
            </a:r>
            <a:endParaRPr lang="zh-CN" altLang="en-US" sz="5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7752" y="428308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891" name="直接连接符 50180"/>
          <p:cNvSpPr/>
          <p:nvPr/>
        </p:nvSpPr>
        <p:spPr>
          <a:xfrm flipH="1">
            <a:off x="747819" y="922020"/>
            <a:ext cx="0" cy="5013325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7892" name="图片 50181" descr="国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752" y="451204"/>
            <a:ext cx="2573337" cy="175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447195" y="2263656"/>
            <a:ext cx="11371271" cy="273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</a:rPr>
              <a:t>xiànɡ  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zhe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ɡuó  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qí      wŏ      men 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lì 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zhènɡ</a:t>
            </a:r>
            <a:endParaRPr lang="en-US" altLang="zh-CN" sz="320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mtClean="0">
                <a:solidFill>
                  <a:srgbClr val="5B5249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向 着 </a:t>
            </a: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国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旗</a:t>
            </a:r>
            <a:r>
              <a:rPr lang="en-US" altLang="zh-CN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我 们 立 </a:t>
            </a: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正；</a:t>
            </a:r>
            <a:endParaRPr lang="zh-CN" altLang="en-US" sz="5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</a:rPr>
              <a:t>wànɡ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zhe 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ɡuó  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qí     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wǒ      </a:t>
            </a:r>
            <a:r>
              <a:rPr lang="en-US" altLang="zh-CN" sz="320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men 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jìnɡ  </a:t>
            </a:r>
            <a:r>
              <a:rPr lang="en-US" altLang="zh-CN" sz="3200" err="1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lĭ</a:t>
            </a:r>
            <a:endParaRPr lang="en-US" altLang="zh-CN" sz="320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mtClean="0">
                <a:solidFill>
                  <a:srgbClr val="5B5249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望 着 国 旗</a:t>
            </a:r>
            <a:r>
              <a:rPr lang="en-US" altLang="zh-CN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我 们 敬 礼。</a:t>
            </a:r>
            <a:endParaRPr lang="zh-CN" altLang="en-US" sz="5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0140" y="5370978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109474" y="1487819"/>
            <a:ext cx="9036363" cy="424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>
                <a:solidFill>
                  <a:srgbClr val="990033"/>
                </a:solidFill>
              </a:rPr>
              <a:t> w</a:t>
            </a:r>
            <a:r>
              <a:rPr lang="en-US" altLang="zh-CN" sz="1800" err="1">
                <a:solidFill>
                  <a:srgbClr val="990033"/>
                </a:solidFill>
                <a:cs typeface="Times New Roman" panose="02020603050405020304" pitchFamily="18" charset="0"/>
              </a:rPr>
              <a:t>ŭ</a:t>
            </a:r>
            <a:r>
              <a:rPr lang="en-US" altLang="zh-CN" sz="1800">
                <a:solidFill>
                  <a:srgbClr val="990033"/>
                </a:solidFill>
              </a:rPr>
              <a:t>       xīnɡ  hónɡ</a:t>
            </a:r>
            <a:r>
              <a:rPr lang="en-US" altLang="zh-CN" sz="1800">
                <a:solidFill>
                  <a:srgbClr val="5B5249"/>
                </a:solidFill>
              </a:rPr>
              <a:t> </a:t>
            </a:r>
            <a:r>
              <a:rPr lang="en-US" altLang="zh-CN" sz="1800">
                <a:solidFill>
                  <a:srgbClr val="990033"/>
                </a:solidFill>
              </a:rPr>
              <a:t>     qí   </a:t>
            </a:r>
            <a:r>
              <a:rPr lang="en-US" altLang="zh-CN" sz="1800" smtClean="0">
                <a:solidFill>
                  <a:srgbClr val="990033"/>
                </a:solidFill>
              </a:rPr>
              <a:t>   wŏ      </a:t>
            </a:r>
            <a:r>
              <a:rPr lang="en-US" altLang="zh-CN" sz="1800">
                <a:solidFill>
                  <a:srgbClr val="990033"/>
                </a:solidFill>
              </a:rPr>
              <a:t>men       de     </a:t>
            </a:r>
            <a:r>
              <a:rPr lang="en-US" altLang="zh-CN" sz="1800" smtClean="0">
                <a:solidFill>
                  <a:srgbClr val="990033"/>
                </a:solidFill>
              </a:rPr>
              <a:t> </a:t>
            </a:r>
            <a:r>
              <a:rPr lang="en-US" altLang="zh-CN" sz="1800" err="1">
                <a:solidFill>
                  <a:srgbClr val="990033"/>
                </a:solidFill>
              </a:rPr>
              <a:t>ɡuó       qí</a:t>
            </a:r>
            <a:endParaRPr lang="en-US" altLang="zh-CN" sz="1800">
              <a:solidFill>
                <a:srgbClr val="99003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五 星  红  旗</a:t>
            </a:r>
            <a:r>
              <a:rPr lang="en-US" altLang="zh-CN" sz="3600" b="1" smtClean="0">
                <a:solidFill>
                  <a:srgbClr val="000000"/>
                </a:solidFill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</a:rPr>
              <a:t>国  旗。</a:t>
            </a:r>
            <a:endParaRPr lang="zh-CN" altLang="en-US" sz="36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>
                <a:solidFill>
                  <a:srgbClr val="990033"/>
                </a:solidFill>
              </a:rPr>
              <a:t>ɡuó        ɡē      shēnɡ</a:t>
            </a:r>
            <a:r>
              <a:rPr lang="en-US" altLang="zh-CN" sz="1800">
                <a:solidFill>
                  <a:srgbClr val="5B5249"/>
                </a:solidFill>
              </a:rPr>
              <a:t> </a:t>
            </a:r>
            <a:r>
              <a:rPr lang="en-US" altLang="zh-CN" sz="1800">
                <a:solidFill>
                  <a:srgbClr val="990033"/>
                </a:solidFill>
              </a:rPr>
              <a:t>    zhōnɡ</a:t>
            </a:r>
            <a:r>
              <a:rPr lang="en-US" altLang="zh-CN" sz="1800">
                <a:solidFill>
                  <a:srgbClr val="5B5249"/>
                </a:solidFill>
              </a:rPr>
              <a:t>    </a:t>
            </a:r>
            <a:r>
              <a:rPr lang="en-US" altLang="zh-CN" sz="1800" smtClean="0">
                <a:solidFill>
                  <a:srgbClr val="5B5249"/>
                </a:solidFill>
              </a:rPr>
              <a:t>     </a:t>
            </a:r>
            <a:r>
              <a:rPr lang="en-US" altLang="zh-CN" sz="1800" err="1" smtClean="0">
                <a:solidFill>
                  <a:srgbClr val="990033"/>
                </a:solidFill>
              </a:rPr>
              <a:t>xú          </a:t>
            </a:r>
            <a:r>
              <a:rPr lang="en-US" altLang="zh-CN" sz="1800" err="1">
                <a:solidFill>
                  <a:srgbClr val="990033"/>
                </a:solidFill>
              </a:rPr>
              <a:t>xú</a:t>
            </a:r>
            <a:r>
              <a:rPr lang="zh-CN" altLang="en-US" sz="1800">
                <a:solidFill>
                  <a:srgbClr val="990033"/>
                </a:solidFill>
              </a:rPr>
              <a:t>          </a:t>
            </a:r>
            <a:r>
              <a:rPr lang="en-US" altLang="zh-CN" sz="1800" err="1">
                <a:solidFill>
                  <a:srgbClr val="990033"/>
                </a:solidFill>
              </a:rPr>
              <a:t>shēnɡ   </a:t>
            </a:r>
            <a:r>
              <a:rPr lang="en-US" altLang="zh-CN" sz="1800" smtClean="0">
                <a:solidFill>
                  <a:srgbClr val="990033"/>
                </a:solidFill>
              </a:rPr>
              <a:t>     </a:t>
            </a:r>
            <a:r>
              <a:rPr lang="en-US" altLang="zh-CN" sz="1800" err="1">
                <a:solidFill>
                  <a:srgbClr val="990033"/>
                </a:solidFill>
              </a:rPr>
              <a:t>qĭ</a:t>
            </a:r>
            <a:endParaRPr lang="en-US" altLang="zh-CN" sz="1800">
              <a:solidFill>
                <a:srgbClr val="99003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国 歌  声  中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, 徐  徐  升  起；</a:t>
            </a:r>
            <a:endParaRPr lang="zh-CN" altLang="en-US" sz="36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y</a:t>
            </a:r>
            <a:r>
              <a:rPr lang="en-US" altLang="zh-CN" sz="1800" err="1" smtClean="0">
                <a:solidFill>
                  <a:srgbClr val="990033"/>
                </a:solidFill>
              </a:rPr>
              <a:t>í</a:t>
            </a:r>
            <a:r>
              <a:rPr lang="en-US" altLang="zh-CN" sz="1800" err="1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n</a:t>
            </a:r>
            <a:r>
              <a:rPr lang="en-US" altLang="zh-CN" sz="1800" err="1">
                <a:solidFill>
                  <a:srgbClr val="990033"/>
                </a:solidFill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   f</a:t>
            </a:r>
            <a:r>
              <a:rPr lang="en-US" altLang="zh-CN" sz="1800" err="1" smtClean="0">
                <a:solidFill>
                  <a:srgbClr val="990033"/>
                </a:solidFill>
              </a:rPr>
              <a:t>ē</a:t>
            </a:r>
            <a:r>
              <a:rPr lang="en-US" altLang="zh-CN" sz="1800" err="1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n</a:t>
            </a:r>
            <a:r>
              <a:rPr lang="en-US" altLang="zh-CN" sz="1800" err="1">
                <a:solidFill>
                  <a:srgbClr val="990033"/>
                </a:solidFill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en-US" altLang="zh-CN" sz="1800" err="1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pi</a:t>
            </a:r>
            <a:r>
              <a:rPr lang="en-US" altLang="zh-CN" sz="1800" err="1">
                <a:solidFill>
                  <a:srgbClr val="990033"/>
                </a:solidFill>
              </a:rPr>
              <a:t>ā</a:t>
            </a:r>
            <a:r>
              <a:rPr lang="en-US" altLang="zh-CN" sz="1800" err="1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o  </a:t>
            </a:r>
            <a:r>
              <a:rPr lang="en-US" altLang="zh-CN" sz="1800" err="1" smtClean="0">
                <a:solidFill>
                  <a:srgbClr val="990033"/>
                </a:solidFill>
              </a:rPr>
              <a:t>á</a:t>
            </a:r>
            <a:r>
              <a:rPr lang="en-US" altLang="zh-CN" sz="1800" err="1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n</a:t>
            </a:r>
            <a:r>
              <a:rPr lang="en-US" altLang="zh-CN" sz="1800" err="1">
                <a:solidFill>
                  <a:srgbClr val="990033"/>
                </a:solidFill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en-US" altLang="zh-CN" sz="1800" err="1" smtClean="0">
                <a:solidFill>
                  <a:srgbClr val="990033"/>
                </a:solidFill>
              </a:rPr>
              <a:t>duō          </a:t>
            </a:r>
            <a:r>
              <a:rPr lang="en-US" altLang="zh-CN" sz="1800">
                <a:solidFill>
                  <a:srgbClr val="990033"/>
                </a:solidFill>
              </a:rPr>
              <a:t>me        </a:t>
            </a:r>
            <a:r>
              <a:rPr lang="en-US" altLang="zh-CN" sz="1800" smtClean="0">
                <a:solidFill>
                  <a:srgbClr val="990033"/>
                </a:solidFill>
              </a:rPr>
              <a:t>   </a:t>
            </a:r>
            <a:r>
              <a:rPr lang="en-US" altLang="zh-CN" sz="1800" err="1">
                <a:solidFill>
                  <a:srgbClr val="990033"/>
                </a:solidFill>
              </a:rPr>
              <a:t>měi        </a:t>
            </a:r>
            <a:r>
              <a:rPr lang="en-US" altLang="zh-CN" sz="1800" smtClean="0">
                <a:solidFill>
                  <a:srgbClr val="990033"/>
                </a:solidFill>
              </a:rPr>
              <a:t>    </a:t>
            </a:r>
            <a:r>
              <a:rPr lang="en-US" altLang="zh-CN" sz="1800" err="1">
                <a:solidFill>
                  <a:srgbClr val="990033"/>
                </a:solidFill>
              </a:rPr>
              <a:t>lì</a:t>
            </a:r>
            <a:endParaRPr lang="en-US" altLang="zh-CN" sz="1800">
              <a:solidFill>
                <a:srgbClr val="990033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迎 风  飘  扬</a:t>
            </a:r>
            <a:r>
              <a:rPr lang="en-US" altLang="zh-CN" sz="3600" b="1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</a:rPr>
              <a:t>多   么    </a:t>
            </a:r>
            <a:r>
              <a:rPr lang="zh-CN" altLang="en-US" sz="3600" b="1">
                <a:solidFill>
                  <a:srgbClr val="000000"/>
                </a:solidFill>
              </a:rPr>
              <a:t>美   </a:t>
            </a:r>
            <a:r>
              <a:rPr lang="zh-CN" altLang="en-US" sz="3600" b="1" smtClean="0">
                <a:solidFill>
                  <a:srgbClr val="000000"/>
                </a:solidFill>
              </a:rPr>
              <a:t>  丽</a:t>
            </a:r>
            <a:r>
              <a:rPr lang="zh-CN" altLang="en-US" sz="3600" b="1">
                <a:solidFill>
                  <a:srgbClr val="000000"/>
                </a:solidFill>
              </a:rPr>
              <a:t>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>
                <a:solidFill>
                  <a:srgbClr val="990033"/>
                </a:solidFill>
              </a:rPr>
              <a:t>xiànɡ     zhe        </a:t>
            </a:r>
            <a:r>
              <a:rPr lang="en-US" altLang="zh-CN" sz="1800" smtClean="0">
                <a:solidFill>
                  <a:srgbClr val="990033"/>
                </a:solidFill>
              </a:rPr>
              <a:t> ɡuó            </a:t>
            </a:r>
            <a:r>
              <a:rPr lang="en-US" altLang="zh-CN" sz="1800" err="1">
                <a:solidFill>
                  <a:srgbClr val="990033"/>
                </a:solidFill>
              </a:rPr>
              <a:t>qí        </a:t>
            </a:r>
            <a:r>
              <a:rPr lang="en-US" altLang="zh-CN" sz="1800" smtClean="0">
                <a:solidFill>
                  <a:srgbClr val="990033"/>
                </a:solidFill>
              </a:rPr>
              <a:t>    </a:t>
            </a:r>
            <a:r>
              <a:rPr lang="en-US" altLang="zh-CN" sz="1800" err="1">
                <a:solidFill>
                  <a:srgbClr val="990033"/>
                </a:solidFill>
              </a:rPr>
              <a:t>wŏ        </a:t>
            </a:r>
            <a:r>
              <a:rPr lang="en-US" altLang="zh-CN" sz="1800" smtClean="0">
                <a:solidFill>
                  <a:srgbClr val="990033"/>
                </a:solidFill>
              </a:rPr>
              <a:t>  </a:t>
            </a:r>
            <a:r>
              <a:rPr lang="en-US" altLang="zh-CN" sz="1800">
                <a:solidFill>
                  <a:srgbClr val="990033"/>
                </a:solidFill>
              </a:rPr>
              <a:t>men        </a:t>
            </a:r>
            <a:r>
              <a:rPr lang="en-US" altLang="zh-CN" sz="1800" smtClean="0">
                <a:solidFill>
                  <a:srgbClr val="990033"/>
                </a:solidFill>
              </a:rPr>
              <a:t> </a:t>
            </a:r>
            <a:r>
              <a:rPr lang="en-US" altLang="zh-CN" sz="1800" err="1">
                <a:solidFill>
                  <a:srgbClr val="990033"/>
                </a:solidFill>
              </a:rPr>
              <a:t>lì        </a:t>
            </a:r>
            <a:r>
              <a:rPr lang="en-US" altLang="zh-CN" sz="1800" smtClean="0">
                <a:solidFill>
                  <a:srgbClr val="990033"/>
                </a:solidFill>
              </a:rPr>
              <a:t>  zhènɡ</a:t>
            </a:r>
            <a:endParaRPr lang="en-US" altLang="zh-CN" sz="1800">
              <a:solidFill>
                <a:srgbClr val="99003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向   着   国    旗</a:t>
            </a:r>
            <a:r>
              <a:rPr lang="en-US" altLang="zh-CN" sz="3600" b="1">
                <a:solidFill>
                  <a:srgbClr val="000000"/>
                </a:solidFill>
              </a:rPr>
              <a:t>, </a:t>
            </a:r>
            <a:r>
              <a:rPr lang="en-US" altLang="zh-CN" sz="3600" b="1" smtClean="0">
                <a:solidFill>
                  <a:srgbClr val="000000"/>
                </a:solidFill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</a:rPr>
              <a:t>我   </a:t>
            </a:r>
            <a:r>
              <a:rPr lang="zh-CN" altLang="en-US" sz="3600" b="1">
                <a:solidFill>
                  <a:srgbClr val="000000"/>
                </a:solidFill>
              </a:rPr>
              <a:t>们    </a:t>
            </a:r>
            <a:r>
              <a:rPr lang="zh-CN" altLang="en-US" sz="3600" b="1" smtClean="0">
                <a:solidFill>
                  <a:srgbClr val="000000"/>
                </a:solidFill>
              </a:rPr>
              <a:t>立    正</a:t>
            </a:r>
            <a:r>
              <a:rPr lang="zh-CN" altLang="en-US" sz="3600" b="1">
                <a:solidFill>
                  <a:srgbClr val="000000"/>
                </a:solidFill>
              </a:rPr>
              <a:t>；</a:t>
            </a:r>
            <a:endParaRPr lang="zh-CN" altLang="en-US" sz="36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>
                <a:solidFill>
                  <a:srgbClr val="990033"/>
                </a:solidFill>
              </a:rPr>
              <a:t>wànɡ      zhe        ɡuó           qí         </a:t>
            </a:r>
            <a:r>
              <a:rPr lang="en-US" altLang="zh-CN" sz="1800" smtClean="0">
                <a:solidFill>
                  <a:srgbClr val="990033"/>
                </a:solidFill>
              </a:rPr>
              <a:t>   wǒ          men          </a:t>
            </a:r>
            <a:r>
              <a:rPr lang="en-US" altLang="zh-CN" sz="1800" err="1">
                <a:solidFill>
                  <a:srgbClr val="990033"/>
                </a:solidFill>
              </a:rPr>
              <a:t>jìnɡ        lĭ</a:t>
            </a:r>
            <a:endParaRPr lang="en-US" altLang="zh-CN" sz="1800">
              <a:solidFill>
                <a:srgbClr val="990033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望   着   国    旗</a:t>
            </a:r>
            <a:r>
              <a:rPr lang="en-US" altLang="zh-CN" sz="3600" b="1">
                <a:solidFill>
                  <a:srgbClr val="000000"/>
                </a:solidFill>
              </a:rPr>
              <a:t>,  </a:t>
            </a:r>
            <a:r>
              <a:rPr lang="en-US" altLang="zh-CN" sz="3600" b="1" smtClean="0">
                <a:solidFill>
                  <a:srgbClr val="000000"/>
                </a:solidFill>
              </a:rPr>
              <a:t> </a:t>
            </a:r>
            <a:r>
              <a:rPr lang="zh-CN" altLang="en-US" sz="3600" b="1" smtClean="0">
                <a:solidFill>
                  <a:srgbClr val="000000"/>
                </a:solidFill>
              </a:rPr>
              <a:t>我   </a:t>
            </a:r>
            <a:r>
              <a:rPr lang="zh-CN" altLang="en-US" sz="3600" b="1">
                <a:solidFill>
                  <a:srgbClr val="000000"/>
                </a:solidFill>
              </a:rPr>
              <a:t>们    敬    礼。</a:t>
            </a:r>
            <a:endParaRPr lang="zh-CN" altLang="en-US" sz="3600" b="1">
              <a:solidFill>
                <a:srgbClr val="0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65754" y="0"/>
            <a:ext cx="292735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4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shēnɡ </a:t>
            </a:r>
            <a:r>
              <a:rPr lang="en-US" altLang="zh-CN" sz="2400" smtClean="0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  ɡuó    qí</a:t>
            </a:r>
            <a:endParaRPr lang="en-US" altLang="zh-CN" sz="2400">
              <a:solidFill>
                <a:srgbClr val="990033"/>
              </a:solidFill>
              <a:latin typeface="Calibri" panose="020F050202020403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97278" y="565799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83958" y="1359131"/>
            <a:ext cx="90363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五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星  红  旗</a:t>
            </a:r>
            <a:r>
              <a:rPr lang="en-US" altLang="zh-CN" sz="3600" b="1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国  旗。</a:t>
            </a:r>
            <a:endParaRPr lang="zh-CN" altLang="en-US" sz="36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endParaRPr lang="en-US" altLang="zh-CN" sz="18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国 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 歌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声  中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, 徐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徐  升 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 起；</a:t>
            </a:r>
            <a:endParaRPr lang="zh-CN" altLang="en-US" sz="36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endParaRPr lang="en-US" altLang="zh-CN" sz="18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迎 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 风  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飘  扬</a:t>
            </a:r>
            <a:r>
              <a:rPr lang="en-US" altLang="zh-CN" sz="3600" b="1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+mn-ea"/>
                <a:ea typeface="+mn-ea"/>
              </a:rPr>
              <a:t>多  么   美  丽</a:t>
            </a:r>
            <a:r>
              <a:rPr lang="zh-CN" altLang="en-US" sz="3600" b="1">
                <a:solidFill>
                  <a:srgbClr val="000000"/>
                </a:solidFill>
                <a:latin typeface="+mn-ea"/>
                <a:ea typeface="+mn-ea"/>
              </a:rPr>
              <a:t>。</a:t>
            </a:r>
            <a:endParaRPr lang="zh-CN" altLang="en-US" sz="36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endParaRPr lang="en-US" altLang="zh-CN" sz="1800" b="1">
              <a:solidFill>
                <a:srgbClr val="000000"/>
              </a:solidFill>
              <a:latin typeface="+mn-ea"/>
              <a:ea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向   </a:t>
            </a:r>
            <a:r>
              <a:rPr lang="zh-CN" altLang="en-US" sz="3600" b="1" smtClean="0">
                <a:solidFill>
                  <a:srgbClr val="000000"/>
                </a:solidFill>
              </a:rPr>
              <a:t> 着    国    </a:t>
            </a:r>
            <a:r>
              <a:rPr lang="zh-CN" altLang="en-US" sz="3600" b="1">
                <a:solidFill>
                  <a:srgbClr val="000000"/>
                </a:solidFill>
              </a:rPr>
              <a:t>旗</a:t>
            </a:r>
            <a:r>
              <a:rPr lang="en-US" altLang="zh-CN" sz="3600" b="1">
                <a:solidFill>
                  <a:srgbClr val="000000"/>
                </a:solidFill>
              </a:rPr>
              <a:t>, </a:t>
            </a:r>
            <a:r>
              <a:rPr lang="en-US" altLang="zh-CN" sz="3600" b="1" smtClean="0">
                <a:solidFill>
                  <a:srgbClr val="000000"/>
                </a:solidFill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</a:rPr>
              <a:t>我    们    立    </a:t>
            </a:r>
            <a:r>
              <a:rPr lang="zh-CN" altLang="en-US" sz="3600" b="1">
                <a:solidFill>
                  <a:srgbClr val="000000"/>
                </a:solidFill>
              </a:rPr>
              <a:t>正；</a:t>
            </a:r>
            <a:endParaRPr lang="zh-CN" altLang="en-US" sz="36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望   </a:t>
            </a:r>
            <a:r>
              <a:rPr lang="zh-CN" altLang="en-US" sz="3600" b="1" smtClean="0">
                <a:solidFill>
                  <a:srgbClr val="000000"/>
                </a:solidFill>
              </a:rPr>
              <a:t> 着    国    </a:t>
            </a:r>
            <a:r>
              <a:rPr lang="zh-CN" altLang="en-US" sz="3600" b="1">
                <a:solidFill>
                  <a:srgbClr val="000000"/>
                </a:solidFill>
              </a:rPr>
              <a:t>旗</a:t>
            </a:r>
            <a:r>
              <a:rPr lang="en-US" altLang="zh-CN" sz="3600" b="1">
                <a:solidFill>
                  <a:srgbClr val="000000"/>
                </a:solidFill>
              </a:rPr>
              <a:t>,  </a:t>
            </a:r>
            <a:r>
              <a:rPr lang="en-US" altLang="zh-CN" sz="3600" b="1" smtClean="0">
                <a:solidFill>
                  <a:srgbClr val="000000"/>
                </a:solidFill>
              </a:rPr>
              <a:t> </a:t>
            </a:r>
            <a:r>
              <a:rPr lang="zh-CN" altLang="en-US" sz="3600" b="1" smtClean="0">
                <a:solidFill>
                  <a:srgbClr val="000000"/>
                </a:solidFill>
              </a:rPr>
              <a:t>我    们    敬    </a:t>
            </a:r>
            <a:r>
              <a:rPr lang="zh-CN" altLang="en-US" sz="3600" b="1">
                <a:solidFill>
                  <a:srgbClr val="000000"/>
                </a:solidFill>
              </a:rPr>
              <a:t>礼。</a:t>
            </a:r>
            <a:endParaRPr lang="zh-CN" altLang="en-US" sz="3600" b="1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8134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4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745725" y="2150535"/>
            <a:ext cx="1170964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smtClean="0">
                <a:solidFill>
                  <a:srgbClr val="000000"/>
                </a:solidFill>
                <a:latin typeface="+mn-ea"/>
                <a:ea typeface="+mn-ea"/>
              </a:rPr>
              <a:t>旗 中 红 歌 起 </a:t>
            </a:r>
            <a:r>
              <a:rPr lang="zh-CN" altLang="en-US" sz="6000" b="1" smtClean="0">
                <a:solidFill>
                  <a:srgbClr val="000000"/>
                </a:solidFill>
              </a:rPr>
              <a:t>么  美   丽</a:t>
            </a:r>
            <a:r>
              <a:rPr lang="zh-CN" altLang="en-US" sz="6000" b="1" smtClean="0">
                <a:solidFill>
                  <a:srgbClr val="000000"/>
                </a:solidFill>
                <a:ea typeface="楷体_GB2312" panose="02010609030101010101" charset="-122"/>
              </a:rPr>
              <a:t>   </a:t>
            </a:r>
            <a:r>
              <a:rPr lang="zh-CN" altLang="en-US" sz="6000" b="1" smtClean="0">
                <a:solidFill>
                  <a:srgbClr val="000000"/>
                </a:solidFill>
              </a:rPr>
              <a:t>立</a:t>
            </a:r>
            <a:endParaRPr lang="zh-CN" altLang="en-US" sz="6000" b="1">
              <a:solidFill>
                <a:srgbClr val="00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5470" y="570865"/>
            <a:ext cx="676656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圈圈</a:t>
            </a:r>
            <a:r>
              <a:rPr lang="zh-CN" altLang="en-US" sz="44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生字</a:t>
            </a:r>
            <a:r>
              <a:rPr lang="zh-CN" altLang="en-US" sz="440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朋友</a:t>
            </a:r>
            <a:r>
              <a:rPr lang="zh-CN" altLang="en-US" sz="44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！</a:t>
            </a:r>
            <a:endParaRPr lang="zh-CN" altLang="en-US" sz="44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93483" y="1484711"/>
            <a:ext cx="90363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五 星  红  旗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 旗。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歌  声  中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徐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徐  升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起；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18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迎 风  飘  扬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</a:rPr>
              <a:t>多    </a:t>
            </a:r>
            <a:r>
              <a:rPr lang="zh-CN" altLang="en-US" sz="3600" b="1">
                <a:solidFill>
                  <a:srgbClr val="000000"/>
                </a:solidFill>
              </a:rPr>
              <a:t>么    美   </a:t>
            </a:r>
            <a:r>
              <a:rPr lang="zh-CN" altLang="en-US" sz="3600" b="1" smtClean="0">
                <a:solidFill>
                  <a:srgbClr val="000000"/>
                </a:solidFill>
              </a:rPr>
              <a:t> 丽</a:t>
            </a:r>
            <a:r>
              <a:rPr lang="zh-CN" altLang="en-US" sz="3600" b="1">
                <a:solidFill>
                  <a:srgbClr val="000000"/>
                </a:solidFill>
              </a:rPr>
              <a:t>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向   着   国    旗</a:t>
            </a:r>
            <a:r>
              <a:rPr lang="en-US" altLang="zh-CN" sz="3600" b="1">
                <a:solidFill>
                  <a:srgbClr val="000000"/>
                </a:solidFill>
              </a:rPr>
              <a:t>, </a:t>
            </a:r>
            <a:r>
              <a:rPr lang="en-US" altLang="zh-CN" sz="3600" b="1" smtClean="0">
                <a:solidFill>
                  <a:srgbClr val="000000"/>
                </a:solidFill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</a:rPr>
              <a:t>我   </a:t>
            </a:r>
            <a:r>
              <a:rPr lang="zh-CN" altLang="en-US" sz="3600" b="1">
                <a:solidFill>
                  <a:srgbClr val="000000"/>
                </a:solidFill>
              </a:rPr>
              <a:t>们     立   正；</a:t>
            </a:r>
            <a:endParaRPr lang="zh-CN" altLang="en-US" sz="36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望   着   国    旗</a:t>
            </a:r>
            <a:r>
              <a:rPr lang="en-US" altLang="zh-CN" sz="3600" b="1">
                <a:solidFill>
                  <a:srgbClr val="000000"/>
                </a:solidFill>
              </a:rPr>
              <a:t>,  </a:t>
            </a:r>
            <a:r>
              <a:rPr lang="en-US" altLang="zh-CN" sz="3600" b="1" smtClean="0">
                <a:solidFill>
                  <a:srgbClr val="000000"/>
                </a:solidFill>
              </a:rPr>
              <a:t> </a:t>
            </a:r>
            <a:r>
              <a:rPr lang="zh-CN" altLang="en-US" sz="3600" b="1" smtClean="0">
                <a:solidFill>
                  <a:srgbClr val="000000"/>
                </a:solidFill>
              </a:rPr>
              <a:t>我   </a:t>
            </a:r>
            <a:r>
              <a:rPr lang="zh-CN" altLang="en-US" sz="3600" b="1">
                <a:solidFill>
                  <a:srgbClr val="000000"/>
                </a:solidFill>
              </a:rPr>
              <a:t>们 </a:t>
            </a:r>
            <a:r>
              <a:rPr lang="zh-CN" altLang="en-US" sz="3600" b="1" smtClean="0">
                <a:solidFill>
                  <a:srgbClr val="000000"/>
                </a:solidFill>
              </a:rPr>
              <a:t>    </a:t>
            </a:r>
            <a:r>
              <a:rPr lang="zh-CN" altLang="en-US" sz="3600" b="1">
                <a:solidFill>
                  <a:srgbClr val="000000"/>
                </a:solidFill>
              </a:rPr>
              <a:t>敬    礼。</a:t>
            </a:r>
            <a:endParaRPr lang="zh-CN" altLang="en-US" sz="3600" b="1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8134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556972" y="1766656"/>
            <a:ext cx="730941" cy="68595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019" y="1766656"/>
            <a:ext cx="755970" cy="70719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253" y="2598151"/>
            <a:ext cx="755970" cy="7071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187" y="2598151"/>
            <a:ext cx="755970" cy="70719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7844" y="2598151"/>
            <a:ext cx="755970" cy="7071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615" y="3407603"/>
            <a:ext cx="755970" cy="7071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985" y="4216216"/>
            <a:ext cx="755970" cy="70719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7844" y="3407602"/>
            <a:ext cx="755970" cy="7071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985" y="3407602"/>
            <a:ext cx="755970" cy="7071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9600" y="528955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64920" y="1548935"/>
            <a:ext cx="2241550" cy="17030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>
                <a:solidFill>
                  <a:srgbClr val="FF0000"/>
                </a:solidFill>
                <a:uFillTx/>
                <a:latin typeface="楷体_GB2312" panose="02010609030101010101" charset="-122"/>
              </a:rPr>
              <a:t>国</a:t>
            </a:r>
            <a:endParaRPr lang="zh-CN" altLang="en-US" sz="8800" b="1">
              <a:solidFill>
                <a:srgbClr val="FF0000"/>
              </a:solidFill>
              <a:uFillTx/>
              <a:latin typeface="楷体_GB2312" panose="02010609030101010101" charset="-122"/>
            </a:endParaRPr>
          </a:p>
        </p:txBody>
      </p:sp>
      <p:pic>
        <p:nvPicPr>
          <p:cNvPr id="17410" name="Picture 4"/>
          <p:cNvPicPr>
            <a:picLocks noChangeAspect="1"/>
          </p:cNvPicPr>
          <p:nvPr/>
        </p:nvPicPr>
        <p:blipFill>
          <a:blip r:embed="rId1"/>
          <a:srcRect l="20378" t="21753" r="21745" b="16823"/>
          <a:stretch>
            <a:fillRect/>
          </a:stretch>
        </p:blipFill>
        <p:spPr>
          <a:xfrm>
            <a:off x="4668520" y="1184910"/>
            <a:ext cx="6231890" cy="4067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椭圆 6"/>
          <p:cNvSpPr/>
          <p:nvPr/>
        </p:nvSpPr>
        <p:spPr>
          <a:xfrm>
            <a:off x="1256665" y="4272280"/>
            <a:ext cx="2241550" cy="17030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>
                <a:solidFill>
                  <a:srgbClr val="FF0000"/>
                </a:solidFill>
                <a:uFillTx/>
              </a:rPr>
              <a:t>国</a:t>
            </a:r>
            <a:endParaRPr lang="zh-CN" altLang="en-US" sz="8800" b="1">
              <a:solidFill>
                <a:srgbClr val="FF0000"/>
              </a:solidFill>
              <a:uFillTx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64190" y="4709160"/>
            <a:ext cx="651850" cy="6991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6775" y="5486390"/>
            <a:ext cx="1871634" cy="96325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754643" y="779494"/>
            <a:ext cx="2090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rgbClr val="990033"/>
                </a:solidFill>
                <a:sym typeface="+mn-ea"/>
              </a:rPr>
              <a:t> </a:t>
            </a:r>
            <a:r>
              <a:rPr lang="en-US" altLang="zh-CN" sz="4400" err="1">
                <a:solidFill>
                  <a:srgbClr val="990033"/>
                </a:solidFill>
                <a:sym typeface="+mn-ea"/>
              </a:rPr>
              <a:t>ɡuó </a:t>
            </a:r>
            <a:endParaRPr lang="en-US" altLang="zh-CN" sz="4400" err="1">
              <a:solidFill>
                <a:srgbClr val="990033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790259" y="5214880"/>
            <a:ext cx="1567917" cy="1765830"/>
            <a:chOff x="3838839" y="1315772"/>
            <a:chExt cx="1567917" cy="176583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85" b="59330"/>
            <a:stretch>
              <a:fillRect/>
            </a:stretch>
          </p:blipFill>
          <p:spPr>
            <a:xfrm>
              <a:off x="3838839" y="1451952"/>
              <a:ext cx="1567917" cy="162965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034170" y="1315772"/>
              <a:ext cx="12687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华文楷体" panose="02010600040101010101" charset="-122"/>
                  <a:ea typeface="华文楷体" panose="02010600040101010101" charset="-122"/>
                </a:rPr>
                <a:t>么</a:t>
              </a:r>
              <a:r>
                <a:rPr lang="zh-CN" altLang="en-US" sz="8000" b="1" smtClean="0">
                  <a:solidFill>
                    <a:prstClr val="black"/>
                  </a:solidFill>
                  <a:latin typeface="Calibri" panose="020F0502020204030204" charset="0"/>
                </a:rPr>
                <a:t> </a:t>
              </a:r>
              <a:endParaRPr lang="zh-CN" altLang="en-US" sz="80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31173" y="5136165"/>
            <a:ext cx="1926403" cy="1721835"/>
            <a:chOff x="3994128" y="2842068"/>
            <a:chExt cx="1390063" cy="139700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4128" y="2986668"/>
              <a:ext cx="1176170" cy="1252403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4115405" y="2842068"/>
              <a:ext cx="12687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>
                  <a:solidFill>
                    <a:prstClr val="black"/>
                  </a:solidFill>
                  <a:latin typeface="华文楷体" panose="02010600040101010101" charset="-122"/>
                  <a:ea typeface="华文楷体" panose="02010600040101010101" charset="-122"/>
                </a:rPr>
                <a:t>中</a:t>
              </a:r>
              <a:r>
                <a:rPr lang="zh-CN" altLang="en-US" sz="8000" b="1" smtClean="0">
                  <a:solidFill>
                    <a:prstClr val="black"/>
                  </a:solidFill>
                  <a:latin typeface="Calibri" panose="020F0502020204030204" charset="0"/>
                </a:rPr>
                <a:t> </a:t>
              </a:r>
              <a:endParaRPr lang="zh-CN" altLang="en-US" sz="80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895525" y="5292873"/>
            <a:ext cx="1451699" cy="1546946"/>
            <a:chOff x="8074241" y="1162719"/>
            <a:chExt cx="1451699" cy="154694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0260" y="1244821"/>
              <a:ext cx="1375680" cy="1464844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074241" y="1162719"/>
              <a:ext cx="12687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升</a:t>
              </a:r>
              <a:r>
                <a:rPr lang="zh-CN" altLang="en-US" sz="8000" b="1" smtClean="0">
                  <a:solidFill>
                    <a:prstClr val="black"/>
                  </a:solidFill>
                  <a:latin typeface="Calibri" panose="020F0502020204030204" charset="0"/>
                </a:rPr>
                <a:t> </a:t>
              </a:r>
              <a:endParaRPr lang="zh-CN" altLang="en-US" sz="80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719932" y="5355008"/>
            <a:ext cx="1426631" cy="1499272"/>
            <a:chOff x="618092" y="1049675"/>
            <a:chExt cx="1426631" cy="149927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92" y="1071366"/>
              <a:ext cx="1426631" cy="1477581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699918" y="1049675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立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0729305" y="5323532"/>
            <a:ext cx="1517680" cy="1996228"/>
            <a:chOff x="6341387" y="471201"/>
            <a:chExt cx="1517680" cy="199622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1387" y="471201"/>
              <a:ext cx="1517680" cy="1996228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441257" y="471201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丽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25900" y="5314387"/>
            <a:ext cx="1666777" cy="1629650"/>
            <a:chOff x="9952121" y="1531847"/>
            <a:chExt cx="1666777" cy="162965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85" b="59330"/>
            <a:stretch>
              <a:fillRect/>
            </a:stretch>
          </p:blipFill>
          <p:spPr>
            <a:xfrm>
              <a:off x="9952121" y="1531847"/>
              <a:ext cx="1567917" cy="1629650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10350112" y="1531847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起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41567" y="5300448"/>
            <a:ext cx="1469551" cy="1964528"/>
            <a:chOff x="2007341" y="625343"/>
            <a:chExt cx="1469551" cy="196452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341" y="656948"/>
              <a:ext cx="1469551" cy="193292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2102738" y="625343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美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68813" y="5191928"/>
            <a:ext cx="1790223" cy="1725885"/>
            <a:chOff x="2250035" y="3061421"/>
            <a:chExt cx="1790223" cy="172588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67" t="59754" r="-616"/>
            <a:stretch>
              <a:fillRect/>
            </a:stretch>
          </p:blipFill>
          <p:spPr>
            <a:xfrm>
              <a:off x="2250035" y="3061421"/>
              <a:ext cx="1725977" cy="1725885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2577585" y="3175218"/>
              <a:ext cx="146267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歌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743662" y="5218886"/>
            <a:ext cx="1656691" cy="1694921"/>
            <a:chOff x="5681709" y="2699926"/>
            <a:chExt cx="1656691" cy="169492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22" t="-1162" r="51775" b="59984"/>
            <a:stretch>
              <a:fillRect/>
            </a:stretch>
          </p:blipFill>
          <p:spPr>
            <a:xfrm>
              <a:off x="5681709" y="2699926"/>
              <a:ext cx="1656691" cy="1694921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5856284" y="2708553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旗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61605" y="5273603"/>
            <a:ext cx="1542488" cy="1597576"/>
            <a:chOff x="6679941" y="1784413"/>
            <a:chExt cx="1542488" cy="1597576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9941" y="1784413"/>
              <a:ext cx="1542488" cy="1597576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6720122" y="1799182"/>
              <a:ext cx="1268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国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71040" y="5033458"/>
            <a:ext cx="1851861" cy="1910669"/>
            <a:chOff x="671181" y="5145584"/>
            <a:chExt cx="1851861" cy="1910669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22" t="-1162" r="51775" b="59984"/>
            <a:stretch>
              <a:fillRect/>
            </a:stretch>
          </p:blipFill>
          <p:spPr>
            <a:xfrm>
              <a:off x="671181" y="5145584"/>
              <a:ext cx="1703650" cy="1910669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853526" y="5253481"/>
              <a:ext cx="16695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mtClean="0">
                  <a:solidFill>
                    <a:prstClr val="black"/>
                  </a:solidFill>
                  <a:latin typeface="Calibri" panose="020F0502020204030204" charset="0"/>
                </a:rPr>
                <a:t>红 </a:t>
              </a:r>
              <a:endParaRPr lang="zh-CN" altLang="en-US" sz="7200" b="1">
                <a:solidFill>
                  <a:prstClr val="black"/>
                </a:solidFill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06 4.44444E-06 L 0.00105 -0.67107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6 1.85185E-06 L -0.00066 -0.46667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06 -2.22222E-06 L -0.00156 -0.7037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06 3.33333E-06 L -0.00156 -0.47639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2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06 1.11022E-16 L -0.00039 -0.70208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06 -3.7037E-07 L 0.00156 -0.48542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06 3.7037E-06 L 0.00013 -0.7088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06 -7.40741E-07 L 0.00092 -0.48588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7.40741E-07 L 0.0017 -0.69282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3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06 -3.7037E-07 L 0.00052 -0.48264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06 7.40741E-07 L -0.00326 -0.69514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3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93483" y="1484711"/>
            <a:ext cx="90363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五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星  </a:t>
            </a:r>
            <a:r>
              <a:rPr lang="zh-CN" altLang="en-US" sz="36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红  旗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 旗。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歌  </a:t>
            </a:r>
            <a:r>
              <a:rPr lang="zh-CN" altLang="en-US" sz="36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声  中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徐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徐  升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3600" b="1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起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；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18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迎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风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飘  扬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</a:rPr>
              <a:t>多    </a:t>
            </a:r>
            <a:r>
              <a:rPr lang="zh-CN" altLang="en-US" sz="3600" b="1">
                <a:solidFill>
                  <a:srgbClr val="FF0000"/>
                </a:solidFill>
              </a:rPr>
              <a:t>么    美   </a:t>
            </a:r>
            <a:r>
              <a:rPr lang="zh-CN" altLang="en-US" sz="3600" b="1" smtClean="0">
                <a:solidFill>
                  <a:srgbClr val="FF0000"/>
                </a:solidFill>
              </a:rPr>
              <a:t> 丽</a:t>
            </a:r>
            <a:r>
              <a:rPr lang="zh-CN" altLang="en-US" sz="3600" b="1">
                <a:solidFill>
                  <a:srgbClr val="000000"/>
                </a:solidFill>
              </a:rPr>
              <a:t>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向   </a:t>
            </a:r>
            <a:r>
              <a:rPr lang="zh-CN" altLang="en-US" sz="3600" b="1" smtClean="0">
                <a:solidFill>
                  <a:srgbClr val="000000"/>
                </a:solidFill>
              </a:rPr>
              <a:t> 着    国    </a:t>
            </a:r>
            <a:r>
              <a:rPr lang="zh-CN" altLang="en-US" sz="3600" b="1">
                <a:solidFill>
                  <a:srgbClr val="000000"/>
                </a:solidFill>
              </a:rPr>
              <a:t>旗</a:t>
            </a:r>
            <a:r>
              <a:rPr lang="en-US" altLang="zh-CN" sz="3600" b="1">
                <a:solidFill>
                  <a:srgbClr val="000000"/>
                </a:solidFill>
              </a:rPr>
              <a:t>, </a:t>
            </a:r>
            <a:r>
              <a:rPr lang="en-US" altLang="zh-CN" sz="3600" b="1" smtClean="0">
                <a:solidFill>
                  <a:srgbClr val="000000"/>
                </a:solidFill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</a:rPr>
              <a:t>我    们    </a:t>
            </a:r>
            <a:r>
              <a:rPr lang="zh-CN" altLang="en-US" sz="3600" b="1" smtClean="0">
                <a:solidFill>
                  <a:srgbClr val="FF0000"/>
                </a:solidFill>
              </a:rPr>
              <a:t>立 </a:t>
            </a:r>
            <a:r>
              <a:rPr lang="zh-CN" altLang="en-US" sz="3600" b="1" smtClean="0">
                <a:solidFill>
                  <a:srgbClr val="000000"/>
                </a:solidFill>
              </a:rPr>
              <a:t>   </a:t>
            </a:r>
            <a:r>
              <a:rPr lang="zh-CN" altLang="en-US" sz="3600" b="1">
                <a:solidFill>
                  <a:srgbClr val="000000"/>
                </a:solidFill>
              </a:rPr>
              <a:t>正；</a:t>
            </a:r>
            <a:endParaRPr lang="zh-CN" altLang="en-US" sz="36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</a:rPr>
              <a:t>望   </a:t>
            </a:r>
            <a:r>
              <a:rPr lang="zh-CN" altLang="en-US" sz="3600" b="1" smtClean="0">
                <a:solidFill>
                  <a:srgbClr val="000000"/>
                </a:solidFill>
              </a:rPr>
              <a:t> 着    国    </a:t>
            </a:r>
            <a:r>
              <a:rPr lang="zh-CN" altLang="en-US" sz="3600" b="1">
                <a:solidFill>
                  <a:srgbClr val="000000"/>
                </a:solidFill>
              </a:rPr>
              <a:t>旗</a:t>
            </a:r>
            <a:r>
              <a:rPr lang="en-US" altLang="zh-CN" sz="3600" b="1">
                <a:solidFill>
                  <a:srgbClr val="000000"/>
                </a:solidFill>
              </a:rPr>
              <a:t>,  </a:t>
            </a:r>
            <a:r>
              <a:rPr lang="en-US" altLang="zh-CN" sz="3600" b="1" smtClean="0">
                <a:solidFill>
                  <a:srgbClr val="000000"/>
                </a:solidFill>
              </a:rPr>
              <a:t> </a:t>
            </a:r>
            <a:r>
              <a:rPr lang="zh-CN" altLang="en-US" sz="3600" b="1" smtClean="0">
                <a:solidFill>
                  <a:srgbClr val="000000"/>
                </a:solidFill>
              </a:rPr>
              <a:t>我    们    敬    </a:t>
            </a:r>
            <a:r>
              <a:rPr lang="zh-CN" altLang="en-US" sz="3600" b="1">
                <a:solidFill>
                  <a:srgbClr val="000000"/>
                </a:solidFill>
              </a:rPr>
              <a:t>礼。</a:t>
            </a:r>
            <a:endParaRPr lang="zh-CN" altLang="en-US" sz="3600" b="1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8134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993483" y="1484711"/>
            <a:ext cx="90363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altLang="zh-CN" sz="1800" b="1">
              <a:solidFill>
                <a:schemeClr val="tx1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五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 星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红  旗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（            ） 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altLang="zh-CN" sz="1800" b="1">
              <a:solidFill>
                <a:schemeClr val="tx1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国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 歌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声  中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kumimoji="0"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（            ）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；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18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迎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 风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飘 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扬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kumimoji="0"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（            ）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altLang="zh-CN" sz="1800" b="1">
              <a:solidFill>
                <a:schemeClr val="tx1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向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 着  国  旗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, </a:t>
            </a:r>
            <a:r>
              <a:rPr kumimoji="0"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（            </a:t>
            </a:r>
            <a:r>
              <a:rPr kumimoji="0" lang="zh-CN" altLang="en-US" sz="36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）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；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 </a:t>
            </a:r>
            <a:endParaRPr lang="en-US" altLang="zh-CN" sz="18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望 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着  国  旗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, </a:t>
            </a:r>
            <a:r>
              <a:rPr kumimoji="0"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（            </a:t>
            </a:r>
            <a:r>
              <a:rPr kumimoji="0" lang="zh-CN" altLang="en-US" sz="36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）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</a:rPr>
              <a:t>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8134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18134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93483" y="1484711"/>
            <a:ext cx="90363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kumimoji="1" lang="en-US" altLang="zh-CN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（         ）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我  们  的  国  旗。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kumimoji="1" lang="en-US" altLang="zh-CN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（         ）, 徐  徐  升  起；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kumimoji="1" lang="en-US" altLang="zh-CN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（         ）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多    么    美    丽。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kumimoji="1" lang="en-US" altLang="zh-CN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（         ）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,  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我    们    立    正；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kumimoji="1" lang="en-US" altLang="zh-CN" sz="18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</a:rPr>
              <a:t>（         ）</a:t>
            </a:r>
            <a:r>
              <a:rPr kumimoji="1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,   </a:t>
            </a:r>
            <a:r>
              <a:rPr kumimoji="1" lang="zh-CN" alt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我    们    敬    礼。</a:t>
            </a:r>
            <a:endParaRPr kumimoji="1" lang="zh-CN" altLang="en-US" sz="36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8.jp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33400" y="-228600"/>
            <a:ext cx="12725400" cy="7086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2770" name="内容占位符 3" descr="1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" y="0"/>
            <a:ext cx="12274551" cy="6858000"/>
          </a:xfrm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3794" name="内容占位符 3" descr="2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1"/>
            <a:ext cx="12192000" cy="7007225"/>
          </a:xfrm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7105" descr="国旗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-406400" y="0"/>
            <a:ext cx="1259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47105" descr="国旗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-406400" y="0"/>
            <a:ext cx="1259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951426" y="1615340"/>
            <a:ext cx="9036363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五 星  红  旗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 旗。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</a:rPr>
              <a:t> </a:t>
            </a:r>
            <a:endParaRPr lang="en-US" altLang="zh-CN" sz="1800" b="1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歌  声  中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徐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徐  升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起；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18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迎 风  飘  扬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多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么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美  丽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向 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着  国   旗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 立 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正；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endParaRPr lang="en-US" altLang="zh-CN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望 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着  国  旗</a:t>
            </a:r>
            <a:r>
              <a:rPr lang="en-US" altLang="zh-CN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 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 敬  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礼。</a:t>
            </a:r>
            <a:endParaRPr lang="zh-CN" altLang="en-US" sz="3600" b="1">
              <a:solidFill>
                <a:srgbClr val="00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94969" y="437111"/>
            <a:ext cx="5193437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rgbClr val="000000"/>
              </a:solidFill>
              <a:latin typeface="宋体" panose="02010600030101010101" pitchFamily="2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  <p:pic>
        <p:nvPicPr>
          <p:cNvPr id="5" name="红旗颂.wma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815850" y="424559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8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7752" y="428308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891" name="直接连接符 50180"/>
          <p:cNvSpPr/>
          <p:nvPr/>
        </p:nvSpPr>
        <p:spPr>
          <a:xfrm flipH="1">
            <a:off x="747819" y="922020"/>
            <a:ext cx="0" cy="5013325"/>
          </a:xfrm>
          <a:prstGeom prst="line">
            <a:avLst/>
          </a:prstGeom>
          <a:ln w="88900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37892" name="图片 50181" descr="国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752" y="451204"/>
            <a:ext cx="2573337" cy="175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828" y="5353235"/>
            <a:ext cx="1875143" cy="9604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WordArt 3"/>
          <p:cNvSpPr>
            <a:spLocks noTextEdit="1"/>
          </p:cNvSpPr>
          <p:nvPr/>
        </p:nvSpPr>
        <p:spPr>
          <a:xfrm>
            <a:off x="10076155" y="5832629"/>
            <a:ext cx="920398" cy="255636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1968"/>
              </a:avLst>
            </a:prstTxWarp>
            <a:normAutofit/>
          </a:bodyPr>
          <a:lstStyle/>
          <a:p>
            <a:pPr algn="ctr"/>
            <a:r>
              <a:rPr lang="zh-CN" altLang="en-US" sz="800">
                <a:gradFill rotWithShape="1">
                  <a:gsLst>
                    <a:gs pos="0">
                      <a:srgbClr val="FF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识字课</a:t>
            </a:r>
            <a:endParaRPr lang="zh-CN" altLang="en-US" sz="800">
              <a:gradFill rotWithShape="1">
                <a:gsLst>
                  <a:gs pos="0">
                    <a:srgbClr val="FF00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5761" y="2511006"/>
            <a:ext cx="11371271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zūn    jìn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  <a:sym typeface="+mn-ea"/>
              </a:rPr>
              <a:t>ɡ</a:t>
            </a:r>
            <a:r>
              <a:rPr lang="en-US" altLang="zh-CN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  <a:sym typeface="+mn-ea"/>
              </a:rPr>
              <a:t>ɡuó    qí</a:t>
            </a:r>
            <a:r>
              <a:rPr lang="en-US" altLang="zh-CN" sz="320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        rè       ài </a:t>
            </a:r>
            <a:r>
              <a:rPr lang="zh-CN" altLang="en-US" sz="3200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</a:rPr>
              <a:t>     </a:t>
            </a:r>
            <a:r>
              <a:rPr lang="en-US" altLang="zh-CN" sz="3200" err="1" smtClean="0">
                <a:solidFill>
                  <a:srgbClr val="990033"/>
                </a:solidFill>
                <a:latin typeface="Times New Roman" panose="02020603050405020304"/>
                <a:ea typeface="宋体" panose="02010600030101010101" pitchFamily="2" charset="-122"/>
                <a:sym typeface="+mn-ea"/>
              </a:rPr>
              <a:t>ɡuó   qí</a:t>
            </a:r>
            <a:endParaRPr lang="en-US" altLang="zh-CN" sz="3200" smtClean="0">
              <a:solidFill>
                <a:srgbClr val="990033"/>
              </a:solidFill>
              <a:latin typeface="Times New Roman" panose="02020603050405020304"/>
              <a:ea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尊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敬 </a:t>
            </a: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国 旗  </a:t>
            </a:r>
            <a:r>
              <a:rPr lang="zh-CN" altLang="en-US" sz="5400" b="1" smtClean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热 </a:t>
            </a:r>
            <a:r>
              <a:rPr lang="zh-CN" altLang="en-US" sz="5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爱 国 旗</a:t>
            </a:r>
            <a:endParaRPr lang="zh-CN" altLang="en-US" sz="5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48270" y="270187"/>
            <a:ext cx="11062583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mtClean="0">
                <a:solidFill>
                  <a:prstClr val="white"/>
                </a:solidFill>
              </a:rPr>
              <a:t>J</a:t>
            </a: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42315" y="5222964"/>
            <a:ext cx="1871634" cy="963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 t="32080" r="42450" b="36897"/>
          <a:stretch>
            <a:fillRect/>
          </a:stretch>
        </p:blipFill>
        <p:spPr>
          <a:xfrm>
            <a:off x="1308735" y="1267460"/>
            <a:ext cx="4239895" cy="36061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159776" y="1602257"/>
            <a:ext cx="2162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err="1">
                <a:solidFill>
                  <a:srgbClr val="990033"/>
                </a:solidFill>
              </a:rPr>
              <a:t>ɡuó</a:t>
            </a:r>
            <a:endParaRPr lang="zh-CN" altLang="en-US" sz="4000">
              <a:solidFill>
                <a:srgbClr val="990033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45186" y="2202949"/>
            <a:ext cx="25770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0" b="1" spc="60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anose="02010609030101010101" charset="-122"/>
                <a:ea typeface="华文楷体" panose="02010600040101010101" charset="-122"/>
                <a:sym typeface="+mn-ea"/>
              </a:rPr>
              <a:t>国</a:t>
            </a:r>
            <a:endParaRPr lang="zh-CN" altLang="en-US" sz="12000" b="1" spc="6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_GB2312" panose="0201060903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6150386" y="3003487"/>
            <a:ext cx="766298" cy="221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886278" y="41847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</a:rPr>
              <a:t>找朋友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03667" y="481836"/>
            <a:ext cx="1117917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817067" y="3543608"/>
            <a:ext cx="3818386" cy="2504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文本框 7"/>
          <p:cNvSpPr txBox="1"/>
          <p:nvPr/>
        </p:nvSpPr>
        <p:spPr>
          <a:xfrm>
            <a:off x="4403049" y="1637462"/>
            <a:ext cx="324802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spc="6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_GB2312" panose="02010609030101010101" charset="-122"/>
                <a:ea typeface="华文楷体" panose="02010600040101010101" charset="-122"/>
                <a:sym typeface="+mn-ea"/>
              </a:rPr>
              <a:t>中国</a:t>
            </a:r>
            <a:endParaRPr lang="zh-CN" altLang="en-US" sz="8800" b="1" spc="6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_GB2312" panose="0201060903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62027" y="1637462"/>
            <a:ext cx="250253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国旗</a:t>
            </a:r>
            <a:endParaRPr lang="zh-CN" altLang="en-US" sz="88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64587" y="3879527"/>
            <a:ext cx="496438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smtClean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</a:rPr>
              <a:t>五星红旗</a:t>
            </a:r>
            <a:endParaRPr lang="zh-CN" altLang="en-US" sz="8800" b="1">
              <a:solidFill>
                <a:schemeClr val="bg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38021" y="646565"/>
            <a:ext cx="216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err="1">
                <a:solidFill>
                  <a:srgbClr val="990033"/>
                </a:solidFill>
              </a:rPr>
              <a:t>ɡ</a:t>
            </a:r>
            <a:r>
              <a:rPr lang="en-US" altLang="zh-CN" sz="3600" err="1" smtClean="0">
                <a:solidFill>
                  <a:srgbClr val="990033"/>
                </a:solidFill>
                <a:sym typeface="+mn-ea"/>
              </a:rPr>
              <a:t>uó</a:t>
            </a:r>
            <a:endParaRPr lang="zh-CN" altLang="en-US" sz="3600">
              <a:solidFill>
                <a:srgbClr val="990033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20605" y="3394792"/>
            <a:ext cx="582767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990033"/>
                </a:solidFill>
              </a:rPr>
              <a:t>w</a:t>
            </a:r>
            <a:r>
              <a:rPr lang="en-US" altLang="zh-CN" sz="3600">
                <a:solidFill>
                  <a:srgbClr val="990033"/>
                </a:solidFill>
                <a:cs typeface="Times New Roman" panose="02020603050405020304" pitchFamily="18" charset="0"/>
              </a:rPr>
              <a:t>ŭ</a:t>
            </a:r>
            <a:r>
              <a:rPr lang="en-US" altLang="zh-CN" sz="3600">
                <a:solidFill>
                  <a:srgbClr val="990033"/>
                </a:solidFill>
              </a:rPr>
              <a:t>   </a:t>
            </a:r>
            <a:r>
              <a:rPr lang="en-US" altLang="zh-CN" sz="3600" err="1" smtClean="0">
                <a:solidFill>
                  <a:srgbClr val="990033"/>
                </a:solidFill>
              </a:rPr>
              <a:t>xīnɡhónɡqí</a:t>
            </a:r>
            <a:endParaRPr lang="zh-CN" altLang="en-US" sz="3600"/>
          </a:p>
        </p:txBody>
      </p:sp>
      <p:sp>
        <p:nvSpPr>
          <p:cNvPr id="14" name="文本框 13"/>
          <p:cNvSpPr txBox="1"/>
          <p:nvPr/>
        </p:nvSpPr>
        <p:spPr>
          <a:xfrm>
            <a:off x="8237687" y="1125336"/>
            <a:ext cx="397598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err="1">
                <a:solidFill>
                  <a:srgbClr val="990033"/>
                </a:solidFill>
              </a:rPr>
              <a:t>ɡuó  </a:t>
            </a:r>
            <a:r>
              <a:rPr lang="en-US" altLang="zh-CN" sz="3600" smtClean="0">
                <a:solidFill>
                  <a:srgbClr val="990033"/>
                </a:solidFill>
              </a:rPr>
              <a:t> </a:t>
            </a:r>
            <a:r>
              <a:rPr lang="en-US" altLang="zh-CN" sz="3600">
                <a:solidFill>
                  <a:srgbClr val="990033"/>
                </a:solidFill>
              </a:rPr>
              <a:t>qí</a:t>
            </a:r>
            <a:endParaRPr lang="en-US" altLang="zh-CN" sz="3600">
              <a:solidFill>
                <a:srgbClr val="990033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85591" y="1158262"/>
            <a:ext cx="397598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err="1" smtClean="0">
                <a:solidFill>
                  <a:srgbClr val="990033"/>
                </a:solidFill>
              </a:rPr>
              <a:t>zhōnɡɡuó</a:t>
            </a:r>
            <a:endParaRPr lang="en-US" altLang="zh-CN" sz="3600">
              <a:solidFill>
                <a:srgbClr val="990033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219" y="5450879"/>
            <a:ext cx="1871634" cy="963251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1356226" y="1328841"/>
            <a:ext cx="2241550" cy="17030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b="1">
                <a:solidFill>
                  <a:srgbClr val="FF0000"/>
                </a:solidFill>
              </a:rPr>
              <a:t>国</a:t>
            </a:r>
            <a:endParaRPr lang="zh-CN" altLang="en-US" sz="7200" b="1">
              <a:solidFill>
                <a:srgbClr val="FF0000"/>
              </a:solidFill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39272" y="335819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2541974" y="2129108"/>
            <a:ext cx="1990725" cy="159766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0" b="1">
                <a:solidFill>
                  <a:srgbClr val="FF0000"/>
                </a:solidFill>
              </a:rPr>
              <a:t>升</a:t>
            </a:r>
            <a:endParaRPr lang="zh-CN" altLang="en-US" sz="15000" b="1">
              <a:solidFill>
                <a:srgbClr val="FF0000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52287" y="5317711"/>
            <a:ext cx="1871634" cy="96325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04676" y="1133880"/>
            <a:ext cx="2036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4400" err="1" smtClean="0">
                <a:solidFill>
                  <a:srgbClr val="990033"/>
                </a:solidFill>
                <a:sym typeface="+mn-ea"/>
              </a:rPr>
              <a:t>shēn</a:t>
            </a:r>
            <a:r>
              <a:rPr lang="en-US" altLang="zh-CN" sz="4400" err="1">
                <a:solidFill>
                  <a:srgbClr val="990033"/>
                </a:solidFill>
              </a:rPr>
              <a:t>ɡ</a:t>
            </a:r>
            <a:endParaRPr lang="en-US" altLang="zh-CN" sz="4400">
              <a:solidFill>
                <a:srgbClr val="990033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49278" y="1728105"/>
            <a:ext cx="382270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>
                <a:solidFill>
                  <a:srgbClr val="FF0000"/>
                </a:solidFill>
              </a:rPr>
              <a:t>开</a:t>
            </a:r>
            <a:endParaRPr lang="zh-CN" altLang="en-US" sz="15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39272" y="335819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541974" y="2129108"/>
            <a:ext cx="1990725" cy="159766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0" b="1">
                <a:solidFill>
                  <a:srgbClr val="FF0000"/>
                </a:solidFill>
                <a:uFillTx/>
              </a:rPr>
              <a:t>升</a:t>
            </a:r>
            <a:endParaRPr lang="zh-CN" altLang="en-US" sz="15000" b="1">
              <a:solidFill>
                <a:srgbClr val="FF0000"/>
              </a:solidFill>
              <a:uFillTx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53161" y="4355759"/>
            <a:ext cx="7140575" cy="720090"/>
          </a:xfrm>
          <a:prstGeom prst="rect">
            <a:avLst/>
          </a:prstGeom>
          <a:solidFill>
            <a:srgbClr val="CCFFCC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/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远看是个</a:t>
            </a:r>
            <a:r>
              <a:rPr lang="en-US" altLang="zh-CN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“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开</a:t>
            </a:r>
            <a:r>
              <a:rPr lang="en-US" altLang="zh-CN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”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，帽子斜着戴</a:t>
            </a:r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。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  <a:p>
            <a:pPr algn="ctr"/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5066" y="2189662"/>
            <a:ext cx="2542725" cy="17145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7534">
            <a:off x="7869818" y="1764630"/>
            <a:ext cx="1207363" cy="42595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897" y="1799530"/>
            <a:ext cx="1207363" cy="42595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287" y="5317711"/>
            <a:ext cx="1871634" cy="96325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804676" y="1133880"/>
            <a:ext cx="2036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400" err="1" smtClean="0">
                <a:solidFill>
                  <a:srgbClr val="990033"/>
                </a:solidFill>
                <a:sym typeface="+mn-ea"/>
              </a:rPr>
              <a:t>shēn</a:t>
            </a:r>
            <a:r>
              <a:rPr lang="en-US" altLang="zh-CN" sz="4400" err="1">
                <a:solidFill>
                  <a:srgbClr val="990033"/>
                </a:solidFill>
              </a:rPr>
              <a:t>ɡ</a:t>
            </a:r>
            <a:endParaRPr lang="en-US" altLang="zh-CN" sz="4400">
              <a:solidFill>
                <a:srgbClr val="990033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0.00393 L 0.00117 0.00416 C -0.00703 0.00486 -0.00325 0.00393 -0.01002 0.00625 C -0.01081 0.00648 -0.01159 0.00625 -0.01198 0.00694 C -0.01302 0.00763 -0.01393 0.00856 -0.01458 0.00902 C -0.01862 0.01134 -0.01653 0.00671 -0.02161 0.01365 C -0.02213 0.01458 -0.02278 0.01504 -0.02331 0.01597 C -0.02448 0.01805 -0.02539 0.02106 -0.02669 0.02291 L -0.02838 0.025 C -0.02982 0.03263 -0.02838 0.03171 -0.03164 0.03078 L -0.03086 0.03125 L -0.03164 0.03078" pathEditMode="relative" rAng="480000" ptsTypes="AAAAAAAAA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134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21005" y="279107"/>
            <a:ext cx="11411874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09" y="640287"/>
            <a:ext cx="6452852" cy="29470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39" y="640287"/>
            <a:ext cx="3582135" cy="29470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" y="2513977"/>
            <a:ext cx="770858" cy="7655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96" y="2764679"/>
            <a:ext cx="437010" cy="5148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061" y="640288"/>
            <a:ext cx="4069491" cy="2947012"/>
          </a:xfrm>
          <a:prstGeom prst="rect">
            <a:avLst/>
          </a:prstGeom>
        </p:spPr>
      </p:pic>
      <p:sp>
        <p:nvSpPr>
          <p:cNvPr id="5" name="圆柱形 4"/>
          <p:cNvSpPr/>
          <p:nvPr/>
        </p:nvSpPr>
        <p:spPr>
          <a:xfrm>
            <a:off x="8414489" y="2303663"/>
            <a:ext cx="670008" cy="651742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85490" y="4373994"/>
            <a:ext cx="2739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spc="600">
                <a:solidFill>
                  <a:schemeClr val="bg1"/>
                </a:solidFill>
                <a:latin typeface="楷体_GB2312" panose="02010609030101010101" charset="-122"/>
                <a:ea typeface="华文楷体" panose="02010600040101010101" charset="-122"/>
                <a:sym typeface="+mn-ea"/>
              </a:rPr>
              <a:t>升起</a:t>
            </a:r>
            <a:endParaRPr lang="zh-CN" altLang="en-US" sz="8000" b="1" spc="6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_GB2312" panose="0201060903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45705" y="4373993"/>
            <a:ext cx="2739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spc="600" smtClean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升上</a:t>
            </a:r>
            <a:endParaRPr lang="zh-CN" altLang="en-US" sz="8000" b="1" spc="6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04964" y="4373995"/>
            <a:ext cx="2739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spc="600" smtClean="0">
                <a:solidFill>
                  <a:schemeClr val="bg1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升高</a:t>
            </a:r>
            <a:endParaRPr lang="zh-CN" altLang="en-US" sz="8000" b="1" spc="6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8379" y="4036026"/>
            <a:ext cx="292735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800" kern="0" err="1">
                <a:solidFill>
                  <a:srgbClr val="990033"/>
                </a:solidFill>
                <a:sym typeface="+mn-ea"/>
              </a:rPr>
              <a:t>shēnɡ   </a:t>
            </a:r>
            <a:r>
              <a:rPr lang="en-US" altLang="zh-CN" sz="2800" kern="0" err="1">
                <a:solidFill>
                  <a:srgbClr val="990033"/>
                </a:solidFill>
              </a:rPr>
              <a:t>qǐ</a:t>
            </a:r>
            <a:endParaRPr lang="en-US" altLang="zh-CN" sz="2800" kern="0">
              <a:solidFill>
                <a:srgbClr val="990033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51655" y="4036060"/>
            <a:ext cx="35375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800" kern="0" err="1">
                <a:solidFill>
                  <a:srgbClr val="990033"/>
                </a:solidFill>
                <a:sym typeface="+mn-ea"/>
              </a:rPr>
              <a:t>shēnɡ    </a:t>
            </a:r>
            <a:r>
              <a:rPr lang="en-US" altLang="zh-CN" sz="2800" kern="0" err="1" smtClean="0">
                <a:solidFill>
                  <a:srgbClr val="990033"/>
                </a:solidFill>
              </a:rPr>
              <a:t>shàn</a:t>
            </a:r>
            <a:r>
              <a:rPr lang="en-US" altLang="zh-CN" sz="2800" kern="0" err="1" smtClean="0">
                <a:solidFill>
                  <a:srgbClr val="990033"/>
                </a:solidFill>
                <a:sym typeface="+mn-ea"/>
              </a:rPr>
              <a:t>ɡ</a:t>
            </a:r>
            <a:endParaRPr lang="en-US" altLang="zh-CN" sz="2800" kern="0">
              <a:solidFill>
                <a:srgbClr val="990033"/>
              </a:solidFill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04964" y="4036026"/>
            <a:ext cx="2927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800" kern="0" err="1">
                <a:solidFill>
                  <a:srgbClr val="990033"/>
                </a:solidFill>
                <a:sym typeface="+mn-ea"/>
              </a:rPr>
              <a:t>shēnɡ   </a:t>
            </a:r>
            <a:r>
              <a:rPr lang="en-US" altLang="zh-CN" sz="2800" kern="0" smtClean="0">
                <a:solidFill>
                  <a:srgbClr val="990033"/>
                </a:solidFill>
                <a:sym typeface="+mn-ea"/>
              </a:rPr>
              <a:t> ɡ</a:t>
            </a:r>
            <a:r>
              <a:rPr lang="en-US" altLang="zh-CN" sz="2800" kern="0" err="1" smtClean="0">
                <a:solidFill>
                  <a:srgbClr val="990033"/>
                </a:solidFill>
              </a:rPr>
              <a:t>āo</a:t>
            </a:r>
            <a:endParaRPr lang="en-US" altLang="zh-CN" sz="2800" kern="0">
              <a:solidFill>
                <a:srgbClr val="990033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0.00023 L 4.16667E-06 0.00047 C 0.00026 -0.00301 0.0026 -0.01481 0.00299 -0.01875 C 0.00338 -0.02152 0.00442 -0.03009 0.00507 -0.03194 L 0.00638 -0.03611 C 0.00872 -0.05023 0.00494 -0.02824 0.00833 -0.04398 C 0.00885 -0.04629 0.00885 -0.04953 0.00963 -0.05162 C 0.01054 -0.05439 0.01171 -0.05671 0.01237 -0.05972 C 0.01289 -0.06157 0.01315 -0.06319 0.01354 -0.06504 C 0.01445 -0.06782 0.01575 -0.06967 0.01627 -0.07291 C 0.01653 -0.07407 0.01653 -0.07569 0.01692 -0.07708 C 0.01744 -0.07801 0.01836 -0.0787 0.01901 -0.07963 C 0.02057 -0.08958 0.01836 -0.07731 0.02096 -0.08726 C 0.02122 -0.08889 0.02109 -0.09027 0.02161 -0.09143 C 0.02213 -0.09282 0.02291 -0.09328 0.02356 -0.09421 C 0.02487 -0.09745 0.02591 -0.10069 0.02734 -0.10324 C 0.02864 -0.10509 0.03033 -0.10648 0.03151 -0.10856 C 0.03724 -0.12037 0.02981 -0.10625 0.03541 -0.11527 C 0.03606 -0.11643 0.03671 -0.11805 0.03737 -0.11944 C 0.03802 -0.12037 0.0388 -0.12083 0.03945 -0.12176 C 0.03997 -0.12338 0.04062 -0.12476 0.04127 -0.12592 C 0.04257 -0.12777 0.04388 -0.12986 0.04544 -0.13101 C 0.04622 -0.13217 0.04713 -0.13264 0.04791 -0.13379 C 0.04869 -0.13495 0.04921 -0.1368 0.05 -0.13773 C 0.05052 -0.13842 0.05143 -0.13842 0.05195 -0.13912 C 0.05312 -0.14097 0.05442 -0.14259 0.05586 -0.14421 C 0.05651 -0.14537 0.05703 -0.14629 0.05781 -0.14722 C 0.05898 -0.14791 0.05989 -0.14884 0.06106 -0.14976 C 0.06237 -0.15069 0.0638 -0.15115 0.0651 -0.15254 C 0.06601 -0.15301 0.06679 -0.15439 0.0677 -0.15509 C 0.06836 -0.15555 0.06914 -0.15555 0.06979 -0.15625 C 0.07109 -0.15764 0.07226 -0.16064 0.07369 -0.16157 C 0.07695 -0.16365 0.0776 -0.16365 0.0802 -0.16713 C 0.08086 -0.16782 0.08138 -0.16898 0.08216 -0.16944 C 0.0832 -0.17037 0.08437 -0.1706 0.08554 -0.17083 C 0.08606 -0.17199 0.08671 -0.17291 0.0875 -0.17361 C 0.09101 -0.17685 0.09244 -0.17662 0.09609 -0.17754 C 0.097 -0.1787 0.09778 -0.18078 0.09882 -0.18148 C 0.1 -0.18264 0.10143 -0.1824 0.10273 -0.18287 C 0.1039 -0.18333 0.10494 -0.18356 0.10599 -0.18402 C 0.10716 -0.18495 0.10846 -0.18611 0.10989 -0.1868 C 0.11106 -0.18703 0.11211 -0.18773 0.11315 -0.18819 C 0.1138 -0.18842 0.11445 -0.18935 0.11523 -0.18958 C 0.11692 -0.19004 0.11875 -0.19027 0.12044 -0.19074 C 0.12708 -0.19213 0.12474 -0.19027 0.12773 -0.19305 L 0.13255 -0.19189" pathEditMode="relative" rAng="0" ptsTypes="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8" y="-9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06 -1.85185E-06 L -3.125E-06 0.00046 C -3.125E-06 -0.00648 -3.125E-06 -0.01319 0.00026 -0.01967 C 0.00026 -0.02083 0.00065 -0.02199 0.00065 -0.02315 C 0.00091 -0.02569 0.00104 -0.02824 0.00118 -0.03055 C 0.00131 -0.03194 0.00144 -0.0331 0.00157 -0.03426 C 0.00183 -0.03588 0.00196 -0.0375 0.00196 -0.03935 C 0.00235 -0.04166 0.00274 -0.04398 0.003 -0.04653 L 0.00391 -0.05393 C 0.00417 -0.05625 0.00456 -0.05856 0.00469 -0.06111 C 0.00508 -0.06597 0.00547 -0.07315 0.00612 -0.07847 C 0.00612 -0.07963 0.00625 -0.08079 0.00651 -0.08194 C 0.00677 -0.08403 0.00716 -0.08588 0.00743 -0.08796 C 0.00756 -0.09028 0.00769 -0.09236 0.00782 -0.09421 C 0.00821 -0.09676 0.00847 -0.09907 0.00873 -0.10139 C 0.00886 -0.10254 0.00899 -0.10393 0.00912 -0.10532 C 0.00938 -0.10694 0.00951 -0.10856 0.00964 -0.11018 C 0.0099 -0.1125 0.01016 -0.11481 0.01055 -0.11759 C 0.01081 -0.11991 0.01094 -0.12361 0.01133 -0.12592 C 0.01211 -0.13032 0.01224 -0.13102 0.01315 -0.13449 C 0.01328 -0.13611 0.01341 -0.13773 0.01368 -0.13935 C 0.01381 -0.14213 0.01433 -0.14444 0.01446 -0.14676 C 0.01459 -0.14838 0.01485 -0.15 0.01498 -0.15162 C 0.01498 -0.15278 0.01524 -0.15393 0.01537 -0.15555 C 0.01563 -0.15856 0.01628 -0.16504 0.01628 -0.16481 C 0.01641 -0.16898 0.01641 -0.17245 0.0168 -0.17616 C 0.01693 -0.1787 0.01771 -0.18264 0.0181 -0.18472 C 0.01823 -0.18634 0.01836 -0.18796 0.01836 -0.18958 C 0.01979 -0.1993 0.01914 -0.18935 0.02032 -0.20069 C 0.02045 -0.20254 0.02045 -0.20463 0.02071 -0.20694 C 0.02097 -0.20926 0.02123 -0.21157 0.02162 -0.21412 L 0.02253 -0.22153 C 0.02253 -0.22129 0.02331 -0.2287 0.02331 -0.22847 L 0.02526 -0.23611 C 0.02552 -0.23727 0.02552 -0.23889 0.02604 -0.23981 C 0.0293 -0.24583 0.02526 -0.23796 0.02865 -0.24606 C 0.02917 -0.24699 0.02956 -0.24745 0.03008 -0.24838 C 0.03229 -0.25347 0.03034 -0.25116 0.03269 -0.25324 L 0.03555 -0.25787 L 0.03555 -0.2544" pathEditMode="relative" rAng="0" ptsTypes="AAAAAAAAAAAAAAAAAAAAAAAAAAAAAAAAAAAAAAAA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494655" y="2346960"/>
            <a:ext cx="1189990" cy="122364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2140" y="428625"/>
            <a:ext cx="10968355" cy="6000750"/>
          </a:xfrm>
          <a:prstGeom prst="rect">
            <a:avLst/>
          </a:prstGeom>
          <a:solidFill>
            <a:schemeClr val="tx1"/>
          </a:solidFill>
          <a:ln w="1143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4700" y="2218267"/>
            <a:ext cx="8763000" cy="1924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4834890" y="2279650"/>
            <a:ext cx="7056755" cy="13589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800">
                <a:solidFill>
                  <a:schemeClr val="bg2"/>
                </a:solidFill>
                <a:latin typeface="楷体_GB2312" panose="02010609030101010101" charset="-122"/>
                <a:ea typeface="+mn-ea"/>
                <a:sym typeface="+mn-ea"/>
              </a:rPr>
              <a:t>⑩</a:t>
            </a:r>
            <a:r>
              <a:rPr lang="en-US" altLang="zh-CN" sz="8800">
                <a:solidFill>
                  <a:schemeClr val="bg1"/>
                </a:solidFill>
                <a:latin typeface="楷体_GB2312" panose="02010609030101010101" charset="-122"/>
                <a:ea typeface="+mn-ea"/>
                <a:sym typeface="+mn-ea"/>
              </a:rPr>
              <a:t> </a:t>
            </a:r>
            <a:r>
              <a:rPr kumimoji="0" lang="zh-CN" altLang="en-US" sz="8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_GB2312" panose="02010609030101010101" charset="-122"/>
              </a:rPr>
              <a:t>升国旗</a:t>
            </a:r>
            <a:endParaRPr kumimoji="0" lang="zh-CN" altLang="en-US" sz="88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_GB2312" panose="02010609030101010101" charset="-122"/>
            </a:endParaRPr>
          </a:p>
        </p:txBody>
      </p:sp>
      <p:pic>
        <p:nvPicPr>
          <p:cNvPr id="16390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2315" y="530860"/>
            <a:ext cx="4906010" cy="5748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904990" y="1510030"/>
            <a:ext cx="459232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4400" err="1">
                <a:solidFill>
                  <a:srgbClr val="990033"/>
                </a:solidFill>
                <a:sym typeface="+mn-ea"/>
              </a:rPr>
              <a:t>shēnɡɡuó qí</a:t>
            </a:r>
            <a:endParaRPr lang="en-US" altLang="zh-CN" sz="4400" err="1">
              <a:solidFill>
                <a:srgbClr val="990033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653" y="5388735"/>
            <a:ext cx="1871634" cy="96325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118999" y="1657834"/>
            <a:ext cx="9036363" cy="424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w</a:t>
            </a:r>
            <a:r>
              <a:rPr lang="en-US" altLang="zh-CN" sz="1800" err="1" smtClean="0">
                <a:solidFill>
                  <a:srgbClr val="990033"/>
                </a:solidFill>
                <a:latin typeface="Calibri" panose="020F0502020204030204" charset="0"/>
                <a:cs typeface="Times New Roman" panose="02020603050405020304" pitchFamily="18" charset="0"/>
              </a:rPr>
              <a:t>ŭ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xīnɡ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hónɡ</a:t>
            </a:r>
            <a:r>
              <a:rPr lang="en-US" altLang="zh-CN" sz="1800">
                <a:solidFill>
                  <a:srgbClr val="5B5249"/>
                </a:solidFill>
                <a:latin typeface="Calibri" panose="020F0502020204030204" charset="0"/>
              </a:rPr>
              <a:t> </a:t>
            </a: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qí             wŏ           men           </a:t>
            </a: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de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ɡuó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qí</a:t>
            </a:r>
            <a:endParaRPr lang="en-US" altLang="zh-CN" sz="1800">
              <a:solidFill>
                <a:srgbClr val="990033"/>
              </a:solidFill>
              <a:latin typeface="Calibri" panose="020F05020202040302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五 星  红  旗</a:t>
            </a:r>
            <a:r>
              <a:rPr lang="en-US" altLang="zh-CN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我  们  的  </a:t>
            </a:r>
            <a:r>
              <a:rPr lang="zh-CN" altLang="en-US" sz="3600" b="1">
                <a:solidFill>
                  <a:srgbClr val="000000"/>
                </a:solidFill>
                <a:latin typeface="楷体_GB2312" panose="02010609030101010101" charset="-122"/>
                <a:ea typeface="楷体_GB2312" panose="02010609030101010101" charset="-122"/>
              </a:rPr>
              <a:t>国  旗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ɡuó        ɡē           shēnɡ     zhōnɡ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xú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xú</a:t>
            </a:r>
            <a:r>
              <a:rPr lang="zh-CN" altLang="en-US" sz="1800">
                <a:solidFill>
                  <a:srgbClr val="990033"/>
                </a:solidFill>
                <a:latin typeface="Calibri" panose="020F0502020204030204" charset="0"/>
              </a:rPr>
              <a:t>        </a:t>
            </a:r>
            <a:r>
              <a:rPr lang="zh-CN" altLang="en-US" sz="1800" smtClean="0">
                <a:solidFill>
                  <a:srgbClr val="990033"/>
                </a:solidFill>
                <a:latin typeface="Calibri" panose="020F0502020204030204" charset="0"/>
              </a:rPr>
              <a:t>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shēnɡ           qĭ</a:t>
            </a:r>
            <a:endParaRPr lang="en-US" altLang="zh-CN" sz="1800">
              <a:solidFill>
                <a:srgbClr val="990033"/>
              </a:solidFill>
              <a:latin typeface="Calibri" panose="020F05020202040302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国 歌  声  中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徐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徐  升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 起；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 smtClean="0">
                <a:solidFill>
                  <a:srgbClr val="990033"/>
                </a:solidFill>
                <a:latin typeface="Calibri" panose="020F0502020204030204" charset="0"/>
              </a:rPr>
              <a:t>yín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fēn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piāo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yán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  duō          </a:t>
            </a: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me            měi              lì</a:t>
            </a:r>
            <a:endParaRPr lang="en-US" altLang="zh-CN" sz="1800">
              <a:solidFill>
                <a:srgbClr val="990033"/>
              </a:solidFill>
              <a:latin typeface="Calibri" panose="020F05020202040302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迎 风  飘  扬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,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多  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么    美  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 丽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 smtClean="0">
                <a:solidFill>
                  <a:srgbClr val="990033"/>
                </a:solidFill>
                <a:latin typeface="Calibri" panose="020F0502020204030204" charset="0"/>
              </a:rPr>
              <a:t>xiàn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zhe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ɡuó     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qí 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wŏ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</a:t>
            </a: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men             lì          zhènɡ</a:t>
            </a:r>
            <a:endParaRPr lang="en-US" altLang="zh-CN" sz="1800">
              <a:solidFill>
                <a:srgbClr val="990033"/>
              </a:solidFill>
              <a:latin typeface="Calibri" panose="020F05020202040302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向   着   国    旗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我    们    立 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正；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err="1" smtClean="0">
                <a:solidFill>
                  <a:srgbClr val="990033"/>
                </a:solidFill>
                <a:latin typeface="Calibri" panose="020F0502020204030204" charset="0"/>
              </a:rPr>
              <a:t>wàn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ɡ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zhe        ɡuó 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qí 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    wǒ        </a:t>
            </a:r>
            <a:r>
              <a:rPr lang="en-US" altLang="zh-CN" sz="1800">
                <a:solidFill>
                  <a:srgbClr val="990033"/>
                </a:solidFill>
                <a:latin typeface="Calibri" panose="020F0502020204030204" charset="0"/>
              </a:rPr>
              <a:t>men            </a:t>
            </a:r>
            <a:r>
              <a:rPr lang="en-US" altLang="zh-CN" sz="1800" smtClean="0">
                <a:solidFill>
                  <a:srgbClr val="990033"/>
                </a:solidFill>
                <a:latin typeface="Calibri" panose="020F0502020204030204" charset="0"/>
              </a:rPr>
              <a:t> jìnɡ           </a:t>
            </a:r>
            <a:r>
              <a:rPr lang="en-US" altLang="zh-CN" sz="1800" err="1">
                <a:solidFill>
                  <a:srgbClr val="990033"/>
                </a:solidFill>
                <a:latin typeface="Calibri" panose="020F0502020204030204" charset="0"/>
              </a:rPr>
              <a:t>lĭ</a:t>
            </a:r>
            <a:endParaRPr lang="en-US" altLang="zh-CN" sz="1800">
              <a:solidFill>
                <a:srgbClr val="990033"/>
              </a:solidFill>
              <a:latin typeface="Calibri" panose="020F050202020403020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望   着   国    旗</a:t>
            </a:r>
            <a:r>
              <a:rPr lang="en-US" altLang="zh-CN" sz="3600" b="1">
                <a:solidFill>
                  <a:schemeClr val="tx1">
                    <a:lumMod val="50000"/>
                  </a:schemeClr>
                </a:solidFill>
              </a:rPr>
              <a:t>,  </a:t>
            </a:r>
            <a:r>
              <a:rPr lang="en-US" altLang="zh-CN" sz="3600" b="1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我 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们   </a:t>
            </a:r>
            <a:r>
              <a:rPr lang="zh-CN" altLang="en-US" sz="3600" b="1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zh-CN" altLang="en-US" sz="3600" b="1">
                <a:solidFill>
                  <a:schemeClr val="tx1">
                    <a:lumMod val="50000"/>
                  </a:schemeClr>
                </a:solidFill>
              </a:rPr>
              <a:t>敬    礼。</a:t>
            </a:r>
            <a:endParaRPr lang="zh-CN" altLang="en-US" sz="3600" b="1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86835" y="100037"/>
            <a:ext cx="292735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prstClr val="white"/>
                </a:solidFill>
                <a:latin typeface="宋体" panose="02010600030101010101" pitchFamily="2" charset="-122"/>
                <a:sym typeface="+mn-ea"/>
              </a:rPr>
              <a:t> </a:t>
            </a:r>
            <a:r>
              <a:rPr lang="en-US" altLang="zh-CN" sz="2400" err="1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shēnɡ </a:t>
            </a:r>
            <a:r>
              <a:rPr lang="en-US" altLang="zh-CN" sz="2400" smtClean="0">
                <a:solidFill>
                  <a:srgbClr val="990033"/>
                </a:solidFill>
                <a:latin typeface="Calibri" panose="020F0502020204030204" charset="0"/>
                <a:sym typeface="+mn-ea"/>
              </a:rPr>
              <a:t>  ɡuó    qí</a:t>
            </a:r>
            <a:endParaRPr lang="en-US" altLang="zh-CN" sz="2400">
              <a:solidFill>
                <a:srgbClr val="990033"/>
              </a:solidFill>
              <a:latin typeface="Calibri" panose="020F05020202040302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3133" y="641193"/>
            <a:ext cx="5193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 smtClean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  <a:cs typeface="+mj-cs"/>
                <a:sym typeface="+mn-ea"/>
              </a:rPr>
              <a:t>⑩ </a:t>
            </a:r>
            <a:r>
              <a:rPr lang="zh-CN" altLang="en-US" sz="5400" b="1" smtClean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_GB2312" panose="02010609030101010101" charset="-122"/>
                <a:cs typeface="+mj-cs"/>
              </a:rPr>
              <a:t>升国旗</a:t>
            </a:r>
            <a:endParaRPr lang="zh-CN" altLang="en-US" sz="5400" b="1">
              <a:solidFill>
                <a:schemeClr val="accent4">
                  <a:lumMod val="75000"/>
                </a:schemeClr>
              </a:solidFill>
              <a:latin typeface="楷体" panose="02010609060101010101" pitchFamily="49" charset="-122"/>
              <a:ea typeface="楷体_GB2312" panose="02010609030101010101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020" y="5776418"/>
            <a:ext cx="1871634" cy="963251"/>
          </a:xfrm>
          <a:prstGeom prst="rect">
            <a:avLst/>
          </a:prstGeom>
        </p:spPr>
      </p:pic>
      <p:pic>
        <p:nvPicPr>
          <p:cNvPr id="4" name="阅读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62385" y="528510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40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2856</Words>
  <Application>WPS 演示</Application>
  <PresentationFormat/>
  <Paragraphs>246</Paragraphs>
  <Slides>29</Slides>
  <Notes>1</Notes>
  <HiddenSlides>0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新宋体</vt:lpstr>
      <vt:lpstr>华文楷体</vt:lpstr>
      <vt:lpstr>楷体</vt:lpstr>
      <vt:lpstr>Times New Roman</vt:lpstr>
      <vt:lpstr>微软雅黑</vt:lpstr>
      <vt:lpstr>Arial Unicode MS</vt:lpstr>
      <vt:lpstr>1_Office 主题​​</vt:lpstr>
      <vt:lpstr>2_Office 主题​​</vt:lpstr>
      <vt:lpstr>Office 主题</vt:lpstr>
      <vt:lpstr>Nature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2021-02-14T15:21:00Z</cp:lastPrinted>
  <dcterms:created xsi:type="dcterms:W3CDTF">2021-02-14T15:21:00Z</dcterms:created>
  <dcterms:modified xsi:type="dcterms:W3CDTF">2021-07-30T02:52:45Z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