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5"/>
  </p:notesMasterIdLst>
  <p:handoutMasterIdLst>
    <p:handoutMasterId r:id="rId22"/>
  </p:handoutMasterIdLst>
  <p:sldIdLst>
    <p:sldId id="403" r:id="rId4"/>
    <p:sldId id="404" r:id="rId6"/>
    <p:sldId id="256" r:id="rId7"/>
    <p:sldId id="339" r:id="rId8"/>
    <p:sldId id="340" r:id="rId9"/>
    <p:sldId id="426" r:id="rId10"/>
    <p:sldId id="341" r:id="rId11"/>
    <p:sldId id="342" r:id="rId12"/>
    <p:sldId id="384" r:id="rId13"/>
    <p:sldId id="437" r:id="rId14"/>
    <p:sldId id="343" r:id="rId15"/>
    <p:sldId id="344" r:id="rId16"/>
    <p:sldId id="345" r:id="rId17"/>
    <p:sldId id="346" r:id="rId18"/>
    <p:sldId id="405" r:id="rId19"/>
    <p:sldId id="439" r:id="rId20"/>
    <p:sldId id="438" r:id="rId21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lvl="0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lvl="1" indent="1143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lvl="2" indent="2286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lvl="3" indent="3429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lvl="4" indent="4572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4572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4572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4572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45720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41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102" y="420"/>
      </p:cViewPr>
      <p:guideLst>
        <p:guide orient="horz" pos="1696"/>
        <p:guide pos="285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gs" Target="tags/tag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EE62A33-42E0-47D9-A4EC-4922ECB33272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编辑母版文本样式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1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第二级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685800" marR="0" lvl="2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第三级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1028700" marR="0" lvl="3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第四级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1371600" marR="0" lvl="4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第五级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D9EC443-0D62-450B-9F97-20521386787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2018/1/30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Freeform 248"/>
          <p:cNvSpPr>
            <a:spLocks noEditPoints="1"/>
          </p:cNvSpPr>
          <p:nvPr userDrawn="1"/>
        </p:nvSpPr>
        <p:spPr>
          <a:xfrm>
            <a:off x="68263" y="55563"/>
            <a:ext cx="244475" cy="246062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95" h="96">
                <a:moveTo>
                  <a:pt x="66" y="25"/>
                </a:moveTo>
                <a:cubicBezTo>
                  <a:pt x="56" y="18"/>
                  <a:pt x="43" y="25"/>
                  <a:pt x="36" y="31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22"/>
                  <a:pt x="33" y="12"/>
                  <a:pt x="30" y="6"/>
                </a:cubicBezTo>
                <a:cubicBezTo>
                  <a:pt x="28" y="0"/>
                  <a:pt x="19" y="1"/>
                  <a:pt x="16" y="6"/>
                </a:cubicBezTo>
                <a:cubicBezTo>
                  <a:pt x="0" y="32"/>
                  <a:pt x="5" y="70"/>
                  <a:pt x="25" y="93"/>
                </a:cubicBezTo>
                <a:cubicBezTo>
                  <a:pt x="28" y="96"/>
                  <a:pt x="33" y="96"/>
                  <a:pt x="36" y="94"/>
                </a:cubicBezTo>
                <a:cubicBezTo>
                  <a:pt x="52" y="83"/>
                  <a:pt x="95" y="46"/>
                  <a:pt x="66" y="25"/>
                </a:cubicBezTo>
                <a:close/>
                <a:moveTo>
                  <a:pt x="55" y="51"/>
                </a:moveTo>
                <a:cubicBezTo>
                  <a:pt x="52" y="58"/>
                  <a:pt x="46" y="65"/>
                  <a:pt x="40" y="70"/>
                </a:cubicBezTo>
                <a:cubicBezTo>
                  <a:pt x="42" y="57"/>
                  <a:pt x="46" y="39"/>
                  <a:pt x="56" y="41"/>
                </a:cubicBezTo>
                <a:cubicBezTo>
                  <a:pt x="59" y="42"/>
                  <a:pt x="57" y="47"/>
                  <a:pt x="55" y="51"/>
                </a:cubicBezTo>
                <a:close/>
              </a:path>
            </a:pathLst>
          </a:custGeom>
          <a:solidFill>
            <a:srgbClr val="FFE659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6" name="Freeform 257"/>
          <p:cNvSpPr>
            <a:spLocks noEditPoints="1"/>
          </p:cNvSpPr>
          <p:nvPr userDrawn="1"/>
        </p:nvSpPr>
        <p:spPr>
          <a:xfrm>
            <a:off x="-4762" y="4273550"/>
            <a:ext cx="182562" cy="182563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71" h="71">
                <a:moveTo>
                  <a:pt x="69" y="9"/>
                </a:moveTo>
                <a:cubicBezTo>
                  <a:pt x="68" y="1"/>
                  <a:pt x="58" y="0"/>
                  <a:pt x="52" y="3"/>
                </a:cubicBezTo>
                <a:cubicBezTo>
                  <a:pt x="43" y="8"/>
                  <a:pt x="38" y="18"/>
                  <a:pt x="34" y="29"/>
                </a:cubicBezTo>
                <a:cubicBezTo>
                  <a:pt x="30" y="17"/>
                  <a:pt x="22" y="6"/>
                  <a:pt x="11" y="4"/>
                </a:cubicBezTo>
                <a:cubicBezTo>
                  <a:pt x="8" y="4"/>
                  <a:pt x="5" y="5"/>
                  <a:pt x="5" y="8"/>
                </a:cubicBezTo>
                <a:cubicBezTo>
                  <a:pt x="4" y="11"/>
                  <a:pt x="4" y="14"/>
                  <a:pt x="3" y="17"/>
                </a:cubicBezTo>
                <a:cubicBezTo>
                  <a:pt x="1" y="18"/>
                  <a:pt x="0" y="21"/>
                  <a:pt x="1" y="24"/>
                </a:cubicBezTo>
                <a:cubicBezTo>
                  <a:pt x="2" y="29"/>
                  <a:pt x="4" y="35"/>
                  <a:pt x="7" y="40"/>
                </a:cubicBezTo>
                <a:cubicBezTo>
                  <a:pt x="10" y="48"/>
                  <a:pt x="15" y="55"/>
                  <a:pt x="23" y="60"/>
                </a:cubicBezTo>
                <a:cubicBezTo>
                  <a:pt x="43" y="71"/>
                  <a:pt x="58" y="48"/>
                  <a:pt x="65" y="33"/>
                </a:cubicBezTo>
                <a:cubicBezTo>
                  <a:pt x="68" y="25"/>
                  <a:pt x="71" y="17"/>
                  <a:pt x="69" y="9"/>
                </a:cubicBezTo>
                <a:close/>
                <a:moveTo>
                  <a:pt x="59" y="12"/>
                </a:moveTo>
                <a:cubicBezTo>
                  <a:pt x="59" y="13"/>
                  <a:pt x="60" y="14"/>
                  <a:pt x="59" y="15"/>
                </a:cubicBezTo>
                <a:cubicBezTo>
                  <a:pt x="59" y="14"/>
                  <a:pt x="58" y="14"/>
                  <a:pt x="57" y="13"/>
                </a:cubicBezTo>
                <a:cubicBezTo>
                  <a:pt x="58" y="13"/>
                  <a:pt x="59" y="12"/>
                  <a:pt x="59" y="12"/>
                </a:cubicBezTo>
                <a:close/>
                <a:moveTo>
                  <a:pt x="24" y="29"/>
                </a:moveTo>
                <a:cubicBezTo>
                  <a:pt x="21" y="25"/>
                  <a:pt x="17" y="21"/>
                  <a:pt x="13" y="18"/>
                </a:cubicBezTo>
                <a:cubicBezTo>
                  <a:pt x="13" y="17"/>
                  <a:pt x="13" y="17"/>
                  <a:pt x="13" y="16"/>
                </a:cubicBezTo>
                <a:cubicBezTo>
                  <a:pt x="18" y="19"/>
                  <a:pt x="21" y="23"/>
                  <a:pt x="24" y="29"/>
                </a:cubicBezTo>
                <a:close/>
              </a:path>
            </a:pathLst>
          </a:custGeom>
          <a:solidFill>
            <a:srgbClr val="ADC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7" name="Freeform 255"/>
          <p:cNvSpPr>
            <a:spLocks noEditPoints="1"/>
          </p:cNvSpPr>
          <p:nvPr userDrawn="1"/>
        </p:nvSpPr>
        <p:spPr>
          <a:xfrm>
            <a:off x="-60325" y="4645025"/>
            <a:ext cx="349250" cy="40005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104" h="115">
                <a:moveTo>
                  <a:pt x="94" y="11"/>
                </a:moveTo>
                <a:cubicBezTo>
                  <a:pt x="94" y="11"/>
                  <a:pt x="94" y="10"/>
                  <a:pt x="94" y="9"/>
                </a:cubicBezTo>
                <a:cubicBezTo>
                  <a:pt x="94" y="5"/>
                  <a:pt x="92" y="0"/>
                  <a:pt x="86" y="0"/>
                </a:cubicBezTo>
                <a:cubicBezTo>
                  <a:pt x="85" y="0"/>
                  <a:pt x="85" y="0"/>
                  <a:pt x="84" y="0"/>
                </a:cubicBezTo>
                <a:cubicBezTo>
                  <a:pt x="82" y="0"/>
                  <a:pt x="79" y="1"/>
                  <a:pt x="78" y="3"/>
                </a:cubicBezTo>
                <a:cubicBezTo>
                  <a:pt x="70" y="8"/>
                  <a:pt x="66" y="20"/>
                  <a:pt x="63" y="27"/>
                </a:cubicBezTo>
                <a:cubicBezTo>
                  <a:pt x="63" y="29"/>
                  <a:pt x="62" y="30"/>
                  <a:pt x="62" y="32"/>
                </a:cubicBezTo>
                <a:cubicBezTo>
                  <a:pt x="61" y="33"/>
                  <a:pt x="61" y="34"/>
                  <a:pt x="60" y="35"/>
                </a:cubicBezTo>
                <a:cubicBezTo>
                  <a:pt x="60" y="36"/>
                  <a:pt x="60" y="36"/>
                  <a:pt x="59" y="37"/>
                </a:cubicBezTo>
                <a:cubicBezTo>
                  <a:pt x="50" y="26"/>
                  <a:pt x="37" y="17"/>
                  <a:pt x="22" y="13"/>
                </a:cubicBezTo>
                <a:cubicBezTo>
                  <a:pt x="18" y="12"/>
                  <a:pt x="13" y="15"/>
                  <a:pt x="12" y="19"/>
                </a:cubicBezTo>
                <a:cubicBezTo>
                  <a:pt x="0" y="58"/>
                  <a:pt x="35" y="89"/>
                  <a:pt x="62" y="111"/>
                </a:cubicBezTo>
                <a:cubicBezTo>
                  <a:pt x="66" y="115"/>
                  <a:pt x="72" y="114"/>
                  <a:pt x="75" y="109"/>
                </a:cubicBezTo>
                <a:cubicBezTo>
                  <a:pt x="93" y="82"/>
                  <a:pt x="104" y="44"/>
                  <a:pt x="94" y="11"/>
                </a:cubicBezTo>
                <a:close/>
                <a:moveTo>
                  <a:pt x="56" y="57"/>
                </a:moveTo>
                <a:cubicBezTo>
                  <a:pt x="55" y="59"/>
                  <a:pt x="55" y="62"/>
                  <a:pt x="55" y="64"/>
                </a:cubicBezTo>
                <a:cubicBezTo>
                  <a:pt x="53" y="63"/>
                  <a:pt x="52" y="61"/>
                  <a:pt x="50" y="60"/>
                </a:cubicBezTo>
                <a:cubicBezTo>
                  <a:pt x="49" y="58"/>
                  <a:pt x="49" y="56"/>
                  <a:pt x="48" y="54"/>
                </a:cubicBezTo>
                <a:cubicBezTo>
                  <a:pt x="50" y="55"/>
                  <a:pt x="53" y="55"/>
                  <a:pt x="55" y="56"/>
                </a:cubicBezTo>
                <a:cubicBezTo>
                  <a:pt x="55" y="56"/>
                  <a:pt x="56" y="56"/>
                  <a:pt x="56" y="57"/>
                </a:cubicBezTo>
                <a:close/>
              </a:path>
            </a:pathLst>
          </a:custGeom>
          <a:solidFill>
            <a:srgbClr val="4A99B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8" name="Freeform 34"/>
          <p:cNvSpPr>
            <a:spLocks noEditPoints="1"/>
          </p:cNvSpPr>
          <p:nvPr userDrawn="1"/>
        </p:nvSpPr>
        <p:spPr>
          <a:xfrm rot="936137">
            <a:off x="814388" y="111125"/>
            <a:ext cx="579437" cy="282575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97" h="62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tx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5875" y="0"/>
            <a:ext cx="9144000" cy="5153025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inpin heiti" charset="-122"/>
              <a:ea typeface="inpin heiti" charset="-122"/>
              <a:cs typeface="+mn-cs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50813" y="180975"/>
            <a:ext cx="8848725" cy="4257675"/>
          </a:xfrm>
          <a:prstGeom prst="roundRect">
            <a:avLst>
              <a:gd name="adj" fmla="val 7157"/>
            </a:avLst>
          </a:prstGeom>
          <a:solidFill>
            <a:srgbClr val="EBF0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inpin heiti" charset="-122"/>
              <a:ea typeface="inpin heiti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Freeform 248"/>
          <p:cNvSpPr>
            <a:spLocks noEditPoints="1"/>
          </p:cNvSpPr>
          <p:nvPr userDrawn="1"/>
        </p:nvSpPr>
        <p:spPr>
          <a:xfrm>
            <a:off x="68263" y="55563"/>
            <a:ext cx="244475" cy="246062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95" h="96">
                <a:moveTo>
                  <a:pt x="66" y="25"/>
                </a:moveTo>
                <a:cubicBezTo>
                  <a:pt x="56" y="18"/>
                  <a:pt x="43" y="25"/>
                  <a:pt x="36" y="31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22"/>
                  <a:pt x="33" y="12"/>
                  <a:pt x="30" y="6"/>
                </a:cubicBezTo>
                <a:cubicBezTo>
                  <a:pt x="28" y="0"/>
                  <a:pt x="19" y="1"/>
                  <a:pt x="16" y="6"/>
                </a:cubicBezTo>
                <a:cubicBezTo>
                  <a:pt x="0" y="32"/>
                  <a:pt x="5" y="70"/>
                  <a:pt x="25" y="93"/>
                </a:cubicBezTo>
                <a:cubicBezTo>
                  <a:pt x="28" y="96"/>
                  <a:pt x="33" y="96"/>
                  <a:pt x="36" y="94"/>
                </a:cubicBezTo>
                <a:cubicBezTo>
                  <a:pt x="52" y="83"/>
                  <a:pt x="95" y="46"/>
                  <a:pt x="66" y="25"/>
                </a:cubicBezTo>
                <a:close/>
                <a:moveTo>
                  <a:pt x="55" y="51"/>
                </a:moveTo>
                <a:cubicBezTo>
                  <a:pt x="52" y="58"/>
                  <a:pt x="46" y="65"/>
                  <a:pt x="40" y="70"/>
                </a:cubicBezTo>
                <a:cubicBezTo>
                  <a:pt x="42" y="57"/>
                  <a:pt x="46" y="39"/>
                  <a:pt x="56" y="41"/>
                </a:cubicBezTo>
                <a:cubicBezTo>
                  <a:pt x="59" y="42"/>
                  <a:pt x="57" y="47"/>
                  <a:pt x="55" y="51"/>
                </a:cubicBezTo>
                <a:close/>
              </a:path>
            </a:pathLst>
          </a:custGeom>
          <a:solidFill>
            <a:srgbClr val="FFE659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6" name="Freeform 257"/>
          <p:cNvSpPr>
            <a:spLocks noEditPoints="1"/>
          </p:cNvSpPr>
          <p:nvPr userDrawn="1"/>
        </p:nvSpPr>
        <p:spPr>
          <a:xfrm>
            <a:off x="-4762" y="4273550"/>
            <a:ext cx="182562" cy="182563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71" h="71">
                <a:moveTo>
                  <a:pt x="69" y="9"/>
                </a:moveTo>
                <a:cubicBezTo>
                  <a:pt x="68" y="1"/>
                  <a:pt x="58" y="0"/>
                  <a:pt x="52" y="3"/>
                </a:cubicBezTo>
                <a:cubicBezTo>
                  <a:pt x="43" y="8"/>
                  <a:pt x="38" y="18"/>
                  <a:pt x="34" y="29"/>
                </a:cubicBezTo>
                <a:cubicBezTo>
                  <a:pt x="30" y="17"/>
                  <a:pt x="22" y="6"/>
                  <a:pt x="11" y="4"/>
                </a:cubicBezTo>
                <a:cubicBezTo>
                  <a:pt x="8" y="4"/>
                  <a:pt x="5" y="5"/>
                  <a:pt x="5" y="8"/>
                </a:cubicBezTo>
                <a:cubicBezTo>
                  <a:pt x="4" y="11"/>
                  <a:pt x="4" y="14"/>
                  <a:pt x="3" y="17"/>
                </a:cubicBezTo>
                <a:cubicBezTo>
                  <a:pt x="1" y="18"/>
                  <a:pt x="0" y="21"/>
                  <a:pt x="1" y="24"/>
                </a:cubicBezTo>
                <a:cubicBezTo>
                  <a:pt x="2" y="29"/>
                  <a:pt x="4" y="35"/>
                  <a:pt x="7" y="40"/>
                </a:cubicBezTo>
                <a:cubicBezTo>
                  <a:pt x="10" y="48"/>
                  <a:pt x="15" y="55"/>
                  <a:pt x="23" y="60"/>
                </a:cubicBezTo>
                <a:cubicBezTo>
                  <a:pt x="43" y="71"/>
                  <a:pt x="58" y="48"/>
                  <a:pt x="65" y="33"/>
                </a:cubicBezTo>
                <a:cubicBezTo>
                  <a:pt x="68" y="25"/>
                  <a:pt x="71" y="17"/>
                  <a:pt x="69" y="9"/>
                </a:cubicBezTo>
                <a:close/>
                <a:moveTo>
                  <a:pt x="59" y="12"/>
                </a:moveTo>
                <a:cubicBezTo>
                  <a:pt x="59" y="13"/>
                  <a:pt x="60" y="14"/>
                  <a:pt x="59" y="15"/>
                </a:cubicBezTo>
                <a:cubicBezTo>
                  <a:pt x="59" y="14"/>
                  <a:pt x="58" y="14"/>
                  <a:pt x="57" y="13"/>
                </a:cubicBezTo>
                <a:cubicBezTo>
                  <a:pt x="58" y="13"/>
                  <a:pt x="59" y="12"/>
                  <a:pt x="59" y="12"/>
                </a:cubicBezTo>
                <a:close/>
                <a:moveTo>
                  <a:pt x="24" y="29"/>
                </a:moveTo>
                <a:cubicBezTo>
                  <a:pt x="21" y="25"/>
                  <a:pt x="17" y="21"/>
                  <a:pt x="13" y="18"/>
                </a:cubicBezTo>
                <a:cubicBezTo>
                  <a:pt x="13" y="17"/>
                  <a:pt x="13" y="17"/>
                  <a:pt x="13" y="16"/>
                </a:cubicBezTo>
                <a:cubicBezTo>
                  <a:pt x="18" y="19"/>
                  <a:pt x="21" y="23"/>
                  <a:pt x="24" y="29"/>
                </a:cubicBezTo>
                <a:close/>
              </a:path>
            </a:pathLst>
          </a:custGeom>
          <a:solidFill>
            <a:srgbClr val="ADCA4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7" name="Freeform 255"/>
          <p:cNvSpPr>
            <a:spLocks noEditPoints="1"/>
          </p:cNvSpPr>
          <p:nvPr userDrawn="1"/>
        </p:nvSpPr>
        <p:spPr>
          <a:xfrm>
            <a:off x="-60325" y="4645025"/>
            <a:ext cx="349250" cy="40005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104" h="115">
                <a:moveTo>
                  <a:pt x="94" y="11"/>
                </a:moveTo>
                <a:cubicBezTo>
                  <a:pt x="94" y="11"/>
                  <a:pt x="94" y="10"/>
                  <a:pt x="94" y="9"/>
                </a:cubicBezTo>
                <a:cubicBezTo>
                  <a:pt x="94" y="5"/>
                  <a:pt x="92" y="0"/>
                  <a:pt x="86" y="0"/>
                </a:cubicBezTo>
                <a:cubicBezTo>
                  <a:pt x="85" y="0"/>
                  <a:pt x="85" y="0"/>
                  <a:pt x="84" y="0"/>
                </a:cubicBezTo>
                <a:cubicBezTo>
                  <a:pt x="82" y="0"/>
                  <a:pt x="79" y="1"/>
                  <a:pt x="78" y="3"/>
                </a:cubicBezTo>
                <a:cubicBezTo>
                  <a:pt x="70" y="8"/>
                  <a:pt x="66" y="20"/>
                  <a:pt x="63" y="27"/>
                </a:cubicBezTo>
                <a:cubicBezTo>
                  <a:pt x="63" y="29"/>
                  <a:pt x="62" y="30"/>
                  <a:pt x="62" y="32"/>
                </a:cubicBezTo>
                <a:cubicBezTo>
                  <a:pt x="61" y="33"/>
                  <a:pt x="61" y="34"/>
                  <a:pt x="60" y="35"/>
                </a:cubicBezTo>
                <a:cubicBezTo>
                  <a:pt x="60" y="36"/>
                  <a:pt x="60" y="36"/>
                  <a:pt x="59" y="37"/>
                </a:cubicBezTo>
                <a:cubicBezTo>
                  <a:pt x="50" y="26"/>
                  <a:pt x="37" y="17"/>
                  <a:pt x="22" y="13"/>
                </a:cubicBezTo>
                <a:cubicBezTo>
                  <a:pt x="18" y="12"/>
                  <a:pt x="13" y="15"/>
                  <a:pt x="12" y="19"/>
                </a:cubicBezTo>
                <a:cubicBezTo>
                  <a:pt x="0" y="58"/>
                  <a:pt x="35" y="89"/>
                  <a:pt x="62" y="111"/>
                </a:cubicBezTo>
                <a:cubicBezTo>
                  <a:pt x="66" y="115"/>
                  <a:pt x="72" y="114"/>
                  <a:pt x="75" y="109"/>
                </a:cubicBezTo>
                <a:cubicBezTo>
                  <a:pt x="93" y="82"/>
                  <a:pt x="104" y="44"/>
                  <a:pt x="94" y="11"/>
                </a:cubicBezTo>
                <a:close/>
                <a:moveTo>
                  <a:pt x="56" y="57"/>
                </a:moveTo>
                <a:cubicBezTo>
                  <a:pt x="55" y="59"/>
                  <a:pt x="55" y="62"/>
                  <a:pt x="55" y="64"/>
                </a:cubicBezTo>
                <a:cubicBezTo>
                  <a:pt x="53" y="63"/>
                  <a:pt x="52" y="61"/>
                  <a:pt x="50" y="60"/>
                </a:cubicBezTo>
                <a:cubicBezTo>
                  <a:pt x="49" y="58"/>
                  <a:pt x="49" y="56"/>
                  <a:pt x="48" y="54"/>
                </a:cubicBezTo>
                <a:cubicBezTo>
                  <a:pt x="50" y="55"/>
                  <a:pt x="53" y="55"/>
                  <a:pt x="55" y="56"/>
                </a:cubicBezTo>
                <a:cubicBezTo>
                  <a:pt x="55" y="56"/>
                  <a:pt x="56" y="56"/>
                  <a:pt x="56" y="57"/>
                </a:cubicBezTo>
                <a:close/>
              </a:path>
            </a:pathLst>
          </a:custGeom>
          <a:solidFill>
            <a:srgbClr val="4A99B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8" name="Freeform 34"/>
          <p:cNvSpPr>
            <a:spLocks noEditPoints="1"/>
          </p:cNvSpPr>
          <p:nvPr userDrawn="1"/>
        </p:nvSpPr>
        <p:spPr>
          <a:xfrm rot="936137">
            <a:off x="814388" y="111125"/>
            <a:ext cx="579437" cy="282575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97" h="62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tx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5875" y="0"/>
            <a:ext cx="9144000" cy="5153025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inpin heiti" charset="-122"/>
              <a:ea typeface="inpin heiti" charset="-122"/>
              <a:cs typeface="+mn-cs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50813" y="180975"/>
            <a:ext cx="8848725" cy="4257675"/>
          </a:xfrm>
          <a:prstGeom prst="roundRect">
            <a:avLst>
              <a:gd name="adj" fmla="val 7157"/>
            </a:avLst>
          </a:prstGeom>
          <a:solidFill>
            <a:srgbClr val="EBF0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inpin heiti" charset="-122"/>
              <a:ea typeface="inpin heiti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.png"/><Relationship Id="rId2" Type="http://schemas.openxmlformats.org/officeDocument/2006/relationships/oleObject" Target="../embeddings/oleObject1.bin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vmlDrawing" Target="../drawings/vmlDrawing10.v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oleObject" Target="../embeddings/oleObject10.bin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1.vml"/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14.png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0" Type="http://schemas.openxmlformats.org/officeDocument/2006/relationships/notesSlide" Target="../notesSlides/notesSlide11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vmlDrawing" Target="../drawings/vmlDrawing12.v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oleObject" Target="../embeddings/oleObject12.bin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vmlDrawing" Target="../drawings/vmlDrawing13.v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oleObject" Target="../embeddings/oleObject13.bin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vmlDrawing" Target="../drawings/vmlDrawing14.v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oleObject" Target="../embeddings/oleObject14.bin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5.xml"/><Relationship Id="rId8" Type="http://schemas.openxmlformats.org/officeDocument/2006/relationships/vmlDrawing" Target="../drawings/vmlDrawing15.vml"/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vmlDrawing" Target="../drawings/vmlDrawing16.v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oleObject" Target="../embeddings/oleObject16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2.bin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vmlDrawing" Target="../drawings/vmlDrawing3.v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.png"/><Relationship Id="rId2" Type="http://schemas.openxmlformats.org/officeDocument/2006/relationships/oleObject" Target="../embeddings/oleObject3.bin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vmlDrawing" Target="../drawings/vmlDrawing4.v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oleObject" Target="../embeddings/oleObject4.bin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vmlDrawing" Target="../drawings/vmlDrawing5.v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6.png"/><Relationship Id="rId2" Type="http://schemas.openxmlformats.org/officeDocument/2006/relationships/oleObject" Target="../embeddings/oleObject5.bin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vmlDrawing" Target="../drawings/vmlDrawing6.v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6.png"/><Relationship Id="rId2" Type="http://schemas.openxmlformats.org/officeDocument/2006/relationships/oleObject" Target="../embeddings/oleObject6.bin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vmlDrawing" Target="../drawings/vmlDrawing7.v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1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vmlDrawing" Target="../drawings/vmlDrawing8.v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1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vmlDrawing" Target="../drawings/vmlDrawing9.v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2115185" y="726440"/>
            <a:ext cx="1267460" cy="1289685"/>
          </a:xfrm>
          <a:prstGeom prst="ellipse">
            <a:avLst/>
          </a:prstGeom>
          <a:solidFill>
            <a:srgbClr val="22B7BB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6</a:t>
            </a: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07080" y="864235"/>
            <a:ext cx="3365500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685800" eaLnBrk="1" fontAlgn="auto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r>
              <a:rPr kumimoji="0" lang="zh-CN" altLang="en-US" sz="6000" b="1" kern="1200" cap="none" spc="750" normalizeH="0" baseline="0" noProof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比尾巴</a:t>
            </a:r>
            <a:endParaRPr kumimoji="0" lang="zh-CN" altLang="en-US" sz="6000" b="1" kern="1200" cap="none" spc="750" normalizeH="0" baseline="0" noProof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597150" y="1153160"/>
            <a:ext cx="709930" cy="862965"/>
          </a:xfrm>
          <a:prstGeom prst="ellipse">
            <a:avLst/>
          </a:prstGeom>
          <a:noFill/>
          <a:ln w="15875">
            <a:noFill/>
            <a:prstDash val="lgDash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7822565" y="91440"/>
          <a:ext cx="1038860" cy="867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" r:id="rId2" imgW="3143250" imgH="3067050" progId="PBrush">
                  <p:embed/>
                </p:oleObj>
              </mc:Choice>
              <mc:Fallback>
                <p:oleObj name="" r:id="rId2" imgW="3143250" imgH="306705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822565" y="91440"/>
                        <a:ext cx="1038860" cy="8674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2"/>
          <p:cNvSpPr txBox="1"/>
          <p:nvPr/>
        </p:nvSpPr>
        <p:spPr>
          <a:xfrm>
            <a:off x="331788" y="868363"/>
            <a:ext cx="192881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3200" b="1">
                <a:solidFill>
                  <a:srgbClr val="3C789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再读课文</a:t>
            </a:r>
            <a:endParaRPr lang="zh-CN" altLang="en-US" sz="3200" b="1">
              <a:solidFill>
                <a:srgbClr val="3C789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47395" y="1623695"/>
            <a:ext cx="7690485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400" marR="0" lvl="0" indent="-152400" algn="l" defTabSz="6858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kumimoji="0" lang="zh-CN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再读课文，注意把字音读准，做到不添字，不漏字。</a:t>
            </a:r>
            <a:endParaRPr kumimoji="0" lang="zh-CN" altLang="zh-CN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268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74000" y="3797300"/>
            <a:ext cx="1479550" cy="1479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 10"/>
          <p:cNvSpPr/>
          <p:nvPr/>
        </p:nvSpPr>
        <p:spPr>
          <a:xfrm>
            <a:off x="277813" y="973138"/>
            <a:ext cx="103188" cy="415925"/>
          </a:xfrm>
          <a:prstGeom prst="rect">
            <a:avLst/>
          </a:prstGeom>
          <a:solidFill>
            <a:srgbClr val="3C7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0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7755255" y="29210"/>
          <a:ext cx="1219835" cy="944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" r:id="rId2" imgW="3533775" imgH="2962275" progId="PBrush">
                  <p:embed/>
                </p:oleObj>
              </mc:Choice>
              <mc:Fallback>
                <p:oleObj name="" r:id="rId2" imgW="3533775" imgH="296227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755255" y="29210"/>
                        <a:ext cx="1219835" cy="9442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2"/>
          <p:cNvSpPr txBox="1"/>
          <p:nvPr/>
        </p:nvSpPr>
        <p:spPr>
          <a:xfrm>
            <a:off x="50800" y="0"/>
            <a:ext cx="192881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3200" b="1">
                <a:solidFill>
                  <a:srgbClr val="3C789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指导书写</a:t>
            </a:r>
            <a:endParaRPr lang="zh-CN" altLang="en-US" sz="3200" b="1">
              <a:solidFill>
                <a:srgbClr val="3C789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363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60463" y="1797050"/>
            <a:ext cx="1592262" cy="1563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5275" y="1784350"/>
            <a:ext cx="1577975" cy="1570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2313" y="1797050"/>
            <a:ext cx="1558925" cy="15446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6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300" y="1797050"/>
            <a:ext cx="1544638" cy="15636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367" name="组合 2"/>
          <p:cNvGrpSpPr/>
          <p:nvPr/>
        </p:nvGrpSpPr>
        <p:grpSpPr>
          <a:xfrm>
            <a:off x="5580063" y="3894138"/>
            <a:ext cx="2489200" cy="974725"/>
            <a:chOff x="232885" y="-17673"/>
            <a:chExt cx="3177939" cy="968152"/>
          </a:xfrm>
        </p:grpSpPr>
        <p:pic>
          <p:nvPicPr>
            <p:cNvPr id="15368" name="Picture 10" descr="http://www.xxjxsj.cn/article/UploadPic/2011-4/20114251218045055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2885" y="-17673"/>
              <a:ext cx="1304187" cy="96815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1"/>
            <p:cNvSpPr txBox="1"/>
            <p:nvPr/>
          </p:nvSpPr>
          <p:spPr>
            <a:xfrm>
              <a:off x="1597397" y="9304"/>
              <a:ext cx="1813427" cy="5810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685800">
                <a:buClrTx/>
                <a:buSzTx/>
                <a:buFontTx/>
                <a:defRPr/>
              </a:pPr>
              <a:r>
                <a:rPr kumimoji="0" lang="zh-CN" altLang="en-US" sz="3200" b="1" kern="1200" cap="none" spc="0" normalizeH="0" baseline="0" noProof="0">
                  <a:solidFill>
                    <a:srgbClr val="C00000"/>
                  </a:solidFill>
                  <a:effectLst>
                    <a:reflection blurRad="6350" stA="60000" endA="900" endPos="58000" dir="5400000" sy="-100000" algn="bl" rotWithShape="0"/>
                  </a:effectLst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我会写</a:t>
              </a:r>
              <a:endParaRPr kumimoji="0" lang="zh-CN" altLang="en-US" sz="3200" b="1" kern="1200" cap="none" spc="0" normalizeH="0" baseline="0" noProof="0">
                <a:solidFill>
                  <a:srgbClr val="C00000"/>
                </a:solidFill>
                <a:effectLst>
                  <a:reflection blurRad="6350" stA="60000" endA="900" endPos="58000" dir="5400000" sy="-10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7700010" y="137160"/>
          <a:ext cx="1392555" cy="98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" r:id="rId6" imgW="3648075" imgH="2447925" progId="PBrush">
                  <p:embed/>
                </p:oleObj>
              </mc:Choice>
              <mc:Fallback>
                <p:oleObj name="" r:id="rId6" imgW="3648075" imgH="244792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700010" y="137160"/>
                        <a:ext cx="1392555" cy="9804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文本框 2"/>
          <p:cNvSpPr txBox="1"/>
          <p:nvPr/>
        </p:nvSpPr>
        <p:spPr>
          <a:xfrm>
            <a:off x="3130550" y="998220"/>
            <a:ext cx="223075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6388" name="文本框 3"/>
          <p:cNvSpPr txBox="1"/>
          <p:nvPr/>
        </p:nvSpPr>
        <p:spPr>
          <a:xfrm>
            <a:off x="4551045" y="1410335"/>
            <a:ext cx="359727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  长横写在横中线上，竖提略靠左，在竖中线上收笔。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  <p:sp>
        <p:nvSpPr>
          <p:cNvPr id="16389" name="文本框 4"/>
          <p:cNvSpPr txBox="1"/>
          <p:nvPr/>
        </p:nvSpPr>
        <p:spPr>
          <a:xfrm>
            <a:off x="827405" y="683895"/>
            <a:ext cx="184213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chánɡ</a:t>
            </a:r>
            <a:endParaRPr lang="en-US" altLang="zh-CN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8270" y="3865245"/>
            <a:ext cx="4191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/>
              <a:t> </a:t>
            </a:r>
            <a:r>
              <a:rPr lang="zh-CN" altLang="en-US" sz="3600"/>
              <a:t>组词</a:t>
            </a:r>
            <a:r>
              <a:rPr lang="zh-CN" altLang="en-US" sz="4000"/>
              <a:t>：</a:t>
            </a:r>
            <a:r>
              <a:rPr lang="zh-CN" altLang="en-US" sz="3600"/>
              <a:t>不长   长了</a:t>
            </a:r>
            <a:endParaRPr lang="zh-CN" altLang="en-US" sz="3600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7700010" y="0"/>
          <a:ext cx="1392555" cy="98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" r:id="rId1" imgW="3648075" imgH="2447925" progId="PBrush">
                  <p:embed/>
                </p:oleObj>
              </mc:Choice>
              <mc:Fallback>
                <p:oleObj name="" r:id="rId1" imgW="3648075" imgH="244792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700010" y="0"/>
                        <a:ext cx="1392555" cy="9804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文本框 2"/>
          <p:cNvSpPr txBox="1"/>
          <p:nvPr/>
        </p:nvSpPr>
        <p:spPr>
          <a:xfrm>
            <a:off x="3173730" y="673100"/>
            <a:ext cx="251523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7412" name="文本框 3"/>
          <p:cNvSpPr txBox="1"/>
          <p:nvPr/>
        </p:nvSpPr>
        <p:spPr>
          <a:xfrm>
            <a:off x="4698365" y="987425"/>
            <a:ext cx="3716655" cy="31692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    左窄右宽。短撇略高于短横。竖弯钩从竖中线写起，起笔略高于竖提的起笔。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1765" y="3688715"/>
            <a:ext cx="4428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组词：比方    比一比</a:t>
            </a:r>
            <a:endParaRPr lang="zh-CN" altLang="en-US" sz="3600"/>
          </a:p>
        </p:txBody>
      </p:sp>
      <p:sp>
        <p:nvSpPr>
          <p:cNvPr id="4" name="文本框 3"/>
          <p:cNvSpPr txBox="1"/>
          <p:nvPr/>
        </p:nvSpPr>
        <p:spPr>
          <a:xfrm>
            <a:off x="1264285" y="163830"/>
            <a:ext cx="59309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  <a:sym typeface="+mn-ea"/>
              </a:rPr>
              <a:t>bǐ</a:t>
            </a:r>
            <a:endParaRPr lang="en-US" altLang="zh-CN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7700010" y="0"/>
          <a:ext cx="1392555" cy="98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" r:id="rId1" imgW="3648075" imgH="2447925" progId="PBrush">
                  <p:embed/>
                </p:oleObj>
              </mc:Choice>
              <mc:Fallback>
                <p:oleObj name="" r:id="rId1" imgW="3648075" imgH="244792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700010" y="0"/>
                        <a:ext cx="1392555" cy="9804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文本框 3"/>
          <p:cNvSpPr txBox="1"/>
          <p:nvPr/>
        </p:nvSpPr>
        <p:spPr>
          <a:xfrm>
            <a:off x="1315085" y="117475"/>
            <a:ext cx="15176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bā</a:t>
            </a:r>
            <a:endParaRPr lang="en-US" altLang="zh-CN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8437" name="文本框 4"/>
          <p:cNvSpPr txBox="1"/>
          <p:nvPr/>
        </p:nvSpPr>
        <p:spPr>
          <a:xfrm>
            <a:off x="5151755" y="117475"/>
            <a:ext cx="18046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bǎ</a:t>
            </a:r>
            <a:endParaRPr lang="en-US" altLang="zh-CN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8440" name="文本框 7"/>
          <p:cNvSpPr txBox="1"/>
          <p:nvPr/>
        </p:nvSpPr>
        <p:spPr>
          <a:xfrm>
            <a:off x="5080635" y="3228975"/>
            <a:ext cx="163131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结构：</a:t>
            </a:r>
            <a:endParaRPr lang="en-US" altLang="zh-CN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8441" name="文本框 8"/>
          <p:cNvSpPr txBox="1"/>
          <p:nvPr/>
        </p:nvSpPr>
        <p:spPr>
          <a:xfrm>
            <a:off x="6373495" y="3228975"/>
            <a:ext cx="17843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</a:rPr>
              <a:t>左右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  <p:sp>
        <p:nvSpPr>
          <p:cNvPr id="18442" name="文本框 9"/>
          <p:cNvSpPr txBox="1"/>
          <p:nvPr/>
        </p:nvSpPr>
        <p:spPr>
          <a:xfrm>
            <a:off x="5151755" y="3901440"/>
            <a:ext cx="15951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部首：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8443" name="文本框 10"/>
          <p:cNvSpPr txBox="1"/>
          <p:nvPr/>
        </p:nvSpPr>
        <p:spPr>
          <a:xfrm>
            <a:off x="6473825" y="3900805"/>
            <a:ext cx="15843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扌</a:t>
            </a:r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7665" y="3641090"/>
            <a:ext cx="35979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组词：尾巴  巴士</a:t>
            </a:r>
            <a:endParaRPr lang="zh-CN" altLang="en-US" sz="3600"/>
          </a:p>
        </p:txBody>
      </p:sp>
      <p:sp>
        <p:nvSpPr>
          <p:cNvPr id="5" name="文本框 4"/>
          <p:cNvSpPr txBox="1"/>
          <p:nvPr/>
        </p:nvSpPr>
        <p:spPr>
          <a:xfrm>
            <a:off x="4944745" y="4411980"/>
            <a:ext cx="34315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组词：一把 把关</a:t>
            </a:r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7721600" y="117475"/>
          <a:ext cx="1218565" cy="960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" r:id="rId1" imgW="2428875" imgH="2447925" progId="PBrush">
                  <p:embed/>
                </p:oleObj>
              </mc:Choice>
              <mc:Fallback>
                <p:oleObj name="" r:id="rId1" imgW="2428875" imgH="244792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721600" y="117475"/>
                        <a:ext cx="1218565" cy="9607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8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2"/>
          <p:cNvSpPr txBox="1"/>
          <p:nvPr/>
        </p:nvSpPr>
        <p:spPr>
          <a:xfrm>
            <a:off x="50800" y="0"/>
            <a:ext cx="192881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3200" b="1">
                <a:solidFill>
                  <a:srgbClr val="3C789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指导书写</a:t>
            </a:r>
            <a:endParaRPr lang="zh-CN" altLang="en-US" sz="3200" b="1">
              <a:solidFill>
                <a:srgbClr val="3C789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363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095" y="1861445"/>
            <a:ext cx="1592262" cy="1563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785" y="1861624"/>
            <a:ext cx="1577975" cy="1570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702" y="1861444"/>
            <a:ext cx="1558925" cy="15446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6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0447" y="1835686"/>
            <a:ext cx="1544638" cy="1563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706120" y="792480"/>
            <a:ext cx="56337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</a:rPr>
              <a:t>比一比，看谁书写得最棒</a:t>
            </a:r>
            <a:r>
              <a:rPr lang="zh-CN" altLang="en-US" sz="3600">
                <a:solidFill>
                  <a:srgbClr val="FF0000"/>
                </a:solidFill>
              </a:rPr>
              <a:t>：</a:t>
            </a:r>
            <a:endParaRPr lang="zh-CN" altLang="en-US" sz="3600">
              <a:solidFill>
                <a:srgbClr val="FF0000"/>
              </a:solidFill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7755255" y="232410"/>
          <a:ext cx="1218565" cy="960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" r:id="rId5" imgW="2428875" imgH="2447925" progId="PBrush">
                  <p:embed/>
                </p:oleObj>
              </mc:Choice>
              <mc:Fallback>
                <p:oleObj name="" r:id="rId5" imgW="2428875" imgH="244792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755255" y="232410"/>
                        <a:ext cx="1218565" cy="9607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122017" y="1300764"/>
            <a:ext cx="202198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一看高矮</a:t>
            </a:r>
            <a:endParaRPr lang="en-US" altLang="zh-CN" sz="2400">
              <a:solidFill>
                <a:srgbClr val="FF0000"/>
              </a:solidFill>
            </a:endParaRPr>
          </a:p>
          <a:p>
            <a:endParaRPr lang="en-US" altLang="zh-CN" sz="2400">
              <a:solidFill>
                <a:srgbClr val="FF0000"/>
              </a:solidFill>
            </a:endParaRPr>
          </a:p>
          <a:p>
            <a:r>
              <a:rPr lang="zh-CN" altLang="en-US" sz="2400">
                <a:solidFill>
                  <a:srgbClr val="FF0000"/>
                </a:solidFill>
              </a:rPr>
              <a:t>二看宽窄</a:t>
            </a:r>
            <a:endParaRPr lang="en-US" altLang="zh-CN" sz="2400">
              <a:solidFill>
                <a:srgbClr val="FF0000"/>
              </a:solidFill>
            </a:endParaRPr>
          </a:p>
          <a:p>
            <a:endParaRPr lang="en-US" altLang="zh-CN" sz="2400">
              <a:solidFill>
                <a:srgbClr val="FF0000"/>
              </a:solidFill>
            </a:endParaRPr>
          </a:p>
          <a:p>
            <a:r>
              <a:rPr lang="zh-CN" altLang="en-US" sz="2400">
                <a:solidFill>
                  <a:srgbClr val="FF0000"/>
                </a:solidFill>
              </a:rPr>
              <a:t>三看笔画穿插</a:t>
            </a:r>
            <a:endParaRPr lang="en-US" altLang="zh-CN" sz="2400">
              <a:solidFill>
                <a:srgbClr val="FF0000"/>
              </a:solidFill>
            </a:endParaRPr>
          </a:p>
          <a:p>
            <a:endParaRPr lang="en-US" altLang="zh-CN" sz="2400">
              <a:solidFill>
                <a:srgbClr val="FF0000"/>
              </a:solidFill>
            </a:endParaRPr>
          </a:p>
          <a:p>
            <a:r>
              <a:rPr lang="zh-CN" altLang="en-US" sz="2400">
                <a:solidFill>
                  <a:srgbClr val="FF0000"/>
                </a:solidFill>
              </a:rPr>
              <a:t>四看结构</a:t>
            </a:r>
            <a:endParaRPr lang="en-US" altLang="zh-CN" sz="2400">
              <a:solidFill>
                <a:srgbClr val="FF0000"/>
              </a:solidFill>
            </a:endParaRPr>
          </a:p>
          <a:p>
            <a:endParaRPr lang="zh-CN" altLang="en-US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940050" y="1344613"/>
            <a:ext cx="3098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 </a:t>
            </a:r>
            <a:endParaRPr lang="zh-CN" altLang="en-US" sz="2800">
              <a:latin typeface="Calibri" panose="020F050202020403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62288" y="2587625"/>
            <a:ext cx="3098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 </a:t>
            </a:r>
            <a:endParaRPr lang="zh-CN" altLang="en-US" sz="28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11975" y="2587625"/>
            <a:ext cx="3098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 </a:t>
            </a:r>
            <a:endParaRPr lang="zh-CN" altLang="en-US" sz="28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5925" y="2587625"/>
            <a:ext cx="3098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 </a:t>
            </a:r>
            <a:endParaRPr lang="zh-CN" altLang="en-US" sz="2800">
              <a:latin typeface="Calibri" panose="020F0502020204030204" pitchFamily="34" charset="0"/>
            </a:endParaRPr>
          </a:p>
        </p:txBody>
      </p:sp>
      <p:pic>
        <p:nvPicPr>
          <p:cNvPr id="2" name="内容占位符 5" descr="bbb_01_082.JPG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2095" y="353695"/>
            <a:ext cx="4507865" cy="4609465"/>
          </a:xfrm>
          <a:prstGeom prst="rect">
            <a:avLst/>
          </a:prstGeom>
        </p:spPr>
      </p:pic>
      <p:pic>
        <p:nvPicPr>
          <p:cNvPr id="9" name="图片 8" descr="bbb_01_0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0850" y="354330"/>
            <a:ext cx="4723130" cy="460883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 descr="ppt/media/image34.wmf"/>
          <p:cNvGraphicFramePr>
            <a:graphicFrameLocks noChangeAspect="1"/>
          </p:cNvGraphicFramePr>
          <p:nvPr/>
        </p:nvGraphicFramePr>
        <p:xfrm>
          <a:off x="7754938" y="231775"/>
          <a:ext cx="1219200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" r:id="rId1" imgW="2428875" imgH="2447925" progId="PBrush">
                  <p:embed/>
                </p:oleObj>
              </mc:Choice>
              <mc:Fallback>
                <p:oleObj name="" r:id="rId1" imgW="2428875" imgH="244792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754938" y="231775"/>
                        <a:ext cx="1219200" cy="9604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8942" y="1081826"/>
            <a:ext cx="856445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</a:rPr>
              <a:t>作业布置：</a:t>
            </a:r>
            <a:endParaRPr lang="en-US" altLang="zh-CN" sz="3200" b="1">
              <a:latin typeface="宋体" panose="02010600030101010101" pitchFamily="2" charset="-122"/>
            </a:endParaRPr>
          </a:p>
          <a:p>
            <a:endParaRPr lang="en-US" altLang="zh-CN" sz="3200" b="1">
              <a:latin typeface="宋体" panose="02010600030101010101" pitchFamily="2" charset="-122"/>
            </a:endParaRPr>
          </a:p>
          <a:p>
            <a:r>
              <a:rPr lang="en-US" altLang="zh-CN" sz="3200" b="1">
                <a:latin typeface="宋体" panose="02010600030101010101" pitchFamily="2" charset="-122"/>
              </a:rPr>
              <a:t> </a:t>
            </a:r>
            <a:r>
              <a:rPr lang="zh-CN" altLang="en-US" sz="3200" b="1">
                <a:latin typeface="宋体" panose="02010600030101010101" pitchFamily="2" charset="-122"/>
              </a:rPr>
              <a:t>朗读并背诵</a:t>
            </a:r>
            <a:r>
              <a:rPr lang="en-US" altLang="zh-CN" sz="3200" b="1">
                <a:latin typeface="宋体" panose="02010600030101010101" pitchFamily="2" charset="-122"/>
              </a:rPr>
              <a:t>《</a:t>
            </a:r>
            <a:r>
              <a:rPr lang="zh-CN" altLang="en-US" sz="3200" b="1">
                <a:latin typeface="宋体" panose="02010600030101010101" pitchFamily="2" charset="-122"/>
              </a:rPr>
              <a:t>比尾巴</a:t>
            </a:r>
            <a:r>
              <a:rPr lang="en-US" altLang="zh-CN" sz="3200" b="1">
                <a:latin typeface="宋体" panose="02010600030101010101" pitchFamily="2" charset="-122"/>
              </a:rPr>
              <a:t>》</a:t>
            </a:r>
            <a:r>
              <a:rPr lang="zh-CN" altLang="en-US" sz="3200" b="1">
                <a:latin typeface="宋体" panose="02010600030101010101" pitchFamily="2" charset="-122"/>
              </a:rPr>
              <a:t>，让家人给你评评星。</a:t>
            </a:r>
            <a:endParaRPr lang="en-US" altLang="zh-CN" sz="3200" b="1">
              <a:latin typeface="宋体" panose="02010600030101010101" pitchFamily="2" charset="-122"/>
            </a:endParaRPr>
          </a:p>
          <a:p>
            <a:endParaRPr lang="en-US" altLang="zh-CN" sz="4400"/>
          </a:p>
          <a:p>
            <a:r>
              <a:rPr lang="zh-CN" altLang="en-US" sz="6600">
                <a:solidFill>
                  <a:srgbClr val="FF0000"/>
                </a:solidFill>
              </a:rPr>
              <a:t>    小朋友们，再见！</a:t>
            </a:r>
            <a:endParaRPr lang="zh-CN" altLang="en-US" sz="6600">
              <a:solidFill>
                <a:srgbClr val="FF0000"/>
              </a:solidFill>
            </a:endParaRPr>
          </a:p>
        </p:txBody>
      </p:sp>
      <p:pic>
        <p:nvPicPr>
          <p:cNvPr id="29699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849100" y="11633200"/>
            <a:ext cx="3429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5" b="46535"/>
          <a:stretch>
            <a:fillRect/>
          </a:stretch>
        </p:blipFill>
        <p:spPr>
          <a:xfrm>
            <a:off x="771525" y="1127125"/>
            <a:ext cx="3046413" cy="1182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4089400" y="1364615"/>
            <a:ext cx="4636135" cy="6438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latin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endParaRPr lang="zh-CN" altLang="en-US" sz="2800" b="1">
              <a:latin typeface="Calibri" panose="020F0502020204030204" pitchFamily="34" charset="0"/>
            </a:endParaRPr>
          </a:p>
        </p:txBody>
      </p:sp>
      <p:pic>
        <p:nvPicPr>
          <p:cNvPr id="922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1835" y="957580"/>
            <a:ext cx="666750" cy="10306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854762" y="278577"/>
            <a:ext cx="1830262" cy="646331"/>
          </a:xfrm>
          <a:prstGeom prst="rect">
            <a:avLst/>
          </a:prstGeom>
          <a:noFill/>
          <a:ln w="38100">
            <a:noFill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 w="0"/>
                <a:solidFill>
                  <a:srgbClr val="3C7895"/>
                </a:soli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</a:t>
            </a:r>
            <a:r>
              <a:rPr kumimoji="0" lang="en-US" altLang="zh-CN" sz="3600" b="1" i="0" u="none" strike="noStrike" kern="1200" cap="none" spc="0" normalizeH="0" baseline="0" noProof="0">
                <a:ln w="0"/>
                <a:solidFill>
                  <a:srgbClr val="3C7895"/>
                </a:soli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3600" b="1" i="0" u="none" strike="noStrike" kern="1200" cap="none" spc="0" normalizeH="0" baseline="0" noProof="0">
                <a:ln w="0"/>
                <a:solidFill>
                  <a:srgbClr val="3C7895"/>
                </a:soli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课时</a:t>
            </a:r>
            <a:endParaRPr kumimoji="0" lang="zh-CN" altLang="en-US" sz="3600" b="1" i="0" u="none" strike="noStrike" kern="1200" cap="none" spc="0" normalizeH="0" baseline="0" noProof="0">
              <a:ln w="0"/>
              <a:solidFill>
                <a:srgbClr val="3C7895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9224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1909" y="2235835"/>
            <a:ext cx="4021482" cy="23171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3953814" y="1565749"/>
            <a:ext cx="4816699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/>
              <a:t>       </a:t>
            </a:r>
            <a:r>
              <a:rPr lang="zh-CN" altLang="zh-CN" sz="3200"/>
              <a:t>同学们，今天森林王国里可热闹了，一群可爱的小动物正在比赛呢！他们在比什么呢？</a:t>
            </a:r>
            <a:endParaRPr lang="zh-CN" altLang="en-US" sz="3200"/>
          </a:p>
        </p:txBody>
      </p:sp>
      <p:sp>
        <p:nvSpPr>
          <p:cNvPr id="2" name="云形标注 1"/>
          <p:cNvSpPr/>
          <p:nvPr/>
        </p:nvSpPr>
        <p:spPr>
          <a:xfrm>
            <a:off x="3658235" y="279400"/>
            <a:ext cx="3899535" cy="1163320"/>
          </a:xfrm>
          <a:prstGeom prst="cloudCallout">
            <a:avLst>
              <a:gd name="adj1" fmla="val 60607"/>
              <a:gd name="adj2" fmla="val 31589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b="1">
                <a:latin typeface="Calibri" panose="020F0502020204030204" pitchFamily="34" charset="0"/>
                <a:sym typeface="+mn-ea"/>
              </a:rPr>
              <a:t>小动物们在</a:t>
            </a:r>
            <a:r>
              <a:rPr lang="zh-CN" altLang="en-US" sz="3600" b="1">
                <a:solidFill>
                  <a:srgbClr val="FF0000"/>
                </a:solidFill>
                <a:latin typeface="Calibri" panose="020F0502020204030204" pitchFamily="34" charset="0"/>
                <a:sym typeface="+mn-ea"/>
              </a:rPr>
              <a:t>比尾巴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58284" y="3459954"/>
            <a:ext cx="4816699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/>
              <a:t>       </a:t>
            </a:r>
            <a:r>
              <a:rPr lang="zh-CN" altLang="zh-CN" sz="3200"/>
              <a:t>哦，原来他们在忙着比尾巴呢！大家想不想去看一看？</a:t>
            </a:r>
            <a:endParaRPr lang="zh-CN" altLang="en-US" sz="320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7755255" y="29210"/>
          <a:ext cx="1219835" cy="811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" r:id="rId4" imgW="3533775" imgH="2962275" progId="PBrush">
                  <p:embed/>
                </p:oleObj>
              </mc:Choice>
              <mc:Fallback>
                <p:oleObj name="" r:id="rId4" imgW="3533775" imgH="296227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755255" y="29210"/>
                        <a:ext cx="1219835" cy="8115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597150" y="1153160"/>
            <a:ext cx="709930" cy="862965"/>
          </a:xfrm>
          <a:prstGeom prst="ellipse">
            <a:avLst/>
          </a:prstGeom>
          <a:noFill/>
          <a:ln w="15875">
            <a:noFill/>
            <a:prstDash val="lgDash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4007803" y="1093153"/>
            <a:ext cx="95250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000" b="1">
                <a:solidFill>
                  <a:srgbClr val="0000FF"/>
                </a:solidFill>
                <a:latin typeface="宋体" panose="02010600030101010101" pitchFamily="2" charset="-122"/>
              </a:rPr>
              <a:t>wěi</a:t>
            </a:r>
            <a:endParaRPr lang="zh-CN" altLang="en-US" sz="4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TextBox 9"/>
          <p:cNvSpPr txBox="1"/>
          <p:nvPr/>
        </p:nvSpPr>
        <p:spPr>
          <a:xfrm>
            <a:off x="3314065" y="1116013"/>
            <a:ext cx="69596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000" b="1">
                <a:solidFill>
                  <a:srgbClr val="0000FF"/>
                </a:solidFill>
                <a:latin typeface="宋体" panose="02010600030101010101" pitchFamily="2" charset="-122"/>
              </a:rPr>
              <a:t>bǐ</a:t>
            </a:r>
            <a:endParaRPr lang="zh-CN" altLang="en-US" sz="4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4983480" y="1096963"/>
            <a:ext cx="69596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000" b="1">
                <a:solidFill>
                  <a:srgbClr val="FF0000"/>
                </a:solidFill>
                <a:latin typeface="宋体" panose="02010600030101010101" pitchFamily="2" charset="-122"/>
              </a:rPr>
              <a:t>bɑ</a:t>
            </a:r>
            <a:endParaRPr lang="en-US" altLang="zh-CN" sz="40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039620" y="1473200"/>
            <a:ext cx="1267460" cy="1289685"/>
          </a:xfrm>
          <a:prstGeom prst="ellipse">
            <a:avLst/>
          </a:prstGeom>
          <a:solidFill>
            <a:srgbClr val="22B7BB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6</a:t>
            </a:r>
            <a:endParaRPr kumimoji="0" lang="en-US" altLang="zh-CN" sz="66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08655" y="1610360"/>
            <a:ext cx="3365500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685800" eaLnBrk="1" fontAlgn="auto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r>
              <a:rPr kumimoji="0" lang="zh-CN" altLang="en-US" sz="6000" b="1" kern="1200" cap="none" spc="750" normalizeH="0" baseline="0" noProof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比尾巴</a:t>
            </a:r>
            <a:endParaRPr kumimoji="0" lang="zh-CN" altLang="en-US" sz="6000" b="1" kern="1200" cap="none" spc="750" normalizeH="0" baseline="0" noProof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7822565" y="91440"/>
          <a:ext cx="1038860" cy="867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" r:id="rId2" imgW="3143250" imgH="3067050" progId="PBrush">
                  <p:embed/>
                </p:oleObj>
              </mc:Choice>
              <mc:Fallback>
                <p:oleObj name="" r:id="rId2" imgW="3143250" imgH="306705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822565" y="91440"/>
                        <a:ext cx="1038860" cy="8674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2"/>
          <p:cNvSpPr txBox="1"/>
          <p:nvPr/>
        </p:nvSpPr>
        <p:spPr>
          <a:xfrm>
            <a:off x="331788" y="868363"/>
            <a:ext cx="19288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3200" b="1">
                <a:solidFill>
                  <a:srgbClr val="3C789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初读课文</a:t>
            </a:r>
            <a:endParaRPr lang="zh-CN" altLang="en-US" sz="3200" b="1">
              <a:solidFill>
                <a:srgbClr val="3C789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8775" y="1577975"/>
            <a:ext cx="8971915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400" marR="0" lvl="0" indent="-152400" algn="l" defTabSz="6858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kumimoji="0" lang="zh-CN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自由读课文，将本课生字圈出来。</a:t>
            </a:r>
            <a:endParaRPr kumimoji="0" lang="zh-CN" altLang="zh-CN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53035" marR="0" lvl="0" indent="-153035" algn="l" defTabSz="6858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不会读的生字，借助拼音多读几遍。</a:t>
            </a:r>
            <a:endParaRPr kumimoji="0" lang="zh-CN" altLang="zh-CN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268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74000" y="3797300"/>
            <a:ext cx="1479550" cy="1479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 10"/>
          <p:cNvSpPr/>
          <p:nvPr/>
        </p:nvSpPr>
        <p:spPr>
          <a:xfrm>
            <a:off x="277813" y="973138"/>
            <a:ext cx="103188" cy="415925"/>
          </a:xfrm>
          <a:prstGeom prst="rect">
            <a:avLst/>
          </a:prstGeom>
          <a:solidFill>
            <a:srgbClr val="3C7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0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7755255" y="29210"/>
          <a:ext cx="1219835" cy="944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" r:id="rId2" imgW="3533775" imgH="2962275" progId="PBrush">
                  <p:embed/>
                </p:oleObj>
              </mc:Choice>
              <mc:Fallback>
                <p:oleObj name="" r:id="rId2" imgW="3533775" imgH="296227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755255" y="29210"/>
                        <a:ext cx="1219835" cy="9442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"/>
          <p:cNvSpPr/>
          <p:nvPr/>
        </p:nvSpPr>
        <p:spPr>
          <a:xfrm>
            <a:off x="488633" y="1701800"/>
            <a:ext cx="8202612" cy="25860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152400" indent="-152400" algn="ctr">
              <a:lnSpc>
                <a:spcPct val="150000"/>
              </a:lnSpc>
            </a:pP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尾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巴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谁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短 </a:t>
            </a:r>
            <a:endParaRPr lang="en-US" altLang="zh-CN" sz="5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152400" indent="-152400" algn="ctr">
              <a:lnSpc>
                <a:spcPct val="150000"/>
              </a:lnSpc>
            </a:pP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伞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兔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最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公</a:t>
            </a:r>
            <a:endParaRPr lang="zh-CN" altLang="zh-CN" sz="4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1" name="文本框 25"/>
          <p:cNvSpPr txBox="1"/>
          <p:nvPr/>
        </p:nvSpPr>
        <p:spPr>
          <a:xfrm>
            <a:off x="166688" y="0"/>
            <a:ext cx="19335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3C7895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识记生字</a:t>
            </a:r>
            <a:endParaRPr lang="zh-CN" altLang="en-US" sz="3200" b="1">
              <a:solidFill>
                <a:srgbClr val="3C7895"/>
              </a:solidFill>
              <a:latin typeface="Calibri" panose="020F050202020403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6128" y="1484313"/>
            <a:ext cx="808513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</a:rPr>
              <a:t>bǐ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   </a:t>
            </a:r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</a:rPr>
              <a:t>wěi    bā   shuí  chánɡ duǎn</a:t>
            </a:r>
            <a:endParaRPr lang="en-US" altLang="zh-CN" sz="36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42085" y="2774315"/>
            <a:ext cx="640651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</a:rPr>
              <a:t>bǎ    sǎn   tù    zuì  ɡōnɡ</a:t>
            </a:r>
            <a:endParaRPr lang="en-US" altLang="zh-CN" sz="36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12294" name="组合 14"/>
          <p:cNvGrpSpPr/>
          <p:nvPr/>
        </p:nvGrpSpPr>
        <p:grpSpPr>
          <a:xfrm>
            <a:off x="3363913" y="495300"/>
            <a:ext cx="2076450" cy="663575"/>
            <a:chOff x="3601956" y="992852"/>
            <a:chExt cx="2076524" cy="663204"/>
          </a:xfrm>
        </p:grpSpPr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3601956" y="1030438"/>
              <a:ext cx="2076524" cy="584797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685800" rtl="0" eaLnBrk="1" fontAlgn="base" latinLnBrk="0" hangingPunct="1">
                <a:lnSpc>
                  <a:spcPct val="100000"/>
                </a:lnSpc>
                <a:spcBef>
                  <a:spcPts val="12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 我会认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pic>
          <p:nvPicPr>
            <p:cNvPr id="12298" name="图形 13" descr="放大镜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659653" y="992852"/>
              <a:ext cx="663204" cy="663204"/>
            </a:xfrm>
            <a:prstGeom prst="rect">
              <a:avLst/>
            </a:prstGeom>
            <a:noFill/>
            <a:ln w="9525">
              <a:noFill/>
            </a:ln>
          </p:spPr>
        </p:pic>
      </p:grp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7755255" y="166370"/>
          <a:ext cx="1219835" cy="944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" r:id="rId2" imgW="3533775" imgH="2962275" progId="PBrush">
                  <p:embed/>
                </p:oleObj>
              </mc:Choice>
              <mc:Fallback>
                <p:oleObj name="" r:id="rId2" imgW="3533775" imgH="296227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755255" y="166370"/>
                        <a:ext cx="1219835" cy="9442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"/>
          <p:cNvSpPr/>
          <p:nvPr/>
        </p:nvSpPr>
        <p:spPr>
          <a:xfrm>
            <a:off x="488633" y="1701800"/>
            <a:ext cx="8202612" cy="25860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152400" indent="-152400" algn="ctr">
              <a:lnSpc>
                <a:spcPct val="150000"/>
              </a:lnSpc>
            </a:pP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尾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巴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谁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短 </a:t>
            </a:r>
            <a:endParaRPr lang="en-US" altLang="zh-CN" sz="5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152400" indent="-152400" algn="ctr">
              <a:lnSpc>
                <a:spcPct val="150000"/>
              </a:lnSpc>
            </a:pP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伞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兔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最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公</a:t>
            </a:r>
            <a:endParaRPr lang="zh-CN" altLang="zh-CN" sz="4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1" name="文本框 25"/>
          <p:cNvSpPr txBox="1"/>
          <p:nvPr/>
        </p:nvSpPr>
        <p:spPr>
          <a:xfrm>
            <a:off x="166688" y="0"/>
            <a:ext cx="19335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3C7895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识记生字</a:t>
            </a:r>
            <a:endParaRPr lang="zh-CN" altLang="en-US" sz="3200" b="1">
              <a:solidFill>
                <a:srgbClr val="3C7895"/>
              </a:solidFill>
              <a:latin typeface="Calibri" panose="020F0502020204030204" pitchFamily="34" charset="0"/>
            </a:endParaRPr>
          </a:p>
        </p:txBody>
      </p:sp>
      <p:grpSp>
        <p:nvGrpSpPr>
          <p:cNvPr id="12294" name="组合 14"/>
          <p:cNvGrpSpPr/>
          <p:nvPr/>
        </p:nvGrpSpPr>
        <p:grpSpPr>
          <a:xfrm>
            <a:off x="3363913" y="495300"/>
            <a:ext cx="2076450" cy="663575"/>
            <a:chOff x="3601956" y="992852"/>
            <a:chExt cx="2076524" cy="663204"/>
          </a:xfrm>
        </p:grpSpPr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3601956" y="1030438"/>
              <a:ext cx="2076524" cy="584797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685800" rtl="0" eaLnBrk="1" fontAlgn="base" latinLnBrk="0" hangingPunct="1">
                <a:lnSpc>
                  <a:spcPct val="100000"/>
                </a:lnSpc>
                <a:spcBef>
                  <a:spcPts val="12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 我会认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pic>
          <p:nvPicPr>
            <p:cNvPr id="12298" name="图形 13" descr="放大镜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659653" y="992852"/>
              <a:ext cx="663204" cy="663204"/>
            </a:xfrm>
            <a:prstGeom prst="rect">
              <a:avLst/>
            </a:prstGeom>
            <a:noFill/>
            <a:ln w="9525">
              <a:noFill/>
            </a:ln>
          </p:spPr>
        </p:pic>
      </p:grp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7755255" y="189230"/>
          <a:ext cx="1219835" cy="944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" r:id="rId2" imgW="3533775" imgH="2962275" progId="PBrush">
                  <p:embed/>
                </p:oleObj>
              </mc:Choice>
              <mc:Fallback>
                <p:oleObj name="" r:id="rId2" imgW="3533775" imgH="296227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755255" y="189230"/>
                        <a:ext cx="1219835" cy="9442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4"/>
          <p:cNvSpPr/>
          <p:nvPr/>
        </p:nvSpPr>
        <p:spPr>
          <a:xfrm>
            <a:off x="130810" y="1031240"/>
            <a:ext cx="8735695" cy="2584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152400" indent="-152400" algn="ctr">
              <a:lnSpc>
                <a:spcPct val="150000"/>
              </a:lnSpc>
            </a:pP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比一比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尾巴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谁的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长短</a:t>
            </a:r>
            <a:endParaRPr lang="zh-CN" altLang="zh-CN" sz="5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152400" indent="-152400" algn="ctr">
              <a:lnSpc>
                <a:spcPct val="150000"/>
              </a:lnSpc>
            </a:pP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一把伞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兔子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最好</a:t>
            </a:r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公鸡</a:t>
            </a:r>
            <a:endParaRPr lang="zh-CN" altLang="zh-CN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40050" y="1344613"/>
            <a:ext cx="3098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 </a:t>
            </a:r>
            <a:endParaRPr lang="zh-CN" altLang="en-US" sz="2800">
              <a:latin typeface="Calibri" panose="020F050202020403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62288" y="2587625"/>
            <a:ext cx="3098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 </a:t>
            </a:r>
            <a:endParaRPr lang="zh-CN" altLang="en-US" sz="28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11975" y="2587625"/>
            <a:ext cx="3098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 </a:t>
            </a:r>
            <a:endParaRPr lang="zh-CN" altLang="en-US" sz="28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5925" y="2587625"/>
            <a:ext cx="3098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 </a:t>
            </a:r>
            <a:endParaRPr lang="zh-CN" altLang="en-US" sz="2800">
              <a:latin typeface="Calibri" panose="020F0502020204030204" pitchFamily="34" charset="0"/>
            </a:endParaRPr>
          </a:p>
        </p:txBody>
      </p:sp>
      <p:sp>
        <p:nvSpPr>
          <p:cNvPr id="13323" name="文本框 25"/>
          <p:cNvSpPr txBox="1"/>
          <p:nvPr/>
        </p:nvSpPr>
        <p:spPr>
          <a:xfrm>
            <a:off x="166688" y="0"/>
            <a:ext cx="19335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3C7895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认读词语</a:t>
            </a:r>
            <a:endParaRPr lang="zh-CN" altLang="en-US" sz="3200" b="1">
              <a:solidFill>
                <a:srgbClr val="3C7895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7743190" y="182245"/>
          <a:ext cx="1219835" cy="944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" r:id="rId1" imgW="3533775" imgH="2962275" progId="PBrush">
                  <p:embed/>
                </p:oleObj>
              </mc:Choice>
              <mc:Fallback>
                <p:oleObj name="" r:id="rId1" imgW="3533775" imgH="296227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743190" y="182245"/>
                        <a:ext cx="1219835" cy="9442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2285" y="1209040"/>
            <a:ext cx="3380105" cy="1476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152400" indent="-152400" algn="ctr">
              <a:lnSpc>
                <a:spcPct val="150000"/>
              </a:lnSpc>
            </a:pPr>
            <a:r>
              <a:rPr lang="zh-CN" altLang="zh-CN" sz="6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 拉 打 </a:t>
            </a:r>
            <a:r>
              <a:rPr lang="zh-CN" altLang="zh-CN" sz="6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6000" b="1">
                <a:latin typeface="宋体" panose="02010600030101010101" pitchFamily="2" charset="-122"/>
                <a:ea typeface="楷体" panose="02010609060101010101" pitchFamily="49" charset="-122"/>
              </a:rPr>
              <a:t>          </a:t>
            </a:r>
            <a:r>
              <a:rPr lang="en-US" altLang="zh-CN" sz="6000" b="1">
                <a:latin typeface="宋体" panose="02010600030101010101" pitchFamily="2" charset="-122"/>
                <a:ea typeface="楷体" panose="02010609060101010101" pitchFamily="49" charset="-122"/>
              </a:rPr>
              <a:t>     </a:t>
            </a:r>
            <a:endParaRPr lang="zh-CN" altLang="zh-CN" sz="6000" b="1">
              <a:latin typeface="宋体" panose="02010600030101010101" pitchFamily="2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9945" y="2506980"/>
            <a:ext cx="2724785" cy="1476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152400" indent="-152400" algn="ctr">
              <a:lnSpc>
                <a:spcPct val="150000"/>
              </a:lnSpc>
            </a:pPr>
            <a:r>
              <a:rPr lang="zh-CN" altLang="zh-CN" sz="6000" b="1"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公 分</a:t>
            </a:r>
            <a:endParaRPr lang="zh-CN" altLang="zh-CN" sz="6000" b="1">
              <a:latin typeface="宋体" panose="02010600030101010101" pitchFamily="2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11165" y="2719705"/>
            <a:ext cx="274002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152400" indent="-152400" algn="ctr">
              <a:lnSpc>
                <a:spcPct val="150000"/>
              </a:lnSpc>
            </a:pPr>
            <a:r>
              <a:rPr lang="zh-CN" altLang="zh-CN" sz="4800" b="1">
                <a:latin typeface="宋体" panose="02010600030101010101" pitchFamily="2" charset="-122"/>
                <a:cs typeface="Times New Roman" panose="02020603050405020304" pitchFamily="18" charset="0"/>
              </a:rPr>
              <a:t>八字头 </a:t>
            </a:r>
            <a:endParaRPr lang="en-US" altLang="zh-CN" sz="4800" b="1">
              <a:latin typeface="宋体" panose="02010600030101010101" pitchFamily="2" charset="-122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4" name="文本框 25"/>
          <p:cNvSpPr txBox="1"/>
          <p:nvPr/>
        </p:nvSpPr>
        <p:spPr>
          <a:xfrm>
            <a:off x="166688" y="0"/>
            <a:ext cx="19335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3C7895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识写偏旁</a:t>
            </a:r>
            <a:endParaRPr lang="zh-CN" altLang="en-US" sz="3200" b="1">
              <a:solidFill>
                <a:srgbClr val="3C7895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029325" y="1753870"/>
            <a:ext cx="22688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/>
              <a:t>提手旁</a:t>
            </a:r>
            <a:endParaRPr lang="zh-CN" altLang="en-US" sz="4800"/>
          </a:p>
        </p:txBody>
      </p:sp>
      <p:sp>
        <p:nvSpPr>
          <p:cNvPr id="3" name="矩形 2"/>
          <p:cNvSpPr/>
          <p:nvPr/>
        </p:nvSpPr>
        <p:spPr>
          <a:xfrm>
            <a:off x="4911725" y="1243330"/>
            <a:ext cx="909320" cy="1476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152400" indent="-152400" algn="ctr">
              <a:lnSpc>
                <a:spcPct val="150000"/>
              </a:lnSpc>
            </a:pPr>
            <a:r>
              <a:rPr lang="zh-CN" altLang="zh-CN" sz="6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扌 </a:t>
            </a:r>
            <a:r>
              <a:rPr lang="zh-CN" altLang="en-US" sz="6000" b="1">
                <a:latin typeface="宋体" panose="02010600030101010101" pitchFamily="2" charset="-122"/>
                <a:ea typeface="楷体" panose="02010609060101010101" pitchFamily="49" charset="-122"/>
              </a:rPr>
              <a:t>          </a:t>
            </a:r>
            <a:r>
              <a:rPr lang="en-US" altLang="zh-CN" sz="6000" b="1">
                <a:latin typeface="宋体" panose="02010600030101010101" pitchFamily="2" charset="-122"/>
                <a:ea typeface="楷体" panose="02010609060101010101" pitchFamily="49" charset="-122"/>
              </a:rPr>
              <a:t>     </a:t>
            </a:r>
            <a:endParaRPr lang="zh-CN" altLang="zh-CN" sz="6000" b="1">
              <a:latin typeface="宋体" panose="02010600030101010101" pitchFamily="2" charset="-122"/>
              <a:ea typeface="楷体" panose="02010609060101010101" pitchFamily="49" charset="-122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3882390" y="2074545"/>
            <a:ext cx="776605" cy="1885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636135" y="2552700"/>
            <a:ext cx="875030" cy="1476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152400" indent="-152400" algn="ctr">
              <a:lnSpc>
                <a:spcPct val="150000"/>
              </a:lnSpc>
            </a:pPr>
            <a:r>
              <a:rPr lang="zh-CN" altLang="zh-CN" sz="6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</a:t>
            </a:r>
            <a:endParaRPr lang="zh-CN" altLang="zh-CN" sz="6000" b="1">
              <a:latin typeface="宋体" panose="02010600030101010101" pitchFamily="2" charset="-122"/>
              <a:ea typeface="楷体" panose="02010609060101010101" pitchFamily="49" charset="-122"/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3536315" y="3354705"/>
            <a:ext cx="776605" cy="1885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7755255" y="212090"/>
          <a:ext cx="1219835" cy="944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" r:id="rId1" imgW="3533775" imgH="2962275" progId="PBrush">
                  <p:embed/>
                </p:oleObj>
              </mc:Choice>
              <mc:Fallback>
                <p:oleObj name="" r:id="rId1" imgW="3533775" imgH="296227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755255" y="212090"/>
                        <a:ext cx="1219835" cy="9442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71040" y="1042670"/>
            <a:ext cx="1677670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/>
              <a:t>伞</a:t>
            </a:r>
            <a:endParaRPr lang="zh-CN" altLang="en-US" sz="10000"/>
          </a:p>
        </p:txBody>
      </p:sp>
      <p:sp>
        <p:nvSpPr>
          <p:cNvPr id="4" name="文本框 3"/>
          <p:cNvSpPr txBox="1"/>
          <p:nvPr/>
        </p:nvSpPr>
        <p:spPr>
          <a:xfrm>
            <a:off x="4632960" y="1042670"/>
            <a:ext cx="1677670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/>
              <a:t>公</a:t>
            </a:r>
            <a:endParaRPr lang="zh-CN" altLang="en-US" sz="10000"/>
          </a:p>
        </p:txBody>
      </p:sp>
      <p:sp>
        <p:nvSpPr>
          <p:cNvPr id="5" name="TextBox 4"/>
          <p:cNvSpPr txBox="1"/>
          <p:nvPr/>
        </p:nvSpPr>
        <p:spPr>
          <a:xfrm>
            <a:off x="837127" y="347730"/>
            <a:ext cx="24083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>
                <a:solidFill>
                  <a:srgbClr val="FF0000"/>
                </a:solidFill>
              </a:rPr>
              <a:t>拓展：</a:t>
            </a:r>
            <a:endParaRPr lang="zh-CN" altLang="en-US" sz="5400">
              <a:solidFill>
                <a:srgbClr val="FF0000"/>
              </a:solidFill>
            </a:endParaRPr>
          </a:p>
        </p:txBody>
      </p:sp>
      <p:sp>
        <p:nvSpPr>
          <p:cNvPr id="3" name="下箭头 2"/>
          <p:cNvSpPr/>
          <p:nvPr/>
        </p:nvSpPr>
        <p:spPr>
          <a:xfrm>
            <a:off x="2616200" y="2581275"/>
            <a:ext cx="105410" cy="5880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127885" y="3334385"/>
            <a:ext cx="10033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>
                <a:solidFill>
                  <a:srgbClr val="FF0000"/>
                </a:solidFill>
              </a:rPr>
              <a:t>人</a:t>
            </a:r>
            <a:endParaRPr lang="zh-CN" altLang="en-US" sz="7200">
              <a:solidFill>
                <a:srgbClr val="FF0000"/>
              </a:solidFill>
            </a:endParaRPr>
          </a:p>
        </p:txBody>
      </p:sp>
      <p:sp>
        <p:nvSpPr>
          <p:cNvPr id="7" name="下箭头 6"/>
          <p:cNvSpPr/>
          <p:nvPr/>
        </p:nvSpPr>
        <p:spPr>
          <a:xfrm>
            <a:off x="5261610" y="2581275"/>
            <a:ext cx="105410" cy="5880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807585" y="3334385"/>
            <a:ext cx="108839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>
                <a:solidFill>
                  <a:srgbClr val="FF0000"/>
                </a:solidFill>
              </a:rPr>
              <a:t>八</a:t>
            </a:r>
            <a:endParaRPr lang="zh-CN" altLang="en-US" sz="7200">
              <a:solidFill>
                <a:srgbClr val="FF0000"/>
              </a:solidFill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7755255" y="29210"/>
          <a:ext cx="1219835" cy="944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" r:id="rId1" imgW="3533775" imgH="2962275" progId="PBrush">
                  <p:embed/>
                </p:oleObj>
              </mc:Choice>
              <mc:Fallback>
                <p:oleObj name="" r:id="rId1" imgW="3533775" imgH="296227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755255" y="29210"/>
                        <a:ext cx="1219835" cy="9442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" grpId="0"/>
      <p:bldP spid="6" grpId="0"/>
      <p:bldP spid="7" grpId="0"/>
      <p:bldP spid="8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629</Words>
  <Application>WPS 演示</Application>
  <PresentationFormat>On-screen Show (16:9)</PresentationFormat>
  <Paragraphs>151</Paragraphs>
  <Slides>17</Slides>
  <Notes>17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16</vt:i4>
      </vt:variant>
      <vt:variant>
        <vt:lpstr>幻灯片标题</vt:lpstr>
      </vt:variant>
      <vt:variant>
        <vt:i4>17</vt:i4>
      </vt:variant>
    </vt:vector>
  </HeadingPairs>
  <TitlesOfParts>
    <vt:vector size="47" baseType="lpstr">
      <vt:lpstr>Arial</vt:lpstr>
      <vt:lpstr>宋体</vt:lpstr>
      <vt:lpstr>Wingdings</vt:lpstr>
      <vt:lpstr>Calibri</vt:lpstr>
      <vt:lpstr>等线 Light</vt:lpstr>
      <vt:lpstr>inpin heiti</vt:lpstr>
      <vt:lpstr>黑体</vt:lpstr>
      <vt:lpstr>等线</vt:lpstr>
      <vt:lpstr>楷体</vt:lpstr>
      <vt:lpstr>Times New Roman</vt:lpstr>
      <vt:lpstr>微软雅黑</vt:lpstr>
      <vt:lpstr>Arial Unicode MS</vt:lpstr>
      <vt:lpstr>自定义设计方案</vt:lpstr>
      <vt:lpstr>1_自定义设计方案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2021-04-21T14:40:00Z</cp:lastPrinted>
  <dcterms:created xsi:type="dcterms:W3CDTF">2021-04-21T14:40:00Z</dcterms:created>
  <dcterms:modified xsi:type="dcterms:W3CDTF">2021-07-30T03:09:09Z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